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0692000" cx="7560000"/>
  <p:notesSz cx="6858000" cy="9144000"/>
  <p:embeddedFontLst>
    <p:embeddedFont>
      <p:font typeface="Didact Gothic"/>
      <p:regular r:id="rId11"/>
    </p:embeddedFont>
    <p:embeddedFont>
      <p:font typeface="Gochi Hand"/>
      <p:regular r:id="rId12"/>
    </p:embeddedFont>
    <p:embeddedFont>
      <p:font typeface="Open Sans"/>
      <p:regular r:id="rId13"/>
      <p:bold r:id="rId14"/>
      <p:italic r:id="rId15"/>
      <p:boldItalic r:id="rId16"/>
    </p:embeddedFont>
    <p:embeddedFont>
      <p:font typeface="Century Gothic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boldItalic.fntdata"/><Relationship Id="rId11" Type="http://schemas.openxmlformats.org/officeDocument/2006/relationships/font" Target="fonts/DidactGothic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-regular.fntdata"/><Relationship Id="rId12" Type="http://schemas.openxmlformats.org/officeDocument/2006/relationships/font" Target="fonts/GochiHand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-italic.fntdata"/><Relationship Id="rId14" Type="http://schemas.openxmlformats.org/officeDocument/2006/relationships/font" Target="fonts/OpenSans-bold.fntdata"/><Relationship Id="rId17" Type="http://schemas.openxmlformats.org/officeDocument/2006/relationships/font" Target="fonts/CenturyGothic-regular.fntdata"/><Relationship Id="rId16" Type="http://schemas.openxmlformats.org/officeDocument/2006/relationships/font" Target="fonts/OpenSans-boldItalic.fntdata"/><Relationship Id="rId5" Type="http://schemas.openxmlformats.org/officeDocument/2006/relationships/slide" Target="slides/slide1.xml"/><Relationship Id="rId19" Type="http://schemas.openxmlformats.org/officeDocument/2006/relationships/font" Target="fonts/CenturyGothic-italic.fntdata"/><Relationship Id="rId6" Type="http://schemas.openxmlformats.org/officeDocument/2006/relationships/slide" Target="slides/slide2.xml"/><Relationship Id="rId18" Type="http://schemas.openxmlformats.org/officeDocument/2006/relationships/font" Target="fonts/CenturyGothic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6c00bb042_0_3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96c00bb042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7b4571b20d_0_32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7b4571b20d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97e49c702f_0_13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97e49c702f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9a32c54935_1_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9a32c54935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g9a32c54935_1_36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5" name="Google Shape;1165;g9a32c54935_1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slidesgo.com/" TargetMode="Externa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hyperlink" Target="https://slidesgo.com/" TargetMode="Externa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hyperlink" Target="https://slidesgo.com/" TargetMode="Externa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hyperlink" Target="https://slidesgo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103050" y="2279925"/>
            <a:ext cx="7766100" cy="785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360000" y="5823525"/>
            <a:ext cx="6840000" cy="90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55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55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55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55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55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55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55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55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5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0000" y="6962700"/>
            <a:ext cx="6840000" cy="4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2" type="subTitle"/>
          </p:nvPr>
        </p:nvSpPr>
        <p:spPr>
          <a:xfrm>
            <a:off x="1673850" y="9052625"/>
            <a:ext cx="42123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Open Sans"/>
              <a:buNone/>
              <a:defRPr sz="15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3" name="Google Shape;13;p2"/>
          <p:cNvSpPr/>
          <p:nvPr/>
        </p:nvSpPr>
        <p:spPr>
          <a:xfrm>
            <a:off x="-920200" y="2296450"/>
            <a:ext cx="3558681" cy="189594"/>
          </a:xfrm>
          <a:custGeom>
            <a:rect b="b" l="l" r="r" t="t"/>
            <a:pathLst>
              <a:path extrusionOk="0" h="2204" w="30544">
                <a:moveTo>
                  <a:pt x="239" y="0"/>
                </a:moveTo>
                <a:cubicBezTo>
                  <a:pt x="0" y="0"/>
                  <a:pt x="20" y="338"/>
                  <a:pt x="239" y="358"/>
                </a:cubicBezTo>
                <a:cubicBezTo>
                  <a:pt x="5192" y="895"/>
                  <a:pt x="10145" y="935"/>
                  <a:pt x="15119" y="935"/>
                </a:cubicBezTo>
                <a:cubicBezTo>
                  <a:pt x="17585" y="935"/>
                  <a:pt x="20012" y="935"/>
                  <a:pt x="22479" y="995"/>
                </a:cubicBezTo>
                <a:cubicBezTo>
                  <a:pt x="23752" y="1015"/>
                  <a:pt x="24985" y="1114"/>
                  <a:pt x="26258" y="1194"/>
                </a:cubicBezTo>
                <a:cubicBezTo>
                  <a:pt x="22280" y="1254"/>
                  <a:pt x="18321" y="1512"/>
                  <a:pt x="14343" y="1532"/>
                </a:cubicBezTo>
                <a:cubicBezTo>
                  <a:pt x="14047" y="1533"/>
                  <a:pt x="13752" y="1534"/>
                  <a:pt x="13456" y="1534"/>
                </a:cubicBezTo>
                <a:cubicBezTo>
                  <a:pt x="9134" y="1534"/>
                  <a:pt x="4795" y="1401"/>
                  <a:pt x="438" y="1234"/>
                </a:cubicBezTo>
                <a:cubicBezTo>
                  <a:pt x="199" y="1234"/>
                  <a:pt x="199" y="1612"/>
                  <a:pt x="438" y="1612"/>
                </a:cubicBezTo>
                <a:cubicBezTo>
                  <a:pt x="5073" y="2009"/>
                  <a:pt x="9688" y="2149"/>
                  <a:pt x="14343" y="2188"/>
                </a:cubicBezTo>
                <a:cubicBezTo>
                  <a:pt x="15607" y="2194"/>
                  <a:pt x="16881" y="2204"/>
                  <a:pt x="18159" y="2204"/>
                </a:cubicBezTo>
                <a:cubicBezTo>
                  <a:pt x="21524" y="2204"/>
                  <a:pt x="24917" y="2135"/>
                  <a:pt x="28248" y="1731"/>
                </a:cubicBezTo>
                <a:cubicBezTo>
                  <a:pt x="28467" y="1711"/>
                  <a:pt x="28566" y="1492"/>
                  <a:pt x="28486" y="1313"/>
                </a:cubicBezTo>
                <a:lnTo>
                  <a:pt x="28486" y="1313"/>
                </a:lnTo>
                <a:lnTo>
                  <a:pt x="30217" y="1393"/>
                </a:lnTo>
                <a:cubicBezTo>
                  <a:pt x="30227" y="1394"/>
                  <a:pt x="30237" y="1395"/>
                  <a:pt x="30247" y="1395"/>
                </a:cubicBezTo>
                <a:cubicBezTo>
                  <a:pt x="30481" y="1395"/>
                  <a:pt x="30543" y="953"/>
                  <a:pt x="30257" y="895"/>
                </a:cubicBezTo>
                <a:cubicBezTo>
                  <a:pt x="27850" y="398"/>
                  <a:pt x="25304" y="358"/>
                  <a:pt x="22857" y="299"/>
                </a:cubicBezTo>
                <a:cubicBezTo>
                  <a:pt x="21460" y="255"/>
                  <a:pt x="20070" y="241"/>
                  <a:pt x="18679" y="241"/>
                </a:cubicBezTo>
                <a:cubicBezTo>
                  <a:pt x="17553" y="241"/>
                  <a:pt x="16427" y="250"/>
                  <a:pt x="15298" y="259"/>
                </a:cubicBezTo>
                <a:cubicBezTo>
                  <a:pt x="14331" y="270"/>
                  <a:pt x="13365" y="276"/>
                  <a:pt x="12401" y="276"/>
                </a:cubicBezTo>
                <a:cubicBezTo>
                  <a:pt x="8345" y="276"/>
                  <a:pt x="4305" y="177"/>
                  <a:pt x="23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 flipH="1">
            <a:off x="4921506" y="2296450"/>
            <a:ext cx="3558681" cy="189594"/>
          </a:xfrm>
          <a:custGeom>
            <a:rect b="b" l="l" r="r" t="t"/>
            <a:pathLst>
              <a:path extrusionOk="0" h="2204" w="30544">
                <a:moveTo>
                  <a:pt x="239" y="0"/>
                </a:moveTo>
                <a:cubicBezTo>
                  <a:pt x="0" y="0"/>
                  <a:pt x="20" y="338"/>
                  <a:pt x="239" y="358"/>
                </a:cubicBezTo>
                <a:cubicBezTo>
                  <a:pt x="5192" y="895"/>
                  <a:pt x="10145" y="935"/>
                  <a:pt x="15119" y="935"/>
                </a:cubicBezTo>
                <a:cubicBezTo>
                  <a:pt x="17585" y="935"/>
                  <a:pt x="20012" y="935"/>
                  <a:pt x="22479" y="995"/>
                </a:cubicBezTo>
                <a:cubicBezTo>
                  <a:pt x="23752" y="1015"/>
                  <a:pt x="24985" y="1114"/>
                  <a:pt x="26258" y="1194"/>
                </a:cubicBezTo>
                <a:cubicBezTo>
                  <a:pt x="22280" y="1254"/>
                  <a:pt x="18321" y="1512"/>
                  <a:pt x="14343" y="1532"/>
                </a:cubicBezTo>
                <a:cubicBezTo>
                  <a:pt x="14047" y="1533"/>
                  <a:pt x="13752" y="1534"/>
                  <a:pt x="13456" y="1534"/>
                </a:cubicBezTo>
                <a:cubicBezTo>
                  <a:pt x="9134" y="1534"/>
                  <a:pt x="4795" y="1401"/>
                  <a:pt x="438" y="1234"/>
                </a:cubicBezTo>
                <a:cubicBezTo>
                  <a:pt x="199" y="1234"/>
                  <a:pt x="199" y="1612"/>
                  <a:pt x="438" y="1612"/>
                </a:cubicBezTo>
                <a:cubicBezTo>
                  <a:pt x="5073" y="2009"/>
                  <a:pt x="9688" y="2149"/>
                  <a:pt x="14343" y="2188"/>
                </a:cubicBezTo>
                <a:cubicBezTo>
                  <a:pt x="15607" y="2194"/>
                  <a:pt x="16881" y="2204"/>
                  <a:pt x="18159" y="2204"/>
                </a:cubicBezTo>
                <a:cubicBezTo>
                  <a:pt x="21524" y="2204"/>
                  <a:pt x="24917" y="2135"/>
                  <a:pt x="28248" y="1731"/>
                </a:cubicBezTo>
                <a:cubicBezTo>
                  <a:pt x="28467" y="1711"/>
                  <a:pt x="28566" y="1492"/>
                  <a:pt x="28486" y="1313"/>
                </a:cubicBezTo>
                <a:lnTo>
                  <a:pt x="28486" y="1313"/>
                </a:lnTo>
                <a:lnTo>
                  <a:pt x="30217" y="1393"/>
                </a:lnTo>
                <a:cubicBezTo>
                  <a:pt x="30227" y="1394"/>
                  <a:pt x="30237" y="1395"/>
                  <a:pt x="30247" y="1395"/>
                </a:cubicBezTo>
                <a:cubicBezTo>
                  <a:pt x="30481" y="1395"/>
                  <a:pt x="30543" y="953"/>
                  <a:pt x="30257" y="895"/>
                </a:cubicBezTo>
                <a:cubicBezTo>
                  <a:pt x="27850" y="398"/>
                  <a:pt x="25304" y="358"/>
                  <a:pt x="22857" y="299"/>
                </a:cubicBezTo>
                <a:cubicBezTo>
                  <a:pt x="21460" y="255"/>
                  <a:pt x="20070" y="241"/>
                  <a:pt x="18679" y="241"/>
                </a:cubicBezTo>
                <a:cubicBezTo>
                  <a:pt x="17553" y="241"/>
                  <a:pt x="16427" y="250"/>
                  <a:pt x="15298" y="259"/>
                </a:cubicBezTo>
                <a:cubicBezTo>
                  <a:pt x="14331" y="270"/>
                  <a:pt x="13365" y="276"/>
                  <a:pt x="12401" y="276"/>
                </a:cubicBezTo>
                <a:cubicBezTo>
                  <a:pt x="8345" y="276"/>
                  <a:pt x="4305" y="177"/>
                  <a:pt x="23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-310600" y="10025625"/>
            <a:ext cx="9050264" cy="189599"/>
          </a:xfrm>
          <a:custGeom>
            <a:rect b="b" l="l" r="r" t="t"/>
            <a:pathLst>
              <a:path extrusionOk="0" h="2204" w="30544">
                <a:moveTo>
                  <a:pt x="239" y="0"/>
                </a:moveTo>
                <a:cubicBezTo>
                  <a:pt x="0" y="0"/>
                  <a:pt x="20" y="338"/>
                  <a:pt x="239" y="358"/>
                </a:cubicBezTo>
                <a:cubicBezTo>
                  <a:pt x="5192" y="895"/>
                  <a:pt x="10145" y="935"/>
                  <a:pt x="15119" y="935"/>
                </a:cubicBezTo>
                <a:cubicBezTo>
                  <a:pt x="17585" y="935"/>
                  <a:pt x="20012" y="935"/>
                  <a:pt x="22479" y="995"/>
                </a:cubicBezTo>
                <a:cubicBezTo>
                  <a:pt x="23752" y="1015"/>
                  <a:pt x="24985" y="1114"/>
                  <a:pt x="26258" y="1194"/>
                </a:cubicBezTo>
                <a:cubicBezTo>
                  <a:pt x="22280" y="1254"/>
                  <a:pt x="18321" y="1512"/>
                  <a:pt x="14343" y="1532"/>
                </a:cubicBezTo>
                <a:cubicBezTo>
                  <a:pt x="14047" y="1533"/>
                  <a:pt x="13752" y="1534"/>
                  <a:pt x="13456" y="1534"/>
                </a:cubicBezTo>
                <a:cubicBezTo>
                  <a:pt x="9134" y="1534"/>
                  <a:pt x="4795" y="1401"/>
                  <a:pt x="438" y="1234"/>
                </a:cubicBezTo>
                <a:cubicBezTo>
                  <a:pt x="199" y="1234"/>
                  <a:pt x="199" y="1612"/>
                  <a:pt x="438" y="1612"/>
                </a:cubicBezTo>
                <a:cubicBezTo>
                  <a:pt x="5073" y="2009"/>
                  <a:pt x="9688" y="2149"/>
                  <a:pt x="14343" y="2188"/>
                </a:cubicBezTo>
                <a:cubicBezTo>
                  <a:pt x="15607" y="2194"/>
                  <a:pt x="16881" y="2204"/>
                  <a:pt x="18159" y="2204"/>
                </a:cubicBezTo>
                <a:cubicBezTo>
                  <a:pt x="21524" y="2204"/>
                  <a:pt x="24917" y="2135"/>
                  <a:pt x="28248" y="1731"/>
                </a:cubicBezTo>
                <a:cubicBezTo>
                  <a:pt x="28467" y="1711"/>
                  <a:pt x="28566" y="1492"/>
                  <a:pt x="28486" y="1313"/>
                </a:cubicBezTo>
                <a:lnTo>
                  <a:pt x="28486" y="1313"/>
                </a:lnTo>
                <a:lnTo>
                  <a:pt x="30217" y="1393"/>
                </a:lnTo>
                <a:cubicBezTo>
                  <a:pt x="30227" y="1394"/>
                  <a:pt x="30237" y="1395"/>
                  <a:pt x="30247" y="1395"/>
                </a:cubicBezTo>
                <a:cubicBezTo>
                  <a:pt x="30481" y="1395"/>
                  <a:pt x="30543" y="953"/>
                  <a:pt x="30257" y="895"/>
                </a:cubicBezTo>
                <a:cubicBezTo>
                  <a:pt x="27850" y="398"/>
                  <a:pt x="25304" y="358"/>
                  <a:pt x="22857" y="299"/>
                </a:cubicBezTo>
                <a:cubicBezTo>
                  <a:pt x="21460" y="255"/>
                  <a:pt x="20070" y="241"/>
                  <a:pt x="18679" y="241"/>
                </a:cubicBezTo>
                <a:cubicBezTo>
                  <a:pt x="17553" y="241"/>
                  <a:pt x="16427" y="250"/>
                  <a:pt x="15298" y="259"/>
                </a:cubicBezTo>
                <a:cubicBezTo>
                  <a:pt x="14331" y="270"/>
                  <a:pt x="13365" y="276"/>
                  <a:pt x="12401" y="276"/>
                </a:cubicBezTo>
                <a:cubicBezTo>
                  <a:pt x="8345" y="276"/>
                  <a:pt x="4305" y="177"/>
                  <a:pt x="23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 txBox="1"/>
          <p:nvPr/>
        </p:nvSpPr>
        <p:spPr>
          <a:xfrm>
            <a:off x="1954200" y="10169793"/>
            <a:ext cx="36516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template was created by </a:t>
            </a:r>
            <a:r>
              <a:rPr b="1" lang="en" sz="10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/>
        </p:nvSpPr>
        <p:spPr>
          <a:xfrm>
            <a:off x="1954200" y="10169793"/>
            <a:ext cx="36516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template was created by </a:t>
            </a:r>
            <a:r>
              <a:rPr b="1" lang="en" sz="10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24538" y="10215225"/>
            <a:ext cx="7663200" cy="573300"/>
          </a:xfrm>
          <a:prstGeom prst="rect">
            <a:avLst/>
          </a:prstGeom>
          <a:solidFill>
            <a:srgbClr val="E6DC9F">
              <a:alpha val="613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/>
          <p:nvPr/>
        </p:nvSpPr>
        <p:spPr>
          <a:xfrm>
            <a:off x="24538" y="0"/>
            <a:ext cx="7663200" cy="637800"/>
          </a:xfrm>
          <a:prstGeom prst="rect">
            <a:avLst/>
          </a:prstGeom>
          <a:solidFill>
            <a:srgbClr val="E6DC9F">
              <a:alpha val="613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-78512" y="637800"/>
            <a:ext cx="7766100" cy="950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-286062" y="10025625"/>
            <a:ext cx="9050264" cy="189599"/>
          </a:xfrm>
          <a:custGeom>
            <a:rect b="b" l="l" r="r" t="t"/>
            <a:pathLst>
              <a:path extrusionOk="0" h="2204" w="30544">
                <a:moveTo>
                  <a:pt x="239" y="0"/>
                </a:moveTo>
                <a:cubicBezTo>
                  <a:pt x="0" y="0"/>
                  <a:pt x="20" y="338"/>
                  <a:pt x="239" y="358"/>
                </a:cubicBezTo>
                <a:cubicBezTo>
                  <a:pt x="5192" y="895"/>
                  <a:pt x="10145" y="935"/>
                  <a:pt x="15119" y="935"/>
                </a:cubicBezTo>
                <a:cubicBezTo>
                  <a:pt x="17585" y="935"/>
                  <a:pt x="20012" y="935"/>
                  <a:pt x="22479" y="995"/>
                </a:cubicBezTo>
                <a:cubicBezTo>
                  <a:pt x="23752" y="1015"/>
                  <a:pt x="24985" y="1114"/>
                  <a:pt x="26258" y="1194"/>
                </a:cubicBezTo>
                <a:cubicBezTo>
                  <a:pt x="22280" y="1254"/>
                  <a:pt x="18321" y="1512"/>
                  <a:pt x="14343" y="1532"/>
                </a:cubicBezTo>
                <a:cubicBezTo>
                  <a:pt x="14047" y="1533"/>
                  <a:pt x="13752" y="1534"/>
                  <a:pt x="13456" y="1534"/>
                </a:cubicBezTo>
                <a:cubicBezTo>
                  <a:pt x="9134" y="1534"/>
                  <a:pt x="4795" y="1401"/>
                  <a:pt x="438" y="1234"/>
                </a:cubicBezTo>
                <a:cubicBezTo>
                  <a:pt x="199" y="1234"/>
                  <a:pt x="199" y="1612"/>
                  <a:pt x="438" y="1612"/>
                </a:cubicBezTo>
                <a:cubicBezTo>
                  <a:pt x="5073" y="2009"/>
                  <a:pt x="9688" y="2149"/>
                  <a:pt x="14343" y="2188"/>
                </a:cubicBezTo>
                <a:cubicBezTo>
                  <a:pt x="15607" y="2194"/>
                  <a:pt x="16881" y="2204"/>
                  <a:pt x="18159" y="2204"/>
                </a:cubicBezTo>
                <a:cubicBezTo>
                  <a:pt x="21524" y="2204"/>
                  <a:pt x="24917" y="2135"/>
                  <a:pt x="28248" y="1731"/>
                </a:cubicBezTo>
                <a:cubicBezTo>
                  <a:pt x="28467" y="1711"/>
                  <a:pt x="28566" y="1492"/>
                  <a:pt x="28486" y="1313"/>
                </a:cubicBezTo>
                <a:lnTo>
                  <a:pt x="28486" y="1313"/>
                </a:lnTo>
                <a:lnTo>
                  <a:pt x="30217" y="1393"/>
                </a:lnTo>
                <a:cubicBezTo>
                  <a:pt x="30227" y="1394"/>
                  <a:pt x="30237" y="1395"/>
                  <a:pt x="30247" y="1395"/>
                </a:cubicBezTo>
                <a:cubicBezTo>
                  <a:pt x="30481" y="1395"/>
                  <a:pt x="30543" y="953"/>
                  <a:pt x="30257" y="895"/>
                </a:cubicBezTo>
                <a:cubicBezTo>
                  <a:pt x="27850" y="398"/>
                  <a:pt x="25304" y="358"/>
                  <a:pt x="22857" y="299"/>
                </a:cubicBezTo>
                <a:cubicBezTo>
                  <a:pt x="21460" y="255"/>
                  <a:pt x="20070" y="241"/>
                  <a:pt x="18679" y="241"/>
                </a:cubicBezTo>
                <a:cubicBezTo>
                  <a:pt x="17553" y="241"/>
                  <a:pt x="16427" y="250"/>
                  <a:pt x="15298" y="259"/>
                </a:cubicBezTo>
                <a:cubicBezTo>
                  <a:pt x="14331" y="270"/>
                  <a:pt x="13365" y="276"/>
                  <a:pt x="12401" y="276"/>
                </a:cubicBezTo>
                <a:cubicBezTo>
                  <a:pt x="8345" y="276"/>
                  <a:pt x="4305" y="177"/>
                  <a:pt x="239" y="0"/>
                </a:cubicBezTo>
                <a:close/>
              </a:path>
            </a:pathLst>
          </a:custGeom>
          <a:solidFill>
            <a:srgbClr val="4242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4"/>
          <p:cNvSpPr/>
          <p:nvPr/>
        </p:nvSpPr>
        <p:spPr>
          <a:xfrm flipH="1">
            <a:off x="-495612" y="582388"/>
            <a:ext cx="9050264" cy="189599"/>
          </a:xfrm>
          <a:custGeom>
            <a:rect b="b" l="l" r="r" t="t"/>
            <a:pathLst>
              <a:path extrusionOk="0" h="2204" w="30544">
                <a:moveTo>
                  <a:pt x="239" y="0"/>
                </a:moveTo>
                <a:cubicBezTo>
                  <a:pt x="0" y="0"/>
                  <a:pt x="20" y="338"/>
                  <a:pt x="239" y="358"/>
                </a:cubicBezTo>
                <a:cubicBezTo>
                  <a:pt x="5192" y="895"/>
                  <a:pt x="10145" y="935"/>
                  <a:pt x="15119" y="935"/>
                </a:cubicBezTo>
                <a:cubicBezTo>
                  <a:pt x="17585" y="935"/>
                  <a:pt x="20012" y="935"/>
                  <a:pt x="22479" y="995"/>
                </a:cubicBezTo>
                <a:cubicBezTo>
                  <a:pt x="23752" y="1015"/>
                  <a:pt x="24985" y="1114"/>
                  <a:pt x="26258" y="1194"/>
                </a:cubicBezTo>
                <a:cubicBezTo>
                  <a:pt x="22280" y="1254"/>
                  <a:pt x="18321" y="1512"/>
                  <a:pt x="14343" y="1532"/>
                </a:cubicBezTo>
                <a:cubicBezTo>
                  <a:pt x="14047" y="1533"/>
                  <a:pt x="13752" y="1534"/>
                  <a:pt x="13456" y="1534"/>
                </a:cubicBezTo>
                <a:cubicBezTo>
                  <a:pt x="9134" y="1534"/>
                  <a:pt x="4795" y="1401"/>
                  <a:pt x="438" y="1234"/>
                </a:cubicBezTo>
                <a:cubicBezTo>
                  <a:pt x="199" y="1234"/>
                  <a:pt x="199" y="1612"/>
                  <a:pt x="438" y="1612"/>
                </a:cubicBezTo>
                <a:cubicBezTo>
                  <a:pt x="5073" y="2009"/>
                  <a:pt x="9688" y="2149"/>
                  <a:pt x="14343" y="2188"/>
                </a:cubicBezTo>
                <a:cubicBezTo>
                  <a:pt x="15607" y="2194"/>
                  <a:pt x="16881" y="2204"/>
                  <a:pt x="18159" y="2204"/>
                </a:cubicBezTo>
                <a:cubicBezTo>
                  <a:pt x="21524" y="2204"/>
                  <a:pt x="24917" y="2135"/>
                  <a:pt x="28248" y="1731"/>
                </a:cubicBezTo>
                <a:cubicBezTo>
                  <a:pt x="28467" y="1711"/>
                  <a:pt x="28566" y="1492"/>
                  <a:pt x="28486" y="1313"/>
                </a:cubicBezTo>
                <a:lnTo>
                  <a:pt x="28486" y="1313"/>
                </a:lnTo>
                <a:lnTo>
                  <a:pt x="30217" y="1393"/>
                </a:lnTo>
                <a:cubicBezTo>
                  <a:pt x="30227" y="1394"/>
                  <a:pt x="30237" y="1395"/>
                  <a:pt x="30247" y="1395"/>
                </a:cubicBezTo>
                <a:cubicBezTo>
                  <a:pt x="30481" y="1395"/>
                  <a:pt x="30543" y="953"/>
                  <a:pt x="30257" y="895"/>
                </a:cubicBezTo>
                <a:cubicBezTo>
                  <a:pt x="27850" y="398"/>
                  <a:pt x="25304" y="358"/>
                  <a:pt x="22857" y="299"/>
                </a:cubicBezTo>
                <a:cubicBezTo>
                  <a:pt x="21460" y="255"/>
                  <a:pt x="20070" y="241"/>
                  <a:pt x="18679" y="241"/>
                </a:cubicBezTo>
                <a:cubicBezTo>
                  <a:pt x="17553" y="241"/>
                  <a:pt x="16427" y="250"/>
                  <a:pt x="15298" y="259"/>
                </a:cubicBezTo>
                <a:cubicBezTo>
                  <a:pt x="14331" y="270"/>
                  <a:pt x="13365" y="276"/>
                  <a:pt x="12401" y="276"/>
                </a:cubicBezTo>
                <a:cubicBezTo>
                  <a:pt x="8345" y="276"/>
                  <a:pt x="4305" y="177"/>
                  <a:pt x="239" y="0"/>
                </a:cubicBezTo>
                <a:close/>
              </a:path>
            </a:pathLst>
          </a:custGeom>
          <a:solidFill>
            <a:srgbClr val="4242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4"/>
          <p:cNvSpPr txBox="1"/>
          <p:nvPr>
            <p:ph type="ctrTitle"/>
          </p:nvPr>
        </p:nvSpPr>
        <p:spPr>
          <a:xfrm>
            <a:off x="2343150" y="1519125"/>
            <a:ext cx="3295500" cy="7491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2343150" y="2862975"/>
            <a:ext cx="4496700" cy="50763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2" type="subTitle"/>
          </p:nvPr>
        </p:nvSpPr>
        <p:spPr>
          <a:xfrm>
            <a:off x="740725" y="196225"/>
            <a:ext cx="60993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 sz="14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3" type="subTitle"/>
          </p:nvPr>
        </p:nvSpPr>
        <p:spPr>
          <a:xfrm>
            <a:off x="2343150" y="8647350"/>
            <a:ext cx="2186700" cy="352500"/>
          </a:xfrm>
          <a:prstGeom prst="rect">
            <a:avLst/>
          </a:prstGeom>
          <a:noFill/>
        </p:spPr>
        <p:txBody>
          <a:bodyPr anchorCtr="0" anchor="ctr" bIns="91425" lIns="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chi Hand"/>
              <a:buNone/>
              <a:defRPr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chi Hand"/>
              <a:buNone/>
              <a:defRPr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chi Hand"/>
              <a:buNone/>
              <a:defRPr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chi Hand"/>
              <a:buNone/>
              <a:defRPr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chi Hand"/>
              <a:buNone/>
              <a:defRPr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chi Hand"/>
              <a:buNone/>
              <a:defRPr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chi Hand"/>
              <a:buNone/>
              <a:defRPr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chi Hand"/>
              <a:buNone/>
              <a:defRPr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600"/>
              <a:buFont typeface="Gochi Hand"/>
              <a:buNone/>
              <a:defRPr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4" type="subTitle"/>
          </p:nvPr>
        </p:nvSpPr>
        <p:spPr>
          <a:xfrm>
            <a:off x="740725" y="2939175"/>
            <a:ext cx="12405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5" type="subTitle"/>
          </p:nvPr>
        </p:nvSpPr>
        <p:spPr>
          <a:xfrm>
            <a:off x="740725" y="3291675"/>
            <a:ext cx="1240500" cy="63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6" type="subTitle"/>
          </p:nvPr>
        </p:nvSpPr>
        <p:spPr>
          <a:xfrm>
            <a:off x="740725" y="4091475"/>
            <a:ext cx="12405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7" type="subTitle"/>
          </p:nvPr>
        </p:nvSpPr>
        <p:spPr>
          <a:xfrm>
            <a:off x="740725" y="4443975"/>
            <a:ext cx="12405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1954200" y="10169793"/>
            <a:ext cx="36516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template was created by </a:t>
            </a:r>
            <a:r>
              <a:rPr b="1" lang="en" sz="10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360000" y="925100"/>
            <a:ext cx="68400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1954200" y="10169793"/>
            <a:ext cx="36516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template was created by </a:t>
            </a:r>
            <a:r>
              <a:rPr b="1" lang="en" sz="10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24538" y="10215225"/>
            <a:ext cx="7663200" cy="573300"/>
          </a:xfrm>
          <a:prstGeom prst="rect">
            <a:avLst/>
          </a:prstGeom>
          <a:solidFill>
            <a:srgbClr val="E6DC9F">
              <a:alpha val="613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6"/>
          <p:cNvSpPr/>
          <p:nvPr/>
        </p:nvSpPr>
        <p:spPr>
          <a:xfrm>
            <a:off x="24538" y="0"/>
            <a:ext cx="7663200" cy="637800"/>
          </a:xfrm>
          <a:prstGeom prst="rect">
            <a:avLst/>
          </a:prstGeom>
          <a:solidFill>
            <a:srgbClr val="E6DC9F">
              <a:alpha val="613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6"/>
          <p:cNvSpPr/>
          <p:nvPr/>
        </p:nvSpPr>
        <p:spPr>
          <a:xfrm>
            <a:off x="-78512" y="637800"/>
            <a:ext cx="7766100" cy="950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-286062" y="10025625"/>
            <a:ext cx="9050264" cy="189599"/>
          </a:xfrm>
          <a:custGeom>
            <a:rect b="b" l="l" r="r" t="t"/>
            <a:pathLst>
              <a:path extrusionOk="0" h="2204" w="30544">
                <a:moveTo>
                  <a:pt x="239" y="0"/>
                </a:moveTo>
                <a:cubicBezTo>
                  <a:pt x="0" y="0"/>
                  <a:pt x="20" y="338"/>
                  <a:pt x="239" y="358"/>
                </a:cubicBezTo>
                <a:cubicBezTo>
                  <a:pt x="5192" y="895"/>
                  <a:pt x="10145" y="935"/>
                  <a:pt x="15119" y="935"/>
                </a:cubicBezTo>
                <a:cubicBezTo>
                  <a:pt x="17585" y="935"/>
                  <a:pt x="20012" y="935"/>
                  <a:pt x="22479" y="995"/>
                </a:cubicBezTo>
                <a:cubicBezTo>
                  <a:pt x="23752" y="1015"/>
                  <a:pt x="24985" y="1114"/>
                  <a:pt x="26258" y="1194"/>
                </a:cubicBezTo>
                <a:cubicBezTo>
                  <a:pt x="22280" y="1254"/>
                  <a:pt x="18321" y="1512"/>
                  <a:pt x="14343" y="1532"/>
                </a:cubicBezTo>
                <a:cubicBezTo>
                  <a:pt x="14047" y="1533"/>
                  <a:pt x="13752" y="1534"/>
                  <a:pt x="13456" y="1534"/>
                </a:cubicBezTo>
                <a:cubicBezTo>
                  <a:pt x="9134" y="1534"/>
                  <a:pt x="4795" y="1401"/>
                  <a:pt x="438" y="1234"/>
                </a:cubicBezTo>
                <a:cubicBezTo>
                  <a:pt x="199" y="1234"/>
                  <a:pt x="199" y="1612"/>
                  <a:pt x="438" y="1612"/>
                </a:cubicBezTo>
                <a:cubicBezTo>
                  <a:pt x="5073" y="2009"/>
                  <a:pt x="9688" y="2149"/>
                  <a:pt x="14343" y="2188"/>
                </a:cubicBezTo>
                <a:cubicBezTo>
                  <a:pt x="15607" y="2194"/>
                  <a:pt x="16881" y="2204"/>
                  <a:pt x="18159" y="2204"/>
                </a:cubicBezTo>
                <a:cubicBezTo>
                  <a:pt x="21524" y="2204"/>
                  <a:pt x="24917" y="2135"/>
                  <a:pt x="28248" y="1731"/>
                </a:cubicBezTo>
                <a:cubicBezTo>
                  <a:pt x="28467" y="1711"/>
                  <a:pt x="28566" y="1492"/>
                  <a:pt x="28486" y="1313"/>
                </a:cubicBezTo>
                <a:lnTo>
                  <a:pt x="28486" y="1313"/>
                </a:lnTo>
                <a:lnTo>
                  <a:pt x="30217" y="1393"/>
                </a:lnTo>
                <a:cubicBezTo>
                  <a:pt x="30227" y="1394"/>
                  <a:pt x="30237" y="1395"/>
                  <a:pt x="30247" y="1395"/>
                </a:cubicBezTo>
                <a:cubicBezTo>
                  <a:pt x="30481" y="1395"/>
                  <a:pt x="30543" y="953"/>
                  <a:pt x="30257" y="895"/>
                </a:cubicBezTo>
                <a:cubicBezTo>
                  <a:pt x="27850" y="398"/>
                  <a:pt x="25304" y="358"/>
                  <a:pt x="22857" y="299"/>
                </a:cubicBezTo>
                <a:cubicBezTo>
                  <a:pt x="21460" y="255"/>
                  <a:pt x="20070" y="241"/>
                  <a:pt x="18679" y="241"/>
                </a:cubicBezTo>
                <a:cubicBezTo>
                  <a:pt x="17553" y="241"/>
                  <a:pt x="16427" y="250"/>
                  <a:pt x="15298" y="259"/>
                </a:cubicBezTo>
                <a:cubicBezTo>
                  <a:pt x="14331" y="270"/>
                  <a:pt x="13365" y="276"/>
                  <a:pt x="12401" y="276"/>
                </a:cubicBezTo>
                <a:cubicBezTo>
                  <a:pt x="8345" y="276"/>
                  <a:pt x="4305" y="177"/>
                  <a:pt x="239" y="0"/>
                </a:cubicBezTo>
                <a:close/>
              </a:path>
            </a:pathLst>
          </a:custGeom>
          <a:solidFill>
            <a:srgbClr val="4242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 flipH="1">
            <a:off x="-495612" y="582388"/>
            <a:ext cx="9050264" cy="189599"/>
          </a:xfrm>
          <a:custGeom>
            <a:rect b="b" l="l" r="r" t="t"/>
            <a:pathLst>
              <a:path extrusionOk="0" h="2204" w="30544">
                <a:moveTo>
                  <a:pt x="239" y="0"/>
                </a:moveTo>
                <a:cubicBezTo>
                  <a:pt x="0" y="0"/>
                  <a:pt x="20" y="338"/>
                  <a:pt x="239" y="358"/>
                </a:cubicBezTo>
                <a:cubicBezTo>
                  <a:pt x="5192" y="895"/>
                  <a:pt x="10145" y="935"/>
                  <a:pt x="15119" y="935"/>
                </a:cubicBezTo>
                <a:cubicBezTo>
                  <a:pt x="17585" y="935"/>
                  <a:pt x="20012" y="935"/>
                  <a:pt x="22479" y="995"/>
                </a:cubicBezTo>
                <a:cubicBezTo>
                  <a:pt x="23752" y="1015"/>
                  <a:pt x="24985" y="1114"/>
                  <a:pt x="26258" y="1194"/>
                </a:cubicBezTo>
                <a:cubicBezTo>
                  <a:pt x="22280" y="1254"/>
                  <a:pt x="18321" y="1512"/>
                  <a:pt x="14343" y="1532"/>
                </a:cubicBezTo>
                <a:cubicBezTo>
                  <a:pt x="14047" y="1533"/>
                  <a:pt x="13752" y="1534"/>
                  <a:pt x="13456" y="1534"/>
                </a:cubicBezTo>
                <a:cubicBezTo>
                  <a:pt x="9134" y="1534"/>
                  <a:pt x="4795" y="1401"/>
                  <a:pt x="438" y="1234"/>
                </a:cubicBezTo>
                <a:cubicBezTo>
                  <a:pt x="199" y="1234"/>
                  <a:pt x="199" y="1612"/>
                  <a:pt x="438" y="1612"/>
                </a:cubicBezTo>
                <a:cubicBezTo>
                  <a:pt x="5073" y="2009"/>
                  <a:pt x="9688" y="2149"/>
                  <a:pt x="14343" y="2188"/>
                </a:cubicBezTo>
                <a:cubicBezTo>
                  <a:pt x="15607" y="2194"/>
                  <a:pt x="16881" y="2204"/>
                  <a:pt x="18159" y="2204"/>
                </a:cubicBezTo>
                <a:cubicBezTo>
                  <a:pt x="21524" y="2204"/>
                  <a:pt x="24917" y="2135"/>
                  <a:pt x="28248" y="1731"/>
                </a:cubicBezTo>
                <a:cubicBezTo>
                  <a:pt x="28467" y="1711"/>
                  <a:pt x="28566" y="1492"/>
                  <a:pt x="28486" y="1313"/>
                </a:cubicBezTo>
                <a:lnTo>
                  <a:pt x="28486" y="1313"/>
                </a:lnTo>
                <a:lnTo>
                  <a:pt x="30217" y="1393"/>
                </a:lnTo>
                <a:cubicBezTo>
                  <a:pt x="30227" y="1394"/>
                  <a:pt x="30237" y="1395"/>
                  <a:pt x="30247" y="1395"/>
                </a:cubicBezTo>
                <a:cubicBezTo>
                  <a:pt x="30481" y="1395"/>
                  <a:pt x="30543" y="953"/>
                  <a:pt x="30257" y="895"/>
                </a:cubicBezTo>
                <a:cubicBezTo>
                  <a:pt x="27850" y="398"/>
                  <a:pt x="25304" y="358"/>
                  <a:pt x="22857" y="299"/>
                </a:cubicBezTo>
                <a:cubicBezTo>
                  <a:pt x="21460" y="255"/>
                  <a:pt x="20070" y="241"/>
                  <a:pt x="18679" y="241"/>
                </a:cubicBezTo>
                <a:cubicBezTo>
                  <a:pt x="17553" y="241"/>
                  <a:pt x="16427" y="250"/>
                  <a:pt x="15298" y="259"/>
                </a:cubicBezTo>
                <a:cubicBezTo>
                  <a:pt x="14331" y="270"/>
                  <a:pt x="13365" y="276"/>
                  <a:pt x="12401" y="276"/>
                </a:cubicBezTo>
                <a:cubicBezTo>
                  <a:pt x="8345" y="276"/>
                  <a:pt x="4305" y="177"/>
                  <a:pt x="239" y="0"/>
                </a:cubicBezTo>
                <a:close/>
              </a:path>
            </a:pathLst>
          </a:custGeom>
          <a:solidFill>
            <a:srgbClr val="4242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 txBox="1"/>
          <p:nvPr>
            <p:ph type="ctrTitle"/>
          </p:nvPr>
        </p:nvSpPr>
        <p:spPr>
          <a:xfrm>
            <a:off x="856350" y="1519125"/>
            <a:ext cx="4782300" cy="7491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47" name="Google Shape;47;p6"/>
          <p:cNvSpPr txBox="1"/>
          <p:nvPr>
            <p:ph idx="1" type="subTitle"/>
          </p:nvPr>
        </p:nvSpPr>
        <p:spPr>
          <a:xfrm>
            <a:off x="740725" y="196225"/>
            <a:ext cx="60993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 sz="14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ochi Hand"/>
              <a:buNone/>
              <a:defRPr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/>
        </p:txBody>
      </p:sp>
      <p:sp>
        <p:nvSpPr>
          <p:cNvPr id="48" name="Google Shape;48;p6"/>
          <p:cNvSpPr txBox="1"/>
          <p:nvPr/>
        </p:nvSpPr>
        <p:spPr>
          <a:xfrm>
            <a:off x="1954200" y="10169793"/>
            <a:ext cx="36516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template was created by </a:t>
            </a:r>
            <a:r>
              <a:rPr b="1" lang="en" sz="10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2" name="Google Shape;52;p7"/>
          <p:cNvSpPr txBox="1"/>
          <p:nvPr/>
        </p:nvSpPr>
        <p:spPr>
          <a:xfrm>
            <a:off x="1954200" y="10169793"/>
            <a:ext cx="36516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template was created by </a:t>
            </a:r>
            <a:r>
              <a:rPr b="1" lang="en" sz="10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5" name="Google Shape;55;p8"/>
          <p:cNvSpPr txBox="1"/>
          <p:nvPr/>
        </p:nvSpPr>
        <p:spPr>
          <a:xfrm>
            <a:off x="1954200" y="10169793"/>
            <a:ext cx="36516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template was created by </a:t>
            </a:r>
            <a:r>
              <a:rPr b="1" lang="en" sz="10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8" name="Google Shape;5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9" name="Google Shape;5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9"/>
          <p:cNvSpPr txBox="1"/>
          <p:nvPr/>
        </p:nvSpPr>
        <p:spPr>
          <a:xfrm>
            <a:off x="1954200" y="10169793"/>
            <a:ext cx="36516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template was created by </a:t>
            </a:r>
            <a:r>
              <a:rPr b="1" lang="en" sz="10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3" name="Google Shape;63;p10"/>
          <p:cNvSpPr txBox="1"/>
          <p:nvPr/>
        </p:nvSpPr>
        <p:spPr>
          <a:xfrm>
            <a:off x="1954200" y="10169793"/>
            <a:ext cx="36516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template was created by </a:t>
            </a:r>
            <a:r>
              <a:rPr b="1" lang="en" sz="10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1"/>
          <p:cNvSpPr txBox="1"/>
          <p:nvPr/>
        </p:nvSpPr>
        <p:spPr>
          <a:xfrm>
            <a:off x="1954200" y="10169793"/>
            <a:ext cx="36516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template was created by </a:t>
            </a:r>
            <a:r>
              <a:rPr b="1" lang="en" sz="10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sume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/>
          <p:nvPr/>
        </p:nvSpPr>
        <p:spPr>
          <a:xfrm>
            <a:off x="0" y="10215225"/>
            <a:ext cx="7663200" cy="573300"/>
          </a:xfrm>
          <a:prstGeom prst="rect">
            <a:avLst/>
          </a:prstGeom>
          <a:solidFill>
            <a:srgbClr val="E6DC9F">
              <a:alpha val="613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0" y="0"/>
            <a:ext cx="7663200" cy="2280000"/>
          </a:xfrm>
          <a:prstGeom prst="rect">
            <a:avLst/>
          </a:prstGeom>
          <a:solidFill>
            <a:srgbClr val="E6DC9F">
              <a:alpha val="613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-103050" y="2279925"/>
            <a:ext cx="7766100" cy="785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-310600" y="10025625"/>
            <a:ext cx="9050264" cy="189599"/>
          </a:xfrm>
          <a:custGeom>
            <a:rect b="b" l="l" r="r" t="t"/>
            <a:pathLst>
              <a:path extrusionOk="0" h="2204" w="30544">
                <a:moveTo>
                  <a:pt x="239" y="0"/>
                </a:moveTo>
                <a:cubicBezTo>
                  <a:pt x="0" y="0"/>
                  <a:pt x="20" y="338"/>
                  <a:pt x="239" y="358"/>
                </a:cubicBezTo>
                <a:cubicBezTo>
                  <a:pt x="5192" y="895"/>
                  <a:pt x="10145" y="935"/>
                  <a:pt x="15119" y="935"/>
                </a:cubicBezTo>
                <a:cubicBezTo>
                  <a:pt x="17585" y="935"/>
                  <a:pt x="20012" y="935"/>
                  <a:pt x="22479" y="995"/>
                </a:cubicBezTo>
                <a:cubicBezTo>
                  <a:pt x="23752" y="1015"/>
                  <a:pt x="24985" y="1114"/>
                  <a:pt x="26258" y="1194"/>
                </a:cubicBezTo>
                <a:cubicBezTo>
                  <a:pt x="22280" y="1254"/>
                  <a:pt x="18321" y="1512"/>
                  <a:pt x="14343" y="1532"/>
                </a:cubicBezTo>
                <a:cubicBezTo>
                  <a:pt x="14047" y="1533"/>
                  <a:pt x="13752" y="1534"/>
                  <a:pt x="13456" y="1534"/>
                </a:cubicBezTo>
                <a:cubicBezTo>
                  <a:pt x="9134" y="1534"/>
                  <a:pt x="4795" y="1401"/>
                  <a:pt x="438" y="1234"/>
                </a:cubicBezTo>
                <a:cubicBezTo>
                  <a:pt x="199" y="1234"/>
                  <a:pt x="199" y="1612"/>
                  <a:pt x="438" y="1612"/>
                </a:cubicBezTo>
                <a:cubicBezTo>
                  <a:pt x="5073" y="2009"/>
                  <a:pt x="9688" y="2149"/>
                  <a:pt x="14343" y="2188"/>
                </a:cubicBezTo>
                <a:cubicBezTo>
                  <a:pt x="15607" y="2194"/>
                  <a:pt x="16881" y="2204"/>
                  <a:pt x="18159" y="2204"/>
                </a:cubicBezTo>
                <a:cubicBezTo>
                  <a:pt x="21524" y="2204"/>
                  <a:pt x="24917" y="2135"/>
                  <a:pt x="28248" y="1731"/>
                </a:cubicBezTo>
                <a:cubicBezTo>
                  <a:pt x="28467" y="1711"/>
                  <a:pt x="28566" y="1492"/>
                  <a:pt x="28486" y="1313"/>
                </a:cubicBezTo>
                <a:lnTo>
                  <a:pt x="28486" y="1313"/>
                </a:lnTo>
                <a:lnTo>
                  <a:pt x="30217" y="1393"/>
                </a:lnTo>
                <a:cubicBezTo>
                  <a:pt x="30227" y="1394"/>
                  <a:pt x="30237" y="1395"/>
                  <a:pt x="30247" y="1395"/>
                </a:cubicBezTo>
                <a:cubicBezTo>
                  <a:pt x="30481" y="1395"/>
                  <a:pt x="30543" y="953"/>
                  <a:pt x="30257" y="895"/>
                </a:cubicBezTo>
                <a:cubicBezTo>
                  <a:pt x="27850" y="398"/>
                  <a:pt x="25304" y="358"/>
                  <a:pt x="22857" y="299"/>
                </a:cubicBezTo>
                <a:cubicBezTo>
                  <a:pt x="21460" y="255"/>
                  <a:pt x="20070" y="241"/>
                  <a:pt x="18679" y="241"/>
                </a:cubicBezTo>
                <a:cubicBezTo>
                  <a:pt x="17553" y="241"/>
                  <a:pt x="16427" y="250"/>
                  <a:pt x="15298" y="259"/>
                </a:cubicBezTo>
                <a:cubicBezTo>
                  <a:pt x="14331" y="270"/>
                  <a:pt x="13365" y="276"/>
                  <a:pt x="12401" y="276"/>
                </a:cubicBezTo>
                <a:cubicBezTo>
                  <a:pt x="8345" y="276"/>
                  <a:pt x="4305" y="177"/>
                  <a:pt x="239" y="0"/>
                </a:cubicBezTo>
                <a:close/>
              </a:path>
            </a:pathLst>
          </a:custGeom>
          <a:solidFill>
            <a:srgbClr val="4242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 flipH="1">
            <a:off x="-520150" y="2212738"/>
            <a:ext cx="9050264" cy="189599"/>
          </a:xfrm>
          <a:custGeom>
            <a:rect b="b" l="l" r="r" t="t"/>
            <a:pathLst>
              <a:path extrusionOk="0" h="2204" w="30544">
                <a:moveTo>
                  <a:pt x="239" y="0"/>
                </a:moveTo>
                <a:cubicBezTo>
                  <a:pt x="0" y="0"/>
                  <a:pt x="20" y="338"/>
                  <a:pt x="239" y="358"/>
                </a:cubicBezTo>
                <a:cubicBezTo>
                  <a:pt x="5192" y="895"/>
                  <a:pt x="10145" y="935"/>
                  <a:pt x="15119" y="935"/>
                </a:cubicBezTo>
                <a:cubicBezTo>
                  <a:pt x="17585" y="935"/>
                  <a:pt x="20012" y="935"/>
                  <a:pt x="22479" y="995"/>
                </a:cubicBezTo>
                <a:cubicBezTo>
                  <a:pt x="23752" y="1015"/>
                  <a:pt x="24985" y="1114"/>
                  <a:pt x="26258" y="1194"/>
                </a:cubicBezTo>
                <a:cubicBezTo>
                  <a:pt x="22280" y="1254"/>
                  <a:pt x="18321" y="1512"/>
                  <a:pt x="14343" y="1532"/>
                </a:cubicBezTo>
                <a:cubicBezTo>
                  <a:pt x="14047" y="1533"/>
                  <a:pt x="13752" y="1534"/>
                  <a:pt x="13456" y="1534"/>
                </a:cubicBezTo>
                <a:cubicBezTo>
                  <a:pt x="9134" y="1534"/>
                  <a:pt x="4795" y="1401"/>
                  <a:pt x="438" y="1234"/>
                </a:cubicBezTo>
                <a:cubicBezTo>
                  <a:pt x="199" y="1234"/>
                  <a:pt x="199" y="1612"/>
                  <a:pt x="438" y="1612"/>
                </a:cubicBezTo>
                <a:cubicBezTo>
                  <a:pt x="5073" y="2009"/>
                  <a:pt x="9688" y="2149"/>
                  <a:pt x="14343" y="2188"/>
                </a:cubicBezTo>
                <a:cubicBezTo>
                  <a:pt x="15607" y="2194"/>
                  <a:pt x="16881" y="2204"/>
                  <a:pt x="18159" y="2204"/>
                </a:cubicBezTo>
                <a:cubicBezTo>
                  <a:pt x="21524" y="2204"/>
                  <a:pt x="24917" y="2135"/>
                  <a:pt x="28248" y="1731"/>
                </a:cubicBezTo>
                <a:cubicBezTo>
                  <a:pt x="28467" y="1711"/>
                  <a:pt x="28566" y="1492"/>
                  <a:pt x="28486" y="1313"/>
                </a:cubicBezTo>
                <a:lnTo>
                  <a:pt x="28486" y="1313"/>
                </a:lnTo>
                <a:lnTo>
                  <a:pt x="30217" y="1393"/>
                </a:lnTo>
                <a:cubicBezTo>
                  <a:pt x="30227" y="1394"/>
                  <a:pt x="30237" y="1395"/>
                  <a:pt x="30247" y="1395"/>
                </a:cubicBezTo>
                <a:cubicBezTo>
                  <a:pt x="30481" y="1395"/>
                  <a:pt x="30543" y="953"/>
                  <a:pt x="30257" y="895"/>
                </a:cubicBezTo>
                <a:cubicBezTo>
                  <a:pt x="27850" y="398"/>
                  <a:pt x="25304" y="358"/>
                  <a:pt x="22857" y="299"/>
                </a:cubicBezTo>
                <a:cubicBezTo>
                  <a:pt x="21460" y="255"/>
                  <a:pt x="20070" y="241"/>
                  <a:pt x="18679" y="241"/>
                </a:cubicBezTo>
                <a:cubicBezTo>
                  <a:pt x="17553" y="241"/>
                  <a:pt x="16427" y="250"/>
                  <a:pt x="15298" y="259"/>
                </a:cubicBezTo>
                <a:cubicBezTo>
                  <a:pt x="14331" y="270"/>
                  <a:pt x="13365" y="276"/>
                  <a:pt x="12401" y="276"/>
                </a:cubicBezTo>
                <a:cubicBezTo>
                  <a:pt x="8345" y="276"/>
                  <a:pt x="4305" y="177"/>
                  <a:pt x="239" y="0"/>
                </a:cubicBezTo>
                <a:close/>
              </a:path>
            </a:pathLst>
          </a:custGeom>
          <a:solidFill>
            <a:srgbClr val="4242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 txBox="1"/>
          <p:nvPr>
            <p:ph type="title"/>
          </p:nvPr>
        </p:nvSpPr>
        <p:spPr>
          <a:xfrm>
            <a:off x="3466000" y="551525"/>
            <a:ext cx="26670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2pPr>
            <a:lvl3pPr lvl="2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3pPr>
            <a:lvl4pPr lvl="3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4pPr>
            <a:lvl5pPr lvl="4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5pPr>
            <a:lvl6pPr lvl="5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6pPr>
            <a:lvl7pPr lvl="6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7pPr>
            <a:lvl8pPr lvl="7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8pPr>
            <a:lvl9pPr lvl="8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6" name="Google Shape;76;p13"/>
          <p:cNvSpPr txBox="1"/>
          <p:nvPr>
            <p:ph idx="1" type="subTitle"/>
          </p:nvPr>
        </p:nvSpPr>
        <p:spPr>
          <a:xfrm>
            <a:off x="3466005" y="1342800"/>
            <a:ext cx="2893500" cy="3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7" name="Google Shape;77;p13"/>
          <p:cNvSpPr txBox="1"/>
          <p:nvPr>
            <p:ph idx="2" type="subTitle"/>
          </p:nvPr>
        </p:nvSpPr>
        <p:spPr>
          <a:xfrm>
            <a:off x="3636350" y="2841300"/>
            <a:ext cx="2545500" cy="3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b="1"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b="1"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b="1"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b="1"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b="1"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b="1"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b="1"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b="1"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Gochi Hand"/>
              <a:buNone/>
              <a:defRPr b="1"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/>
        </p:txBody>
      </p:sp>
      <p:sp>
        <p:nvSpPr>
          <p:cNvPr id="78" name="Google Shape;78;p13"/>
          <p:cNvSpPr txBox="1"/>
          <p:nvPr>
            <p:ph idx="3" type="subTitle"/>
          </p:nvPr>
        </p:nvSpPr>
        <p:spPr>
          <a:xfrm>
            <a:off x="3712550" y="3117525"/>
            <a:ext cx="33654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None/>
              <a:defRPr sz="1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9" name="Google Shape;79;p13"/>
          <p:cNvSpPr txBox="1"/>
          <p:nvPr>
            <p:ph idx="4" type="subTitle"/>
          </p:nvPr>
        </p:nvSpPr>
        <p:spPr>
          <a:xfrm>
            <a:off x="4347550" y="4165200"/>
            <a:ext cx="1404600" cy="35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600"/>
              <a:buFont typeface="Gochi Hand"/>
              <a:buNone/>
              <a:defRPr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2D2D2D"/>
              </a:buClr>
              <a:buSzPts val="1600"/>
              <a:buFont typeface="Gochi Hand"/>
              <a:buNone/>
              <a:defRPr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2D2D2D"/>
              </a:buClr>
              <a:buSzPts val="1600"/>
              <a:buFont typeface="Gochi Hand"/>
              <a:buNone/>
              <a:defRPr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2D2D2D"/>
              </a:buClr>
              <a:buSzPts val="1600"/>
              <a:buFont typeface="Gochi Hand"/>
              <a:buNone/>
              <a:defRPr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2D2D2D"/>
              </a:buClr>
              <a:buSzPts val="1600"/>
              <a:buFont typeface="Gochi Hand"/>
              <a:buNone/>
              <a:defRPr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2D2D2D"/>
              </a:buClr>
              <a:buSzPts val="1600"/>
              <a:buFont typeface="Gochi Hand"/>
              <a:buNone/>
              <a:defRPr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2D2D2D"/>
              </a:buClr>
              <a:buSzPts val="1600"/>
              <a:buFont typeface="Gochi Hand"/>
              <a:buNone/>
              <a:defRPr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2D2D2D"/>
              </a:buClr>
              <a:buSzPts val="1600"/>
              <a:buFont typeface="Gochi Hand"/>
              <a:buNone/>
              <a:defRPr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2D2D2D"/>
              </a:buClr>
              <a:buSzPts val="1600"/>
              <a:buFont typeface="Gochi Hand"/>
              <a:buNone/>
              <a:defRPr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/>
        </p:txBody>
      </p:sp>
      <p:sp>
        <p:nvSpPr>
          <p:cNvPr id="80" name="Google Shape;80;p13"/>
          <p:cNvSpPr txBox="1"/>
          <p:nvPr>
            <p:ph idx="5" type="subTitle"/>
          </p:nvPr>
        </p:nvSpPr>
        <p:spPr>
          <a:xfrm>
            <a:off x="4502150" y="4956480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1" name="Google Shape;81;p13"/>
          <p:cNvSpPr txBox="1"/>
          <p:nvPr>
            <p:ph idx="6" type="subTitle"/>
          </p:nvPr>
        </p:nvSpPr>
        <p:spPr>
          <a:xfrm>
            <a:off x="4502150" y="4774775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hasCustomPrompt="1" idx="7" type="title"/>
          </p:nvPr>
        </p:nvSpPr>
        <p:spPr>
          <a:xfrm>
            <a:off x="3542724" y="4774775"/>
            <a:ext cx="6747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/>
          <p:nvPr>
            <p:ph idx="8" type="subTitle"/>
          </p:nvPr>
        </p:nvSpPr>
        <p:spPr>
          <a:xfrm>
            <a:off x="4502150" y="5653179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9" type="subTitle"/>
          </p:nvPr>
        </p:nvSpPr>
        <p:spPr>
          <a:xfrm>
            <a:off x="4502150" y="5471474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hasCustomPrompt="1" idx="13" type="title"/>
          </p:nvPr>
        </p:nvSpPr>
        <p:spPr>
          <a:xfrm>
            <a:off x="3542724" y="5471475"/>
            <a:ext cx="6747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/>
          <p:nvPr>
            <p:ph idx="14" type="subTitle"/>
          </p:nvPr>
        </p:nvSpPr>
        <p:spPr>
          <a:xfrm>
            <a:off x="4502150" y="6349878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5" type="subTitle"/>
          </p:nvPr>
        </p:nvSpPr>
        <p:spPr>
          <a:xfrm>
            <a:off x="4502150" y="6168173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hasCustomPrompt="1" idx="16" type="title"/>
          </p:nvPr>
        </p:nvSpPr>
        <p:spPr>
          <a:xfrm>
            <a:off x="3542724" y="6168175"/>
            <a:ext cx="6747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/>
          <p:nvPr>
            <p:ph idx="17" type="subTitle"/>
          </p:nvPr>
        </p:nvSpPr>
        <p:spPr>
          <a:xfrm>
            <a:off x="4347550" y="6987600"/>
            <a:ext cx="1404600" cy="35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8" type="subTitle"/>
          </p:nvPr>
        </p:nvSpPr>
        <p:spPr>
          <a:xfrm>
            <a:off x="4502150" y="7775877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9" type="subTitle"/>
          </p:nvPr>
        </p:nvSpPr>
        <p:spPr>
          <a:xfrm>
            <a:off x="4502150" y="7594172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hasCustomPrompt="1" idx="20" type="title"/>
          </p:nvPr>
        </p:nvSpPr>
        <p:spPr>
          <a:xfrm>
            <a:off x="3542724" y="7594175"/>
            <a:ext cx="6747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idx="21" type="subTitle"/>
          </p:nvPr>
        </p:nvSpPr>
        <p:spPr>
          <a:xfrm>
            <a:off x="4502150" y="8472576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4" name="Google Shape;94;p13"/>
          <p:cNvSpPr txBox="1"/>
          <p:nvPr>
            <p:ph idx="22" type="subTitle"/>
          </p:nvPr>
        </p:nvSpPr>
        <p:spPr>
          <a:xfrm>
            <a:off x="4502150" y="8290871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hasCustomPrompt="1" idx="23" type="title"/>
          </p:nvPr>
        </p:nvSpPr>
        <p:spPr>
          <a:xfrm>
            <a:off x="3542724" y="8290875"/>
            <a:ext cx="6747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/>
          <p:nvPr>
            <p:ph idx="24" type="subTitle"/>
          </p:nvPr>
        </p:nvSpPr>
        <p:spPr>
          <a:xfrm>
            <a:off x="4502150" y="9169275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idx="25" type="subTitle"/>
          </p:nvPr>
        </p:nvSpPr>
        <p:spPr>
          <a:xfrm>
            <a:off x="4502150" y="8987570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b="1"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8" name="Google Shape;98;p13"/>
          <p:cNvSpPr txBox="1"/>
          <p:nvPr>
            <p:ph hasCustomPrompt="1" idx="26" type="title"/>
          </p:nvPr>
        </p:nvSpPr>
        <p:spPr>
          <a:xfrm>
            <a:off x="3542724" y="8987575"/>
            <a:ext cx="6747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99" name="Google Shape;99;p13"/>
          <p:cNvSpPr txBox="1"/>
          <p:nvPr>
            <p:ph idx="27" type="subTitle"/>
          </p:nvPr>
        </p:nvSpPr>
        <p:spPr>
          <a:xfrm>
            <a:off x="1128100" y="3585600"/>
            <a:ext cx="1404600" cy="35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idx="28" type="subTitle"/>
          </p:nvPr>
        </p:nvSpPr>
        <p:spPr>
          <a:xfrm>
            <a:off x="1051900" y="4203700"/>
            <a:ext cx="170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1" name="Google Shape;101;p13"/>
          <p:cNvSpPr txBox="1"/>
          <p:nvPr>
            <p:ph idx="29" type="subTitle"/>
          </p:nvPr>
        </p:nvSpPr>
        <p:spPr>
          <a:xfrm>
            <a:off x="1051900" y="4688925"/>
            <a:ext cx="170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2" name="Google Shape;102;p13"/>
          <p:cNvSpPr txBox="1"/>
          <p:nvPr>
            <p:ph idx="30" type="subTitle"/>
          </p:nvPr>
        </p:nvSpPr>
        <p:spPr>
          <a:xfrm>
            <a:off x="1051900" y="5174150"/>
            <a:ext cx="170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3" name="Google Shape;103;p13"/>
          <p:cNvSpPr txBox="1"/>
          <p:nvPr>
            <p:ph idx="31" type="subTitle"/>
          </p:nvPr>
        </p:nvSpPr>
        <p:spPr>
          <a:xfrm>
            <a:off x="1051900" y="5659375"/>
            <a:ext cx="170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4" name="Google Shape;104;p13"/>
          <p:cNvSpPr txBox="1"/>
          <p:nvPr>
            <p:ph idx="32" type="subTitle"/>
          </p:nvPr>
        </p:nvSpPr>
        <p:spPr>
          <a:xfrm>
            <a:off x="1128100" y="6231600"/>
            <a:ext cx="1404600" cy="35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/>
        </p:txBody>
      </p:sp>
      <p:sp>
        <p:nvSpPr>
          <p:cNvPr id="105" name="Google Shape;105;p13"/>
          <p:cNvSpPr txBox="1"/>
          <p:nvPr>
            <p:ph idx="33" type="subTitle"/>
          </p:nvPr>
        </p:nvSpPr>
        <p:spPr>
          <a:xfrm>
            <a:off x="975700" y="6887275"/>
            <a:ext cx="2085600" cy="115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6" name="Google Shape;106;p13"/>
          <p:cNvSpPr txBox="1"/>
          <p:nvPr>
            <p:ph idx="34" type="subTitle"/>
          </p:nvPr>
        </p:nvSpPr>
        <p:spPr>
          <a:xfrm>
            <a:off x="1128100" y="8326800"/>
            <a:ext cx="1404600" cy="35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Gochi Hand"/>
              <a:buNone/>
              <a:defRPr sz="16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/>
        </p:txBody>
      </p:sp>
      <p:sp>
        <p:nvSpPr>
          <p:cNvPr id="107" name="Google Shape;107;p13"/>
          <p:cNvSpPr txBox="1"/>
          <p:nvPr>
            <p:ph idx="35" type="subTitle"/>
          </p:nvPr>
        </p:nvSpPr>
        <p:spPr>
          <a:xfrm>
            <a:off x="2041951" y="890502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8" name="Google Shape;108;p13"/>
          <p:cNvSpPr txBox="1"/>
          <p:nvPr>
            <p:ph idx="36" type="subTitle"/>
          </p:nvPr>
        </p:nvSpPr>
        <p:spPr>
          <a:xfrm>
            <a:off x="1014175" y="890502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9" name="Google Shape;109;p13"/>
          <p:cNvSpPr txBox="1"/>
          <p:nvPr>
            <p:ph idx="37" type="subTitle"/>
          </p:nvPr>
        </p:nvSpPr>
        <p:spPr>
          <a:xfrm>
            <a:off x="2041951" y="912647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10" name="Google Shape;110;p13"/>
          <p:cNvSpPr txBox="1"/>
          <p:nvPr>
            <p:ph idx="38" type="subTitle"/>
          </p:nvPr>
        </p:nvSpPr>
        <p:spPr>
          <a:xfrm>
            <a:off x="1014175" y="912647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11" name="Google Shape;111;p13"/>
          <p:cNvSpPr txBox="1"/>
          <p:nvPr/>
        </p:nvSpPr>
        <p:spPr>
          <a:xfrm>
            <a:off x="1954200" y="10169793"/>
            <a:ext cx="36516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template was created by </a:t>
            </a:r>
            <a:r>
              <a:rPr b="1" lang="en" sz="10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0000" y="925100"/>
            <a:ext cx="68400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chi Hand"/>
              <a:buNone/>
              <a:def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chi Hand"/>
              <a:buNone/>
              <a:def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chi Hand"/>
              <a:buNone/>
              <a:def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chi Hand"/>
              <a:buNone/>
              <a:def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chi Hand"/>
              <a:buNone/>
              <a:def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chi Hand"/>
              <a:buNone/>
              <a:def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chi Hand"/>
              <a:buNone/>
              <a:def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chi Hand"/>
              <a:buNone/>
              <a:def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chi Hand"/>
              <a:buNone/>
              <a:defRPr sz="28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0000" y="2395700"/>
            <a:ext cx="68400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>
            <p:ph type="title"/>
          </p:nvPr>
        </p:nvSpPr>
        <p:spPr>
          <a:xfrm>
            <a:off x="3466000" y="551525"/>
            <a:ext cx="26670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Nombre del alumno</a:t>
            </a:r>
            <a:endParaRPr/>
          </a:p>
        </p:txBody>
      </p:sp>
      <p:sp>
        <p:nvSpPr>
          <p:cNvPr id="117" name="Google Shape;117;p14"/>
          <p:cNvSpPr txBox="1"/>
          <p:nvPr>
            <p:ph idx="1" type="subTitle"/>
          </p:nvPr>
        </p:nvSpPr>
        <p:spPr>
          <a:xfrm>
            <a:off x="3466005" y="1342800"/>
            <a:ext cx="2893500" cy="3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Nivel de Comunicación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B45F06"/>
                </a:solidFill>
              </a:rPr>
              <a:t>Intermitente</a:t>
            </a:r>
            <a:endParaRPr b="1" sz="1600">
              <a:solidFill>
                <a:srgbClr val="B45F06"/>
              </a:solidFill>
            </a:endParaRPr>
          </a:p>
        </p:txBody>
      </p:sp>
      <p:sp>
        <p:nvSpPr>
          <p:cNvPr id="118" name="Google Shape;118;p14"/>
          <p:cNvSpPr txBox="1"/>
          <p:nvPr>
            <p:ph idx="2" type="subTitle"/>
          </p:nvPr>
        </p:nvSpPr>
        <p:spPr>
          <a:xfrm>
            <a:off x="3636350" y="2841300"/>
            <a:ext cx="2545500" cy="3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Sobre Mí: </a:t>
            </a:r>
            <a:endParaRPr/>
          </a:p>
        </p:txBody>
      </p:sp>
      <p:sp>
        <p:nvSpPr>
          <p:cNvPr id="119" name="Google Shape;119;p14"/>
          <p:cNvSpPr txBox="1"/>
          <p:nvPr>
            <p:ph idx="3" type="subTitle"/>
          </p:nvPr>
        </p:nvSpPr>
        <p:spPr>
          <a:xfrm>
            <a:off x="3712550" y="3117525"/>
            <a:ext cx="33654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4"/>
          <p:cNvSpPr txBox="1"/>
          <p:nvPr>
            <p:ph idx="4" type="subTitle"/>
          </p:nvPr>
        </p:nvSpPr>
        <p:spPr>
          <a:xfrm>
            <a:off x="4347550" y="4165200"/>
            <a:ext cx="14046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Fortalezas</a:t>
            </a:r>
            <a:endParaRPr/>
          </a:p>
        </p:txBody>
      </p:sp>
      <p:sp>
        <p:nvSpPr>
          <p:cNvPr id="121" name="Google Shape;121;p14"/>
          <p:cNvSpPr txBox="1"/>
          <p:nvPr>
            <p:ph idx="5" type="subTitle"/>
          </p:nvPr>
        </p:nvSpPr>
        <p:spPr>
          <a:xfrm>
            <a:off x="4502150" y="4956480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4"/>
          <p:cNvSpPr txBox="1"/>
          <p:nvPr>
            <p:ph idx="6" type="subTitle"/>
          </p:nvPr>
        </p:nvSpPr>
        <p:spPr>
          <a:xfrm>
            <a:off x="4502150" y="4774775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Describe fortalezas</a:t>
            </a:r>
            <a:endParaRPr/>
          </a:p>
        </p:txBody>
      </p:sp>
      <p:sp>
        <p:nvSpPr>
          <p:cNvPr id="123" name="Google Shape;123;p14"/>
          <p:cNvSpPr txBox="1"/>
          <p:nvPr>
            <p:ph idx="8" type="subTitle"/>
          </p:nvPr>
        </p:nvSpPr>
        <p:spPr>
          <a:xfrm>
            <a:off x="4502150" y="5653179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4"/>
          <p:cNvSpPr txBox="1"/>
          <p:nvPr>
            <p:ph idx="9" type="subTitle"/>
          </p:nvPr>
        </p:nvSpPr>
        <p:spPr>
          <a:xfrm>
            <a:off x="4502150" y="5471474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Describe fortalezas</a:t>
            </a:r>
            <a:endParaRPr/>
          </a:p>
        </p:txBody>
      </p:sp>
      <p:sp>
        <p:nvSpPr>
          <p:cNvPr id="125" name="Google Shape;125;p14"/>
          <p:cNvSpPr txBox="1"/>
          <p:nvPr>
            <p:ph idx="14" type="subTitle"/>
          </p:nvPr>
        </p:nvSpPr>
        <p:spPr>
          <a:xfrm>
            <a:off x="4502150" y="6349878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4"/>
          <p:cNvSpPr txBox="1"/>
          <p:nvPr>
            <p:ph idx="15" type="subTitle"/>
          </p:nvPr>
        </p:nvSpPr>
        <p:spPr>
          <a:xfrm>
            <a:off x="4502150" y="6168173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Describe fortalezas</a:t>
            </a:r>
            <a:endParaRPr/>
          </a:p>
        </p:txBody>
      </p:sp>
      <p:sp>
        <p:nvSpPr>
          <p:cNvPr id="127" name="Google Shape;127;p14"/>
          <p:cNvSpPr txBox="1"/>
          <p:nvPr>
            <p:ph idx="17" type="subTitle"/>
          </p:nvPr>
        </p:nvSpPr>
        <p:spPr>
          <a:xfrm>
            <a:off x="4347550" y="6911400"/>
            <a:ext cx="23907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Áreas de Oportunidad</a:t>
            </a:r>
            <a:endParaRPr/>
          </a:p>
        </p:txBody>
      </p:sp>
      <p:sp>
        <p:nvSpPr>
          <p:cNvPr id="128" name="Google Shape;128;p14"/>
          <p:cNvSpPr txBox="1"/>
          <p:nvPr>
            <p:ph idx="18" type="subTitle"/>
          </p:nvPr>
        </p:nvSpPr>
        <p:spPr>
          <a:xfrm>
            <a:off x="4502150" y="7775877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9" name="Google Shape;129;p14"/>
          <p:cNvSpPr txBox="1"/>
          <p:nvPr>
            <p:ph idx="19" type="subTitle"/>
          </p:nvPr>
        </p:nvSpPr>
        <p:spPr>
          <a:xfrm>
            <a:off x="4502150" y="7594172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Describe aspectos a reforzar</a:t>
            </a:r>
            <a:endParaRPr/>
          </a:p>
        </p:txBody>
      </p:sp>
      <p:sp>
        <p:nvSpPr>
          <p:cNvPr id="130" name="Google Shape;130;p14"/>
          <p:cNvSpPr txBox="1"/>
          <p:nvPr>
            <p:ph idx="21" type="subTitle"/>
          </p:nvPr>
        </p:nvSpPr>
        <p:spPr>
          <a:xfrm>
            <a:off x="4502150" y="8472576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1" name="Google Shape;131;p14"/>
          <p:cNvSpPr txBox="1"/>
          <p:nvPr>
            <p:ph idx="22" type="subTitle"/>
          </p:nvPr>
        </p:nvSpPr>
        <p:spPr>
          <a:xfrm>
            <a:off x="4502150" y="8290871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Describe aspectos a reforzar</a:t>
            </a:r>
            <a:endParaRPr/>
          </a:p>
        </p:txBody>
      </p:sp>
      <p:sp>
        <p:nvSpPr>
          <p:cNvPr id="132" name="Google Shape;132;p14"/>
          <p:cNvSpPr txBox="1"/>
          <p:nvPr>
            <p:ph idx="24" type="subTitle"/>
          </p:nvPr>
        </p:nvSpPr>
        <p:spPr>
          <a:xfrm>
            <a:off x="4502150" y="9169275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3" name="Google Shape;133;p14"/>
          <p:cNvSpPr txBox="1"/>
          <p:nvPr>
            <p:ph idx="25" type="subTitle"/>
          </p:nvPr>
        </p:nvSpPr>
        <p:spPr>
          <a:xfrm>
            <a:off x="4502150" y="8987570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Describe aspectos a reforzar</a:t>
            </a:r>
            <a:endParaRPr/>
          </a:p>
        </p:txBody>
      </p:sp>
      <p:sp>
        <p:nvSpPr>
          <p:cNvPr id="134" name="Google Shape;134;p14"/>
          <p:cNvSpPr txBox="1"/>
          <p:nvPr>
            <p:ph idx="27" type="subTitle"/>
          </p:nvPr>
        </p:nvSpPr>
        <p:spPr>
          <a:xfrm>
            <a:off x="1128100" y="3509400"/>
            <a:ext cx="19332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Datos de Contacto</a:t>
            </a:r>
            <a:endParaRPr/>
          </a:p>
        </p:txBody>
      </p:sp>
      <p:sp>
        <p:nvSpPr>
          <p:cNvPr id="135" name="Google Shape;135;p14"/>
          <p:cNvSpPr txBox="1"/>
          <p:nvPr>
            <p:ph idx="28" type="subTitle"/>
          </p:nvPr>
        </p:nvSpPr>
        <p:spPr>
          <a:xfrm>
            <a:off x="1051900" y="4203700"/>
            <a:ext cx="170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Correo institucional</a:t>
            </a:r>
            <a:endParaRPr/>
          </a:p>
        </p:txBody>
      </p:sp>
      <p:sp>
        <p:nvSpPr>
          <p:cNvPr id="136" name="Google Shape;136;p14"/>
          <p:cNvSpPr txBox="1"/>
          <p:nvPr>
            <p:ph idx="29" type="subTitle"/>
          </p:nvPr>
        </p:nvSpPr>
        <p:spPr>
          <a:xfrm>
            <a:off x="1051900" y="4688925"/>
            <a:ext cx="170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Teléfono</a:t>
            </a:r>
            <a:endParaRPr/>
          </a:p>
        </p:txBody>
      </p:sp>
      <p:sp>
        <p:nvSpPr>
          <p:cNvPr id="137" name="Google Shape;137;p14"/>
          <p:cNvSpPr txBox="1"/>
          <p:nvPr>
            <p:ph idx="31" type="subTitle"/>
          </p:nvPr>
        </p:nvSpPr>
        <p:spPr>
          <a:xfrm>
            <a:off x="1051900" y="5202175"/>
            <a:ext cx="2390400" cy="1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Posibilidades de comunicación</a:t>
            </a:r>
            <a:endParaRPr/>
          </a:p>
        </p:txBody>
      </p:sp>
      <p:sp>
        <p:nvSpPr>
          <p:cNvPr id="138" name="Google Shape;138;p14"/>
          <p:cNvSpPr txBox="1"/>
          <p:nvPr>
            <p:ph idx="32" type="subTitle"/>
          </p:nvPr>
        </p:nvSpPr>
        <p:spPr>
          <a:xfrm>
            <a:off x="1128100" y="6231600"/>
            <a:ext cx="14046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Habilidades</a:t>
            </a:r>
            <a:endParaRPr/>
          </a:p>
        </p:txBody>
      </p:sp>
      <p:sp>
        <p:nvSpPr>
          <p:cNvPr id="139" name="Google Shape;139;p14"/>
          <p:cNvSpPr txBox="1"/>
          <p:nvPr>
            <p:ph idx="33" type="subTitle"/>
          </p:nvPr>
        </p:nvSpPr>
        <p:spPr>
          <a:xfrm>
            <a:off x="975700" y="6887275"/>
            <a:ext cx="2085600" cy="115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</a:t>
            </a:r>
            <a:r>
              <a:rPr lang="en"/>
              <a:t>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 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 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 5</a:t>
            </a:r>
            <a:endParaRPr/>
          </a:p>
        </p:txBody>
      </p:sp>
      <p:sp>
        <p:nvSpPr>
          <p:cNvPr id="140" name="Google Shape;140;p14"/>
          <p:cNvSpPr txBox="1"/>
          <p:nvPr>
            <p:ph idx="34" type="subTitle"/>
          </p:nvPr>
        </p:nvSpPr>
        <p:spPr>
          <a:xfrm>
            <a:off x="1128100" y="8326800"/>
            <a:ext cx="14046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Intereses</a:t>
            </a:r>
            <a:endParaRPr/>
          </a:p>
        </p:txBody>
      </p:sp>
      <p:sp>
        <p:nvSpPr>
          <p:cNvPr id="141" name="Google Shape;141;p14"/>
          <p:cNvSpPr txBox="1"/>
          <p:nvPr>
            <p:ph idx="35" type="subTitle"/>
          </p:nvPr>
        </p:nvSpPr>
        <p:spPr>
          <a:xfrm>
            <a:off x="2041951" y="890502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</a:t>
            </a:r>
            <a:endParaRPr/>
          </a:p>
        </p:txBody>
      </p:sp>
      <p:sp>
        <p:nvSpPr>
          <p:cNvPr id="142" name="Google Shape;142;p14"/>
          <p:cNvSpPr txBox="1"/>
          <p:nvPr>
            <p:ph idx="36" type="subTitle"/>
          </p:nvPr>
        </p:nvSpPr>
        <p:spPr>
          <a:xfrm>
            <a:off x="1014175" y="890502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143" name="Google Shape;143;p14"/>
          <p:cNvSpPr txBox="1"/>
          <p:nvPr>
            <p:ph idx="37" type="subTitle"/>
          </p:nvPr>
        </p:nvSpPr>
        <p:spPr>
          <a:xfrm>
            <a:off x="2041951" y="912647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</a:t>
            </a:r>
            <a:endParaRPr/>
          </a:p>
        </p:txBody>
      </p:sp>
      <p:sp>
        <p:nvSpPr>
          <p:cNvPr id="144" name="Google Shape;144;p14"/>
          <p:cNvSpPr txBox="1"/>
          <p:nvPr>
            <p:ph idx="38" type="subTitle"/>
          </p:nvPr>
        </p:nvSpPr>
        <p:spPr>
          <a:xfrm>
            <a:off x="1014175" y="912647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145" name="Google Shape;145;p14"/>
          <p:cNvSpPr/>
          <p:nvPr/>
        </p:nvSpPr>
        <p:spPr>
          <a:xfrm>
            <a:off x="559688" y="5160650"/>
            <a:ext cx="355625" cy="301075"/>
          </a:xfrm>
          <a:custGeom>
            <a:rect b="b" l="l" r="r" t="t"/>
            <a:pathLst>
              <a:path extrusionOk="0" h="12043" w="14225">
                <a:moveTo>
                  <a:pt x="10405" y="1563"/>
                </a:moveTo>
                <a:cubicBezTo>
                  <a:pt x="10604" y="1603"/>
                  <a:pt x="10803" y="1663"/>
                  <a:pt x="10982" y="1703"/>
                </a:cubicBezTo>
                <a:cubicBezTo>
                  <a:pt x="12096" y="2061"/>
                  <a:pt x="12772" y="2658"/>
                  <a:pt x="13170" y="3453"/>
                </a:cubicBezTo>
                <a:cubicBezTo>
                  <a:pt x="12235" y="2817"/>
                  <a:pt x="11320" y="2180"/>
                  <a:pt x="10405" y="1563"/>
                </a:cubicBezTo>
                <a:close/>
                <a:moveTo>
                  <a:pt x="9907" y="1404"/>
                </a:moveTo>
                <a:lnTo>
                  <a:pt x="9907" y="1404"/>
                </a:lnTo>
                <a:cubicBezTo>
                  <a:pt x="10047" y="1424"/>
                  <a:pt x="10186" y="1484"/>
                  <a:pt x="10325" y="1504"/>
                </a:cubicBezTo>
                <a:cubicBezTo>
                  <a:pt x="10226" y="1563"/>
                  <a:pt x="10206" y="1663"/>
                  <a:pt x="10285" y="1703"/>
                </a:cubicBezTo>
                <a:cubicBezTo>
                  <a:pt x="11280" y="2399"/>
                  <a:pt x="12294" y="3095"/>
                  <a:pt x="13289" y="3772"/>
                </a:cubicBezTo>
                <a:cubicBezTo>
                  <a:pt x="13428" y="4169"/>
                  <a:pt x="13508" y="4587"/>
                  <a:pt x="13568" y="5045"/>
                </a:cubicBezTo>
                <a:cubicBezTo>
                  <a:pt x="12971" y="4567"/>
                  <a:pt x="12334" y="4090"/>
                  <a:pt x="11737" y="3632"/>
                </a:cubicBezTo>
                <a:cubicBezTo>
                  <a:pt x="11719" y="3614"/>
                  <a:pt x="11699" y="3607"/>
                  <a:pt x="11680" y="3607"/>
                </a:cubicBezTo>
                <a:cubicBezTo>
                  <a:pt x="11637" y="3607"/>
                  <a:pt x="11598" y="3644"/>
                  <a:pt x="11598" y="3672"/>
                </a:cubicBezTo>
                <a:cubicBezTo>
                  <a:pt x="11240" y="2777"/>
                  <a:pt x="10703" y="2001"/>
                  <a:pt x="9907" y="1404"/>
                </a:cubicBezTo>
                <a:close/>
                <a:moveTo>
                  <a:pt x="11618" y="3752"/>
                </a:moveTo>
                <a:cubicBezTo>
                  <a:pt x="12275" y="4269"/>
                  <a:pt x="12931" y="4766"/>
                  <a:pt x="13587" y="5283"/>
                </a:cubicBezTo>
                <a:lnTo>
                  <a:pt x="13587" y="5602"/>
                </a:lnTo>
                <a:cubicBezTo>
                  <a:pt x="13587" y="5960"/>
                  <a:pt x="13568" y="6298"/>
                  <a:pt x="13528" y="6656"/>
                </a:cubicBezTo>
                <a:cubicBezTo>
                  <a:pt x="13030" y="6179"/>
                  <a:pt x="12533" y="5681"/>
                  <a:pt x="12036" y="5184"/>
                </a:cubicBezTo>
                <a:cubicBezTo>
                  <a:pt x="12016" y="5164"/>
                  <a:pt x="12016" y="5164"/>
                  <a:pt x="11996" y="5164"/>
                </a:cubicBezTo>
                <a:cubicBezTo>
                  <a:pt x="11917" y="4667"/>
                  <a:pt x="11797" y="4189"/>
                  <a:pt x="11618" y="3752"/>
                </a:cubicBezTo>
                <a:close/>
                <a:moveTo>
                  <a:pt x="12036" y="5443"/>
                </a:moveTo>
                <a:lnTo>
                  <a:pt x="13508" y="6895"/>
                </a:lnTo>
                <a:cubicBezTo>
                  <a:pt x="13468" y="7233"/>
                  <a:pt x="13408" y="7531"/>
                  <a:pt x="13329" y="7850"/>
                </a:cubicBezTo>
                <a:cubicBezTo>
                  <a:pt x="12931" y="7511"/>
                  <a:pt x="12513" y="7133"/>
                  <a:pt x="12115" y="6815"/>
                </a:cubicBezTo>
                <a:cubicBezTo>
                  <a:pt x="12115" y="6815"/>
                  <a:pt x="12096" y="6815"/>
                  <a:pt x="12096" y="6775"/>
                </a:cubicBezTo>
                <a:cubicBezTo>
                  <a:pt x="12115" y="6358"/>
                  <a:pt x="12115" y="5900"/>
                  <a:pt x="12036" y="5443"/>
                </a:cubicBezTo>
                <a:close/>
                <a:moveTo>
                  <a:pt x="12036" y="6994"/>
                </a:moveTo>
                <a:cubicBezTo>
                  <a:pt x="12473" y="7352"/>
                  <a:pt x="12871" y="7690"/>
                  <a:pt x="13269" y="8049"/>
                </a:cubicBezTo>
                <a:cubicBezTo>
                  <a:pt x="13190" y="8426"/>
                  <a:pt x="13030" y="8785"/>
                  <a:pt x="12871" y="9143"/>
                </a:cubicBezTo>
                <a:cubicBezTo>
                  <a:pt x="12513" y="8804"/>
                  <a:pt x="12175" y="8486"/>
                  <a:pt x="11777" y="8188"/>
                </a:cubicBezTo>
                <a:cubicBezTo>
                  <a:pt x="11897" y="7830"/>
                  <a:pt x="11996" y="7432"/>
                  <a:pt x="12036" y="6994"/>
                </a:cubicBezTo>
                <a:close/>
                <a:moveTo>
                  <a:pt x="11718" y="8367"/>
                </a:moveTo>
                <a:cubicBezTo>
                  <a:pt x="12096" y="8665"/>
                  <a:pt x="12473" y="8964"/>
                  <a:pt x="12792" y="9322"/>
                </a:cubicBezTo>
                <a:cubicBezTo>
                  <a:pt x="12613" y="9600"/>
                  <a:pt x="12434" y="9859"/>
                  <a:pt x="12215" y="10137"/>
                </a:cubicBezTo>
                <a:lnTo>
                  <a:pt x="11161" y="9381"/>
                </a:lnTo>
                <a:cubicBezTo>
                  <a:pt x="11399" y="9103"/>
                  <a:pt x="11578" y="8745"/>
                  <a:pt x="11718" y="8367"/>
                </a:cubicBezTo>
                <a:close/>
                <a:moveTo>
                  <a:pt x="11081" y="9540"/>
                </a:moveTo>
                <a:lnTo>
                  <a:pt x="12115" y="10276"/>
                </a:lnTo>
                <a:cubicBezTo>
                  <a:pt x="11996" y="10376"/>
                  <a:pt x="11877" y="10475"/>
                  <a:pt x="11777" y="10595"/>
                </a:cubicBezTo>
                <a:cubicBezTo>
                  <a:pt x="11618" y="10714"/>
                  <a:pt x="11439" y="10833"/>
                  <a:pt x="11300" y="10933"/>
                </a:cubicBezTo>
                <a:cubicBezTo>
                  <a:pt x="10982" y="10714"/>
                  <a:pt x="10683" y="10515"/>
                  <a:pt x="10345" y="10276"/>
                </a:cubicBezTo>
                <a:cubicBezTo>
                  <a:pt x="10623" y="10058"/>
                  <a:pt x="10842" y="9819"/>
                  <a:pt x="11081" y="9540"/>
                </a:cubicBezTo>
                <a:close/>
                <a:moveTo>
                  <a:pt x="6227" y="529"/>
                </a:moveTo>
                <a:cubicBezTo>
                  <a:pt x="7401" y="569"/>
                  <a:pt x="8754" y="1305"/>
                  <a:pt x="9529" y="1882"/>
                </a:cubicBezTo>
                <a:cubicBezTo>
                  <a:pt x="10822" y="2817"/>
                  <a:pt x="11360" y="4388"/>
                  <a:pt x="11499" y="5960"/>
                </a:cubicBezTo>
                <a:cubicBezTo>
                  <a:pt x="11797" y="9123"/>
                  <a:pt x="9370" y="10933"/>
                  <a:pt x="6466" y="11032"/>
                </a:cubicBezTo>
                <a:lnTo>
                  <a:pt x="6168" y="10953"/>
                </a:lnTo>
                <a:cubicBezTo>
                  <a:pt x="6144" y="10948"/>
                  <a:pt x="6121" y="10946"/>
                  <a:pt x="6097" y="10946"/>
                </a:cubicBezTo>
                <a:cubicBezTo>
                  <a:pt x="6022" y="10946"/>
                  <a:pt x="5950" y="10972"/>
                  <a:pt x="5889" y="11032"/>
                </a:cubicBezTo>
                <a:cubicBezTo>
                  <a:pt x="41" y="10654"/>
                  <a:pt x="1" y="768"/>
                  <a:pt x="6008" y="688"/>
                </a:cubicBezTo>
                <a:cubicBezTo>
                  <a:pt x="6128" y="688"/>
                  <a:pt x="6187" y="609"/>
                  <a:pt x="6227" y="529"/>
                </a:cubicBezTo>
                <a:close/>
                <a:moveTo>
                  <a:pt x="10206" y="10376"/>
                </a:moveTo>
                <a:cubicBezTo>
                  <a:pt x="10504" y="10595"/>
                  <a:pt x="10803" y="10814"/>
                  <a:pt x="11121" y="11013"/>
                </a:cubicBezTo>
                <a:cubicBezTo>
                  <a:pt x="10822" y="11172"/>
                  <a:pt x="10524" y="11271"/>
                  <a:pt x="10226" y="11331"/>
                </a:cubicBezTo>
                <a:cubicBezTo>
                  <a:pt x="10007" y="11152"/>
                  <a:pt x="9748" y="10993"/>
                  <a:pt x="9509" y="10833"/>
                </a:cubicBezTo>
                <a:cubicBezTo>
                  <a:pt x="9748" y="10714"/>
                  <a:pt x="9987" y="10555"/>
                  <a:pt x="10206" y="10376"/>
                </a:cubicBezTo>
                <a:close/>
                <a:moveTo>
                  <a:pt x="9291" y="10953"/>
                </a:moveTo>
                <a:cubicBezTo>
                  <a:pt x="9529" y="11092"/>
                  <a:pt x="9748" y="11231"/>
                  <a:pt x="9987" y="11410"/>
                </a:cubicBezTo>
                <a:cubicBezTo>
                  <a:pt x="9752" y="11434"/>
                  <a:pt x="9510" y="11445"/>
                  <a:pt x="9265" y="11445"/>
                </a:cubicBezTo>
                <a:cubicBezTo>
                  <a:pt x="8888" y="11445"/>
                  <a:pt x="8502" y="11419"/>
                  <a:pt x="8117" y="11371"/>
                </a:cubicBezTo>
                <a:cubicBezTo>
                  <a:pt x="8535" y="11291"/>
                  <a:pt x="8933" y="11132"/>
                  <a:pt x="9291" y="10953"/>
                </a:cubicBezTo>
                <a:close/>
                <a:moveTo>
                  <a:pt x="6146" y="0"/>
                </a:moveTo>
                <a:cubicBezTo>
                  <a:pt x="5732" y="0"/>
                  <a:pt x="5329" y="79"/>
                  <a:pt x="4954" y="270"/>
                </a:cubicBezTo>
                <a:cubicBezTo>
                  <a:pt x="2388" y="887"/>
                  <a:pt x="677" y="3573"/>
                  <a:pt x="856" y="6238"/>
                </a:cubicBezTo>
                <a:cubicBezTo>
                  <a:pt x="1055" y="9441"/>
                  <a:pt x="3303" y="11589"/>
                  <a:pt x="6386" y="11609"/>
                </a:cubicBezTo>
                <a:cubicBezTo>
                  <a:pt x="7296" y="11837"/>
                  <a:pt x="8250" y="12043"/>
                  <a:pt x="9179" y="12043"/>
                </a:cubicBezTo>
                <a:cubicBezTo>
                  <a:pt x="10037" y="12043"/>
                  <a:pt x="10874" y="11867"/>
                  <a:pt x="11638" y="11371"/>
                </a:cubicBezTo>
                <a:cubicBezTo>
                  <a:pt x="13150" y="10416"/>
                  <a:pt x="13886" y="8645"/>
                  <a:pt x="14065" y="6935"/>
                </a:cubicBezTo>
                <a:cubicBezTo>
                  <a:pt x="14224" y="5303"/>
                  <a:pt x="14224" y="3314"/>
                  <a:pt x="12991" y="2140"/>
                </a:cubicBezTo>
                <a:cubicBezTo>
                  <a:pt x="11638" y="847"/>
                  <a:pt x="9509" y="987"/>
                  <a:pt x="7898" y="231"/>
                </a:cubicBezTo>
                <a:cubicBezTo>
                  <a:pt x="7863" y="217"/>
                  <a:pt x="7828" y="210"/>
                  <a:pt x="7793" y="210"/>
                </a:cubicBezTo>
                <a:cubicBezTo>
                  <a:pt x="7731" y="210"/>
                  <a:pt x="7671" y="232"/>
                  <a:pt x="7620" y="270"/>
                </a:cubicBezTo>
                <a:cubicBezTo>
                  <a:pt x="7136" y="109"/>
                  <a:pt x="6634" y="0"/>
                  <a:pt x="614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4"/>
          <p:cNvSpPr/>
          <p:nvPr/>
        </p:nvSpPr>
        <p:spPr>
          <a:xfrm>
            <a:off x="609413" y="5221475"/>
            <a:ext cx="184050" cy="158575"/>
          </a:xfrm>
          <a:custGeom>
            <a:rect b="b" l="l" r="r" t="t"/>
            <a:pathLst>
              <a:path extrusionOk="0" h="6343" w="7362">
                <a:moveTo>
                  <a:pt x="3224" y="284"/>
                </a:moveTo>
                <a:lnTo>
                  <a:pt x="3224" y="284"/>
                </a:lnTo>
                <a:cubicBezTo>
                  <a:pt x="2766" y="961"/>
                  <a:pt x="2627" y="1915"/>
                  <a:pt x="2468" y="2691"/>
                </a:cubicBezTo>
                <a:cubicBezTo>
                  <a:pt x="2448" y="2831"/>
                  <a:pt x="2428" y="2970"/>
                  <a:pt x="2388" y="3149"/>
                </a:cubicBezTo>
                <a:cubicBezTo>
                  <a:pt x="1990" y="3069"/>
                  <a:pt x="1592" y="2970"/>
                  <a:pt x="1195" y="2850"/>
                </a:cubicBezTo>
                <a:cubicBezTo>
                  <a:pt x="1354" y="1697"/>
                  <a:pt x="2070" y="662"/>
                  <a:pt x="3224" y="284"/>
                </a:cubicBezTo>
                <a:close/>
                <a:moveTo>
                  <a:pt x="5034" y="324"/>
                </a:moveTo>
                <a:cubicBezTo>
                  <a:pt x="5810" y="523"/>
                  <a:pt x="6426" y="1020"/>
                  <a:pt x="6765" y="2015"/>
                </a:cubicBezTo>
                <a:cubicBezTo>
                  <a:pt x="6864" y="2313"/>
                  <a:pt x="6924" y="2612"/>
                  <a:pt x="6944" y="2910"/>
                </a:cubicBezTo>
                <a:cubicBezTo>
                  <a:pt x="6605" y="3109"/>
                  <a:pt x="6168" y="3208"/>
                  <a:pt x="5730" y="3248"/>
                </a:cubicBezTo>
                <a:cubicBezTo>
                  <a:pt x="5710" y="2234"/>
                  <a:pt x="5531" y="1259"/>
                  <a:pt x="5034" y="324"/>
                </a:cubicBezTo>
                <a:close/>
                <a:moveTo>
                  <a:pt x="4039" y="225"/>
                </a:moveTo>
                <a:cubicBezTo>
                  <a:pt x="4019" y="1239"/>
                  <a:pt x="4019" y="2274"/>
                  <a:pt x="3980" y="3308"/>
                </a:cubicBezTo>
                <a:lnTo>
                  <a:pt x="3960" y="3308"/>
                </a:lnTo>
                <a:cubicBezTo>
                  <a:pt x="3482" y="3308"/>
                  <a:pt x="3045" y="3248"/>
                  <a:pt x="2587" y="3208"/>
                </a:cubicBezTo>
                <a:lnTo>
                  <a:pt x="2667" y="2751"/>
                </a:lnTo>
                <a:cubicBezTo>
                  <a:pt x="2806" y="1975"/>
                  <a:pt x="2965" y="861"/>
                  <a:pt x="3482" y="244"/>
                </a:cubicBezTo>
                <a:cubicBezTo>
                  <a:pt x="3681" y="225"/>
                  <a:pt x="3860" y="225"/>
                  <a:pt x="4039" y="225"/>
                </a:cubicBezTo>
                <a:close/>
                <a:moveTo>
                  <a:pt x="4238" y="225"/>
                </a:moveTo>
                <a:cubicBezTo>
                  <a:pt x="4437" y="225"/>
                  <a:pt x="4616" y="244"/>
                  <a:pt x="4775" y="264"/>
                </a:cubicBezTo>
                <a:lnTo>
                  <a:pt x="4775" y="284"/>
                </a:lnTo>
                <a:cubicBezTo>
                  <a:pt x="5312" y="1259"/>
                  <a:pt x="5511" y="2254"/>
                  <a:pt x="5531" y="3268"/>
                </a:cubicBezTo>
                <a:cubicBezTo>
                  <a:pt x="5054" y="3308"/>
                  <a:pt x="4576" y="3308"/>
                  <a:pt x="4179" y="3308"/>
                </a:cubicBezTo>
                <a:cubicBezTo>
                  <a:pt x="4218" y="2274"/>
                  <a:pt x="4218" y="1239"/>
                  <a:pt x="4238" y="225"/>
                </a:cubicBezTo>
                <a:close/>
                <a:moveTo>
                  <a:pt x="6944" y="3129"/>
                </a:moveTo>
                <a:lnTo>
                  <a:pt x="6944" y="3129"/>
                </a:lnTo>
                <a:cubicBezTo>
                  <a:pt x="7003" y="4243"/>
                  <a:pt x="6506" y="5238"/>
                  <a:pt x="5472" y="5755"/>
                </a:cubicBezTo>
                <a:cubicBezTo>
                  <a:pt x="5611" y="4999"/>
                  <a:pt x="5710" y="4223"/>
                  <a:pt x="5710" y="3447"/>
                </a:cubicBezTo>
                <a:cubicBezTo>
                  <a:pt x="6148" y="3427"/>
                  <a:pt x="6566" y="3328"/>
                  <a:pt x="6944" y="3129"/>
                </a:cubicBezTo>
                <a:close/>
                <a:moveTo>
                  <a:pt x="1195" y="3049"/>
                </a:moveTo>
                <a:lnTo>
                  <a:pt x="1195" y="3049"/>
                </a:lnTo>
                <a:cubicBezTo>
                  <a:pt x="1592" y="3189"/>
                  <a:pt x="1990" y="3268"/>
                  <a:pt x="2388" y="3348"/>
                </a:cubicBezTo>
                <a:cubicBezTo>
                  <a:pt x="2328" y="4183"/>
                  <a:pt x="2368" y="4999"/>
                  <a:pt x="2647" y="5795"/>
                </a:cubicBezTo>
                <a:cubicBezTo>
                  <a:pt x="1970" y="5436"/>
                  <a:pt x="1453" y="4860"/>
                  <a:pt x="1274" y="4104"/>
                </a:cubicBezTo>
                <a:cubicBezTo>
                  <a:pt x="1195" y="3746"/>
                  <a:pt x="1175" y="3407"/>
                  <a:pt x="1195" y="3049"/>
                </a:cubicBezTo>
                <a:close/>
                <a:moveTo>
                  <a:pt x="5551" y="3447"/>
                </a:moveTo>
                <a:cubicBezTo>
                  <a:pt x="5551" y="4243"/>
                  <a:pt x="5452" y="5039"/>
                  <a:pt x="5312" y="5834"/>
                </a:cubicBezTo>
                <a:cubicBezTo>
                  <a:pt x="5113" y="5914"/>
                  <a:pt x="4875" y="5993"/>
                  <a:pt x="4636" y="6033"/>
                </a:cubicBezTo>
                <a:cubicBezTo>
                  <a:pt x="4457" y="6093"/>
                  <a:pt x="4318" y="6093"/>
                  <a:pt x="4139" y="6093"/>
                </a:cubicBezTo>
                <a:cubicBezTo>
                  <a:pt x="4159" y="5218"/>
                  <a:pt x="4159" y="4342"/>
                  <a:pt x="4179" y="3467"/>
                </a:cubicBezTo>
                <a:lnTo>
                  <a:pt x="4377" y="3467"/>
                </a:lnTo>
                <a:cubicBezTo>
                  <a:pt x="4755" y="3467"/>
                  <a:pt x="5153" y="3467"/>
                  <a:pt x="5551" y="3447"/>
                </a:cubicBezTo>
                <a:close/>
                <a:moveTo>
                  <a:pt x="2587" y="3368"/>
                </a:moveTo>
                <a:lnTo>
                  <a:pt x="2587" y="3368"/>
                </a:lnTo>
                <a:cubicBezTo>
                  <a:pt x="3065" y="3447"/>
                  <a:pt x="3542" y="3467"/>
                  <a:pt x="4019" y="3467"/>
                </a:cubicBezTo>
                <a:cubicBezTo>
                  <a:pt x="3980" y="4342"/>
                  <a:pt x="3960" y="5218"/>
                  <a:pt x="3960" y="6113"/>
                </a:cubicBezTo>
                <a:cubicBezTo>
                  <a:pt x="3562" y="6113"/>
                  <a:pt x="3184" y="6033"/>
                  <a:pt x="2846" y="5894"/>
                </a:cubicBezTo>
                <a:cubicBezTo>
                  <a:pt x="2866" y="5854"/>
                  <a:pt x="2866" y="5834"/>
                  <a:pt x="2846" y="5814"/>
                </a:cubicBezTo>
                <a:cubicBezTo>
                  <a:pt x="2567" y="5019"/>
                  <a:pt x="2488" y="4203"/>
                  <a:pt x="2587" y="3368"/>
                </a:cubicBezTo>
                <a:close/>
                <a:moveTo>
                  <a:pt x="4146" y="1"/>
                </a:moveTo>
                <a:cubicBezTo>
                  <a:pt x="4119" y="1"/>
                  <a:pt x="4089" y="16"/>
                  <a:pt x="4059" y="46"/>
                </a:cubicBezTo>
                <a:lnTo>
                  <a:pt x="3820" y="46"/>
                </a:lnTo>
                <a:cubicBezTo>
                  <a:pt x="3793" y="32"/>
                  <a:pt x="3775" y="9"/>
                  <a:pt x="3760" y="9"/>
                </a:cubicBezTo>
                <a:cubicBezTo>
                  <a:pt x="3753" y="9"/>
                  <a:pt x="3747" y="13"/>
                  <a:pt x="3741" y="26"/>
                </a:cubicBezTo>
                <a:lnTo>
                  <a:pt x="3363" y="85"/>
                </a:lnTo>
                <a:lnTo>
                  <a:pt x="3244" y="85"/>
                </a:lnTo>
                <a:cubicBezTo>
                  <a:pt x="3224" y="85"/>
                  <a:pt x="3184" y="125"/>
                  <a:pt x="3164" y="145"/>
                </a:cubicBezTo>
                <a:cubicBezTo>
                  <a:pt x="0" y="1098"/>
                  <a:pt x="452" y="6343"/>
                  <a:pt x="3960" y="6343"/>
                </a:cubicBezTo>
                <a:cubicBezTo>
                  <a:pt x="4113" y="6343"/>
                  <a:pt x="4272" y="6333"/>
                  <a:pt x="4437" y="6312"/>
                </a:cubicBezTo>
                <a:cubicBezTo>
                  <a:pt x="4736" y="6252"/>
                  <a:pt x="5014" y="6192"/>
                  <a:pt x="5273" y="6093"/>
                </a:cubicBezTo>
                <a:cubicBezTo>
                  <a:pt x="5297" y="6109"/>
                  <a:pt x="5325" y="6119"/>
                  <a:pt x="5351" y="6119"/>
                </a:cubicBezTo>
                <a:cubicBezTo>
                  <a:pt x="5388" y="6119"/>
                  <a:pt x="5420" y="6100"/>
                  <a:pt x="5432" y="6053"/>
                </a:cubicBezTo>
                <a:lnTo>
                  <a:pt x="5432" y="6033"/>
                </a:lnTo>
                <a:cubicBezTo>
                  <a:pt x="6625" y="5436"/>
                  <a:pt x="7361" y="4223"/>
                  <a:pt x="7162" y="2850"/>
                </a:cubicBezTo>
                <a:cubicBezTo>
                  <a:pt x="6904" y="941"/>
                  <a:pt x="5830" y="125"/>
                  <a:pt x="4218" y="46"/>
                </a:cubicBezTo>
                <a:cubicBezTo>
                  <a:pt x="4198" y="16"/>
                  <a:pt x="4174" y="1"/>
                  <a:pt x="4146" y="1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4"/>
          <p:cNvSpPr/>
          <p:nvPr/>
        </p:nvSpPr>
        <p:spPr>
          <a:xfrm>
            <a:off x="596238" y="4647388"/>
            <a:ext cx="332725" cy="302675"/>
          </a:xfrm>
          <a:custGeom>
            <a:rect b="b" l="l" r="r" t="t"/>
            <a:pathLst>
              <a:path extrusionOk="0" h="12107" w="13309">
                <a:moveTo>
                  <a:pt x="10564" y="2329"/>
                </a:moveTo>
                <a:cubicBezTo>
                  <a:pt x="10962" y="2528"/>
                  <a:pt x="11339" y="2767"/>
                  <a:pt x="11638" y="3005"/>
                </a:cubicBezTo>
                <a:cubicBezTo>
                  <a:pt x="11956" y="3324"/>
                  <a:pt x="12175" y="3761"/>
                  <a:pt x="12314" y="4258"/>
                </a:cubicBezTo>
                <a:cubicBezTo>
                  <a:pt x="11857" y="3920"/>
                  <a:pt x="11439" y="3582"/>
                  <a:pt x="11041" y="3184"/>
                </a:cubicBezTo>
                <a:cubicBezTo>
                  <a:pt x="11021" y="3164"/>
                  <a:pt x="10962" y="3164"/>
                  <a:pt x="10942" y="3164"/>
                </a:cubicBezTo>
                <a:cubicBezTo>
                  <a:pt x="10842" y="2866"/>
                  <a:pt x="10723" y="2588"/>
                  <a:pt x="10564" y="2329"/>
                </a:cubicBezTo>
                <a:close/>
                <a:moveTo>
                  <a:pt x="10981" y="3403"/>
                </a:moveTo>
                <a:lnTo>
                  <a:pt x="10981" y="3403"/>
                </a:lnTo>
                <a:cubicBezTo>
                  <a:pt x="11419" y="3801"/>
                  <a:pt x="11857" y="4179"/>
                  <a:pt x="12334" y="4497"/>
                </a:cubicBezTo>
                <a:cubicBezTo>
                  <a:pt x="12434" y="4915"/>
                  <a:pt x="12434" y="5353"/>
                  <a:pt x="12414" y="5790"/>
                </a:cubicBezTo>
                <a:cubicBezTo>
                  <a:pt x="11976" y="5492"/>
                  <a:pt x="11578" y="5174"/>
                  <a:pt x="11180" y="4815"/>
                </a:cubicBezTo>
                <a:cubicBezTo>
                  <a:pt x="11160" y="4318"/>
                  <a:pt x="11121" y="3861"/>
                  <a:pt x="10981" y="3403"/>
                </a:cubicBezTo>
                <a:close/>
                <a:moveTo>
                  <a:pt x="11180" y="5074"/>
                </a:moveTo>
                <a:lnTo>
                  <a:pt x="11180" y="5074"/>
                </a:lnTo>
                <a:cubicBezTo>
                  <a:pt x="11558" y="5392"/>
                  <a:pt x="11956" y="5711"/>
                  <a:pt x="12374" y="6009"/>
                </a:cubicBezTo>
                <a:cubicBezTo>
                  <a:pt x="12354" y="6367"/>
                  <a:pt x="12314" y="6685"/>
                  <a:pt x="12255" y="7004"/>
                </a:cubicBezTo>
                <a:cubicBezTo>
                  <a:pt x="11877" y="6785"/>
                  <a:pt x="11518" y="6546"/>
                  <a:pt x="11180" y="6248"/>
                </a:cubicBezTo>
                <a:cubicBezTo>
                  <a:pt x="11220" y="5989"/>
                  <a:pt x="11220" y="5750"/>
                  <a:pt x="11220" y="5492"/>
                </a:cubicBezTo>
                <a:cubicBezTo>
                  <a:pt x="11220" y="5353"/>
                  <a:pt x="11220" y="5213"/>
                  <a:pt x="11180" y="5074"/>
                </a:cubicBezTo>
                <a:close/>
                <a:moveTo>
                  <a:pt x="11160" y="6467"/>
                </a:moveTo>
                <a:cubicBezTo>
                  <a:pt x="11518" y="6745"/>
                  <a:pt x="11857" y="6984"/>
                  <a:pt x="12235" y="7203"/>
                </a:cubicBezTo>
                <a:cubicBezTo>
                  <a:pt x="12175" y="7441"/>
                  <a:pt x="12155" y="7640"/>
                  <a:pt x="12115" y="7799"/>
                </a:cubicBezTo>
                <a:cubicBezTo>
                  <a:pt x="12036" y="8058"/>
                  <a:pt x="11976" y="8297"/>
                  <a:pt x="11877" y="8555"/>
                </a:cubicBezTo>
                <a:cubicBezTo>
                  <a:pt x="11578" y="8257"/>
                  <a:pt x="11260" y="7998"/>
                  <a:pt x="10922" y="7799"/>
                </a:cubicBezTo>
                <a:cubicBezTo>
                  <a:pt x="11041" y="7382"/>
                  <a:pt x="11121" y="6944"/>
                  <a:pt x="11160" y="6467"/>
                </a:cubicBezTo>
                <a:close/>
                <a:moveTo>
                  <a:pt x="10862" y="7978"/>
                </a:moveTo>
                <a:cubicBezTo>
                  <a:pt x="11220" y="8217"/>
                  <a:pt x="11538" y="8456"/>
                  <a:pt x="11797" y="8754"/>
                </a:cubicBezTo>
                <a:cubicBezTo>
                  <a:pt x="11678" y="9172"/>
                  <a:pt x="11518" y="9570"/>
                  <a:pt x="11260" y="9928"/>
                </a:cubicBezTo>
                <a:cubicBezTo>
                  <a:pt x="10962" y="9689"/>
                  <a:pt x="10643" y="9470"/>
                  <a:pt x="10345" y="9252"/>
                </a:cubicBezTo>
                <a:cubicBezTo>
                  <a:pt x="10564" y="8854"/>
                  <a:pt x="10743" y="8436"/>
                  <a:pt x="10862" y="7978"/>
                </a:cubicBezTo>
                <a:close/>
                <a:moveTo>
                  <a:pt x="10245" y="9431"/>
                </a:moveTo>
                <a:cubicBezTo>
                  <a:pt x="10544" y="9649"/>
                  <a:pt x="10842" y="9868"/>
                  <a:pt x="11141" y="10067"/>
                </a:cubicBezTo>
                <a:cubicBezTo>
                  <a:pt x="10942" y="10425"/>
                  <a:pt x="10643" y="10684"/>
                  <a:pt x="10285" y="10942"/>
                </a:cubicBezTo>
                <a:cubicBezTo>
                  <a:pt x="10027" y="10763"/>
                  <a:pt x="9768" y="10584"/>
                  <a:pt x="9529" y="10366"/>
                </a:cubicBezTo>
                <a:cubicBezTo>
                  <a:pt x="9788" y="10087"/>
                  <a:pt x="10046" y="9769"/>
                  <a:pt x="10245" y="9431"/>
                </a:cubicBezTo>
                <a:close/>
                <a:moveTo>
                  <a:pt x="6147" y="618"/>
                </a:moveTo>
                <a:cubicBezTo>
                  <a:pt x="6864" y="718"/>
                  <a:pt x="7600" y="976"/>
                  <a:pt x="8276" y="1294"/>
                </a:cubicBezTo>
                <a:cubicBezTo>
                  <a:pt x="8296" y="1334"/>
                  <a:pt x="8336" y="1394"/>
                  <a:pt x="8395" y="1414"/>
                </a:cubicBezTo>
                <a:cubicBezTo>
                  <a:pt x="8574" y="1493"/>
                  <a:pt x="8753" y="1573"/>
                  <a:pt x="8952" y="1653"/>
                </a:cubicBezTo>
                <a:lnTo>
                  <a:pt x="9171" y="1792"/>
                </a:lnTo>
                <a:cubicBezTo>
                  <a:pt x="10623" y="2707"/>
                  <a:pt x="10663" y="4398"/>
                  <a:pt x="10623" y="5969"/>
                </a:cubicBezTo>
                <a:cubicBezTo>
                  <a:pt x="10564" y="7441"/>
                  <a:pt x="10265" y="8993"/>
                  <a:pt x="9151" y="10047"/>
                </a:cubicBezTo>
                <a:cubicBezTo>
                  <a:pt x="9139" y="10041"/>
                  <a:pt x="9125" y="10038"/>
                  <a:pt x="9112" y="10038"/>
                </a:cubicBezTo>
                <a:cubicBezTo>
                  <a:pt x="9044" y="10038"/>
                  <a:pt x="8982" y="10116"/>
                  <a:pt x="9032" y="10167"/>
                </a:cubicBezTo>
                <a:cubicBezTo>
                  <a:pt x="8244" y="10854"/>
                  <a:pt x="7177" y="11150"/>
                  <a:pt x="6136" y="11150"/>
                </a:cubicBezTo>
                <a:cubicBezTo>
                  <a:pt x="5732" y="11150"/>
                  <a:pt x="5332" y="11105"/>
                  <a:pt x="4954" y="11022"/>
                </a:cubicBezTo>
                <a:cubicBezTo>
                  <a:pt x="2428" y="10445"/>
                  <a:pt x="518" y="8197"/>
                  <a:pt x="617" y="5571"/>
                </a:cubicBezTo>
                <a:cubicBezTo>
                  <a:pt x="713" y="2787"/>
                  <a:pt x="2960" y="670"/>
                  <a:pt x="5693" y="670"/>
                </a:cubicBezTo>
                <a:cubicBezTo>
                  <a:pt x="5791" y="670"/>
                  <a:pt x="5889" y="672"/>
                  <a:pt x="5988" y="678"/>
                </a:cubicBezTo>
                <a:cubicBezTo>
                  <a:pt x="6068" y="678"/>
                  <a:pt x="6108" y="658"/>
                  <a:pt x="6147" y="618"/>
                </a:cubicBezTo>
                <a:close/>
                <a:moveTo>
                  <a:pt x="9390" y="10485"/>
                </a:moveTo>
                <a:cubicBezTo>
                  <a:pt x="9629" y="10704"/>
                  <a:pt x="9867" y="10863"/>
                  <a:pt x="10126" y="11042"/>
                </a:cubicBezTo>
                <a:cubicBezTo>
                  <a:pt x="9947" y="11141"/>
                  <a:pt x="9768" y="11241"/>
                  <a:pt x="9549" y="11281"/>
                </a:cubicBezTo>
                <a:cubicBezTo>
                  <a:pt x="9390" y="11340"/>
                  <a:pt x="9251" y="11380"/>
                  <a:pt x="9092" y="11420"/>
                </a:cubicBezTo>
                <a:cubicBezTo>
                  <a:pt x="8972" y="11261"/>
                  <a:pt x="8853" y="11141"/>
                  <a:pt x="8694" y="11022"/>
                </a:cubicBezTo>
                <a:cubicBezTo>
                  <a:pt x="8952" y="10863"/>
                  <a:pt x="9171" y="10684"/>
                  <a:pt x="9390" y="10485"/>
                </a:cubicBezTo>
                <a:close/>
                <a:moveTo>
                  <a:pt x="8554" y="11141"/>
                </a:moveTo>
                <a:cubicBezTo>
                  <a:pt x="8674" y="11241"/>
                  <a:pt x="8793" y="11340"/>
                  <a:pt x="8893" y="11460"/>
                </a:cubicBezTo>
                <a:cubicBezTo>
                  <a:pt x="8614" y="11513"/>
                  <a:pt x="8327" y="11530"/>
                  <a:pt x="8037" y="11530"/>
                </a:cubicBezTo>
                <a:cubicBezTo>
                  <a:pt x="7891" y="11530"/>
                  <a:pt x="7746" y="11526"/>
                  <a:pt x="7600" y="11519"/>
                </a:cubicBezTo>
                <a:cubicBezTo>
                  <a:pt x="7958" y="11420"/>
                  <a:pt x="8256" y="11281"/>
                  <a:pt x="8554" y="11141"/>
                </a:cubicBezTo>
                <a:close/>
                <a:moveTo>
                  <a:pt x="5468" y="1"/>
                </a:moveTo>
                <a:cubicBezTo>
                  <a:pt x="5261" y="1"/>
                  <a:pt x="5055" y="14"/>
                  <a:pt x="4854" y="41"/>
                </a:cubicBezTo>
                <a:cubicBezTo>
                  <a:pt x="4755" y="81"/>
                  <a:pt x="4695" y="121"/>
                  <a:pt x="4675" y="180"/>
                </a:cubicBezTo>
                <a:cubicBezTo>
                  <a:pt x="2069" y="678"/>
                  <a:pt x="1" y="2926"/>
                  <a:pt x="40" y="5750"/>
                </a:cubicBezTo>
                <a:cubicBezTo>
                  <a:pt x="100" y="8655"/>
                  <a:pt x="2229" y="11042"/>
                  <a:pt x="5014" y="11579"/>
                </a:cubicBezTo>
                <a:cubicBezTo>
                  <a:pt x="5053" y="11619"/>
                  <a:pt x="5093" y="11639"/>
                  <a:pt x="5153" y="11659"/>
                </a:cubicBezTo>
                <a:cubicBezTo>
                  <a:pt x="6097" y="11883"/>
                  <a:pt x="7097" y="12107"/>
                  <a:pt x="8082" y="12107"/>
                </a:cubicBezTo>
                <a:cubicBezTo>
                  <a:pt x="8758" y="12107"/>
                  <a:pt x="9427" y="12002"/>
                  <a:pt x="10066" y="11718"/>
                </a:cubicBezTo>
                <a:cubicBezTo>
                  <a:pt x="11459" y="11121"/>
                  <a:pt x="12135" y="9789"/>
                  <a:pt x="12533" y="8396"/>
                </a:cubicBezTo>
                <a:cubicBezTo>
                  <a:pt x="12951" y="6944"/>
                  <a:pt x="13309" y="4855"/>
                  <a:pt x="12652" y="3403"/>
                </a:cubicBezTo>
                <a:cubicBezTo>
                  <a:pt x="12155" y="2269"/>
                  <a:pt x="10484" y="1672"/>
                  <a:pt x="9271" y="1175"/>
                </a:cubicBezTo>
                <a:cubicBezTo>
                  <a:pt x="8157" y="507"/>
                  <a:pt x="6762" y="1"/>
                  <a:pt x="5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4"/>
          <p:cNvSpPr/>
          <p:nvPr/>
        </p:nvSpPr>
        <p:spPr>
          <a:xfrm>
            <a:off x="695713" y="4715038"/>
            <a:ext cx="67100" cy="67875"/>
          </a:xfrm>
          <a:custGeom>
            <a:rect b="b" l="l" r="r" t="t"/>
            <a:pathLst>
              <a:path extrusionOk="0" h="2715" w="2684">
                <a:moveTo>
                  <a:pt x="1410" y="203"/>
                </a:moveTo>
                <a:cubicBezTo>
                  <a:pt x="1637" y="203"/>
                  <a:pt x="1881" y="266"/>
                  <a:pt x="2129" y="359"/>
                </a:cubicBezTo>
                <a:cubicBezTo>
                  <a:pt x="2387" y="558"/>
                  <a:pt x="2427" y="856"/>
                  <a:pt x="2467" y="1175"/>
                </a:cubicBezTo>
                <a:cubicBezTo>
                  <a:pt x="2501" y="1844"/>
                  <a:pt x="2106" y="2499"/>
                  <a:pt x="1446" y="2499"/>
                </a:cubicBezTo>
                <a:cubicBezTo>
                  <a:pt x="1342" y="2499"/>
                  <a:pt x="1231" y="2483"/>
                  <a:pt x="1114" y="2448"/>
                </a:cubicBezTo>
                <a:cubicBezTo>
                  <a:pt x="438" y="2249"/>
                  <a:pt x="219" y="1393"/>
                  <a:pt x="517" y="797"/>
                </a:cubicBezTo>
                <a:cubicBezTo>
                  <a:pt x="736" y="359"/>
                  <a:pt x="1052" y="203"/>
                  <a:pt x="1410" y="203"/>
                </a:cubicBezTo>
                <a:close/>
                <a:moveTo>
                  <a:pt x="1432" y="1"/>
                </a:moveTo>
                <a:cubicBezTo>
                  <a:pt x="1413" y="1"/>
                  <a:pt x="1393" y="1"/>
                  <a:pt x="1373" y="21"/>
                </a:cubicBezTo>
                <a:cubicBezTo>
                  <a:pt x="915" y="21"/>
                  <a:pt x="537" y="259"/>
                  <a:pt x="318" y="816"/>
                </a:cubicBezTo>
                <a:cubicBezTo>
                  <a:pt x="0" y="1572"/>
                  <a:pt x="378" y="2487"/>
                  <a:pt x="1214" y="2686"/>
                </a:cubicBezTo>
                <a:cubicBezTo>
                  <a:pt x="1304" y="2705"/>
                  <a:pt x="1391" y="2714"/>
                  <a:pt x="1475" y="2714"/>
                </a:cubicBezTo>
                <a:cubicBezTo>
                  <a:pt x="2192" y="2714"/>
                  <a:pt x="2684" y="2068"/>
                  <a:pt x="2666" y="1373"/>
                </a:cubicBezTo>
                <a:cubicBezTo>
                  <a:pt x="2666" y="996"/>
                  <a:pt x="2606" y="498"/>
                  <a:pt x="2308" y="259"/>
                </a:cubicBezTo>
                <a:cubicBezTo>
                  <a:pt x="2069" y="61"/>
                  <a:pt x="1731" y="21"/>
                  <a:pt x="1432" y="1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4"/>
          <p:cNvSpPr/>
          <p:nvPr/>
        </p:nvSpPr>
        <p:spPr>
          <a:xfrm>
            <a:off x="668363" y="4802063"/>
            <a:ext cx="136550" cy="71275"/>
          </a:xfrm>
          <a:custGeom>
            <a:rect b="b" l="l" r="r" t="t"/>
            <a:pathLst>
              <a:path extrusionOk="0" h="2851" w="5462">
                <a:moveTo>
                  <a:pt x="2554" y="195"/>
                </a:moveTo>
                <a:cubicBezTo>
                  <a:pt x="2695" y="195"/>
                  <a:pt x="2839" y="204"/>
                  <a:pt x="2984" y="220"/>
                </a:cubicBezTo>
                <a:lnTo>
                  <a:pt x="3024" y="220"/>
                </a:lnTo>
                <a:cubicBezTo>
                  <a:pt x="3760" y="299"/>
                  <a:pt x="4376" y="598"/>
                  <a:pt x="4794" y="1354"/>
                </a:cubicBezTo>
                <a:cubicBezTo>
                  <a:pt x="5462" y="2431"/>
                  <a:pt x="4046" y="2652"/>
                  <a:pt x="2993" y="2652"/>
                </a:cubicBezTo>
                <a:cubicBezTo>
                  <a:pt x="2665" y="2652"/>
                  <a:pt x="2372" y="2631"/>
                  <a:pt x="2188" y="2607"/>
                </a:cubicBezTo>
                <a:cubicBezTo>
                  <a:pt x="1969" y="2587"/>
                  <a:pt x="816" y="2547"/>
                  <a:pt x="597" y="2348"/>
                </a:cubicBezTo>
                <a:cubicBezTo>
                  <a:pt x="219" y="1990"/>
                  <a:pt x="517" y="1453"/>
                  <a:pt x="716" y="1115"/>
                </a:cubicBezTo>
                <a:cubicBezTo>
                  <a:pt x="1150" y="431"/>
                  <a:pt x="1821" y="195"/>
                  <a:pt x="2554" y="195"/>
                </a:cubicBezTo>
                <a:close/>
                <a:moveTo>
                  <a:pt x="2488" y="0"/>
                </a:moveTo>
                <a:cubicBezTo>
                  <a:pt x="2461" y="0"/>
                  <a:pt x="2434" y="1"/>
                  <a:pt x="2407" y="1"/>
                </a:cubicBezTo>
                <a:cubicBezTo>
                  <a:pt x="2387" y="1"/>
                  <a:pt x="2367" y="1"/>
                  <a:pt x="2367" y="21"/>
                </a:cubicBezTo>
                <a:cubicBezTo>
                  <a:pt x="1452" y="81"/>
                  <a:pt x="776" y="498"/>
                  <a:pt x="378" y="1413"/>
                </a:cubicBezTo>
                <a:cubicBezTo>
                  <a:pt x="239" y="1712"/>
                  <a:pt x="0" y="2189"/>
                  <a:pt x="298" y="2448"/>
                </a:cubicBezTo>
                <a:cubicBezTo>
                  <a:pt x="696" y="2786"/>
                  <a:pt x="1810" y="2766"/>
                  <a:pt x="2328" y="2806"/>
                </a:cubicBezTo>
                <a:cubicBezTo>
                  <a:pt x="2532" y="2827"/>
                  <a:pt x="2851" y="2851"/>
                  <a:pt x="3205" y="2851"/>
                </a:cubicBezTo>
                <a:cubicBezTo>
                  <a:pt x="4197" y="2851"/>
                  <a:pt x="5456" y="2665"/>
                  <a:pt x="5192" y="1712"/>
                </a:cubicBezTo>
                <a:cubicBezTo>
                  <a:pt x="4861" y="428"/>
                  <a:pt x="3656" y="0"/>
                  <a:pt x="2488" y="0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4"/>
          <p:cNvSpPr/>
          <p:nvPr/>
        </p:nvSpPr>
        <p:spPr>
          <a:xfrm>
            <a:off x="596238" y="4163813"/>
            <a:ext cx="332725" cy="302675"/>
          </a:xfrm>
          <a:custGeom>
            <a:rect b="b" l="l" r="r" t="t"/>
            <a:pathLst>
              <a:path extrusionOk="0" h="12107" w="13309">
                <a:moveTo>
                  <a:pt x="10564" y="2329"/>
                </a:moveTo>
                <a:cubicBezTo>
                  <a:pt x="10962" y="2528"/>
                  <a:pt x="11339" y="2767"/>
                  <a:pt x="11638" y="3005"/>
                </a:cubicBezTo>
                <a:cubicBezTo>
                  <a:pt x="11956" y="3324"/>
                  <a:pt x="12175" y="3761"/>
                  <a:pt x="12314" y="4258"/>
                </a:cubicBezTo>
                <a:cubicBezTo>
                  <a:pt x="11857" y="3920"/>
                  <a:pt x="11439" y="3582"/>
                  <a:pt x="11041" y="3184"/>
                </a:cubicBezTo>
                <a:cubicBezTo>
                  <a:pt x="11021" y="3164"/>
                  <a:pt x="10962" y="3164"/>
                  <a:pt x="10942" y="3164"/>
                </a:cubicBezTo>
                <a:cubicBezTo>
                  <a:pt x="10842" y="2866"/>
                  <a:pt x="10723" y="2588"/>
                  <a:pt x="10564" y="2329"/>
                </a:cubicBezTo>
                <a:close/>
                <a:moveTo>
                  <a:pt x="10981" y="3403"/>
                </a:moveTo>
                <a:lnTo>
                  <a:pt x="10981" y="3403"/>
                </a:lnTo>
                <a:cubicBezTo>
                  <a:pt x="11419" y="3801"/>
                  <a:pt x="11857" y="4179"/>
                  <a:pt x="12334" y="4497"/>
                </a:cubicBezTo>
                <a:cubicBezTo>
                  <a:pt x="12434" y="4915"/>
                  <a:pt x="12434" y="5353"/>
                  <a:pt x="12414" y="5790"/>
                </a:cubicBezTo>
                <a:cubicBezTo>
                  <a:pt x="11976" y="5492"/>
                  <a:pt x="11578" y="5174"/>
                  <a:pt x="11180" y="4815"/>
                </a:cubicBezTo>
                <a:cubicBezTo>
                  <a:pt x="11160" y="4318"/>
                  <a:pt x="11121" y="3861"/>
                  <a:pt x="10981" y="3403"/>
                </a:cubicBezTo>
                <a:close/>
                <a:moveTo>
                  <a:pt x="11180" y="5074"/>
                </a:moveTo>
                <a:lnTo>
                  <a:pt x="11180" y="5074"/>
                </a:lnTo>
                <a:cubicBezTo>
                  <a:pt x="11558" y="5392"/>
                  <a:pt x="11956" y="5711"/>
                  <a:pt x="12374" y="6009"/>
                </a:cubicBezTo>
                <a:cubicBezTo>
                  <a:pt x="12354" y="6367"/>
                  <a:pt x="12314" y="6685"/>
                  <a:pt x="12255" y="7004"/>
                </a:cubicBezTo>
                <a:cubicBezTo>
                  <a:pt x="11877" y="6785"/>
                  <a:pt x="11518" y="6546"/>
                  <a:pt x="11180" y="6248"/>
                </a:cubicBezTo>
                <a:cubicBezTo>
                  <a:pt x="11220" y="5989"/>
                  <a:pt x="11220" y="5750"/>
                  <a:pt x="11220" y="5492"/>
                </a:cubicBezTo>
                <a:cubicBezTo>
                  <a:pt x="11220" y="5353"/>
                  <a:pt x="11220" y="5213"/>
                  <a:pt x="11180" y="5074"/>
                </a:cubicBezTo>
                <a:close/>
                <a:moveTo>
                  <a:pt x="11160" y="6467"/>
                </a:moveTo>
                <a:cubicBezTo>
                  <a:pt x="11518" y="6745"/>
                  <a:pt x="11857" y="6984"/>
                  <a:pt x="12235" y="7203"/>
                </a:cubicBezTo>
                <a:cubicBezTo>
                  <a:pt x="12175" y="7441"/>
                  <a:pt x="12155" y="7640"/>
                  <a:pt x="12115" y="7799"/>
                </a:cubicBezTo>
                <a:cubicBezTo>
                  <a:pt x="12036" y="8058"/>
                  <a:pt x="11976" y="8297"/>
                  <a:pt x="11877" y="8555"/>
                </a:cubicBezTo>
                <a:cubicBezTo>
                  <a:pt x="11578" y="8257"/>
                  <a:pt x="11260" y="7998"/>
                  <a:pt x="10922" y="7799"/>
                </a:cubicBezTo>
                <a:cubicBezTo>
                  <a:pt x="11041" y="7382"/>
                  <a:pt x="11121" y="6944"/>
                  <a:pt x="11160" y="6467"/>
                </a:cubicBezTo>
                <a:close/>
                <a:moveTo>
                  <a:pt x="10862" y="7978"/>
                </a:moveTo>
                <a:cubicBezTo>
                  <a:pt x="11220" y="8217"/>
                  <a:pt x="11538" y="8456"/>
                  <a:pt x="11797" y="8754"/>
                </a:cubicBezTo>
                <a:cubicBezTo>
                  <a:pt x="11678" y="9172"/>
                  <a:pt x="11518" y="9570"/>
                  <a:pt x="11260" y="9928"/>
                </a:cubicBezTo>
                <a:cubicBezTo>
                  <a:pt x="10962" y="9689"/>
                  <a:pt x="10643" y="9470"/>
                  <a:pt x="10345" y="9252"/>
                </a:cubicBezTo>
                <a:cubicBezTo>
                  <a:pt x="10564" y="8854"/>
                  <a:pt x="10743" y="8436"/>
                  <a:pt x="10862" y="7978"/>
                </a:cubicBezTo>
                <a:close/>
                <a:moveTo>
                  <a:pt x="10245" y="9431"/>
                </a:moveTo>
                <a:cubicBezTo>
                  <a:pt x="10544" y="9649"/>
                  <a:pt x="10842" y="9868"/>
                  <a:pt x="11141" y="10067"/>
                </a:cubicBezTo>
                <a:cubicBezTo>
                  <a:pt x="10942" y="10425"/>
                  <a:pt x="10643" y="10684"/>
                  <a:pt x="10285" y="10942"/>
                </a:cubicBezTo>
                <a:cubicBezTo>
                  <a:pt x="10027" y="10763"/>
                  <a:pt x="9768" y="10584"/>
                  <a:pt x="9529" y="10366"/>
                </a:cubicBezTo>
                <a:cubicBezTo>
                  <a:pt x="9788" y="10087"/>
                  <a:pt x="10046" y="9769"/>
                  <a:pt x="10245" y="9431"/>
                </a:cubicBezTo>
                <a:close/>
                <a:moveTo>
                  <a:pt x="6147" y="618"/>
                </a:moveTo>
                <a:cubicBezTo>
                  <a:pt x="6864" y="718"/>
                  <a:pt x="7600" y="976"/>
                  <a:pt x="8276" y="1294"/>
                </a:cubicBezTo>
                <a:cubicBezTo>
                  <a:pt x="8296" y="1334"/>
                  <a:pt x="8336" y="1394"/>
                  <a:pt x="8395" y="1414"/>
                </a:cubicBezTo>
                <a:cubicBezTo>
                  <a:pt x="8574" y="1493"/>
                  <a:pt x="8753" y="1573"/>
                  <a:pt x="8952" y="1653"/>
                </a:cubicBezTo>
                <a:lnTo>
                  <a:pt x="9171" y="1792"/>
                </a:lnTo>
                <a:cubicBezTo>
                  <a:pt x="10623" y="2707"/>
                  <a:pt x="10663" y="4398"/>
                  <a:pt x="10623" y="5969"/>
                </a:cubicBezTo>
                <a:cubicBezTo>
                  <a:pt x="10564" y="7441"/>
                  <a:pt x="10265" y="8993"/>
                  <a:pt x="9151" y="10047"/>
                </a:cubicBezTo>
                <a:cubicBezTo>
                  <a:pt x="9139" y="10041"/>
                  <a:pt x="9125" y="10038"/>
                  <a:pt x="9112" y="10038"/>
                </a:cubicBezTo>
                <a:cubicBezTo>
                  <a:pt x="9044" y="10038"/>
                  <a:pt x="8982" y="10116"/>
                  <a:pt x="9032" y="10167"/>
                </a:cubicBezTo>
                <a:cubicBezTo>
                  <a:pt x="8244" y="10854"/>
                  <a:pt x="7177" y="11150"/>
                  <a:pt x="6136" y="11150"/>
                </a:cubicBezTo>
                <a:cubicBezTo>
                  <a:pt x="5732" y="11150"/>
                  <a:pt x="5332" y="11105"/>
                  <a:pt x="4954" y="11022"/>
                </a:cubicBezTo>
                <a:cubicBezTo>
                  <a:pt x="2428" y="10445"/>
                  <a:pt x="518" y="8197"/>
                  <a:pt x="617" y="5571"/>
                </a:cubicBezTo>
                <a:cubicBezTo>
                  <a:pt x="713" y="2787"/>
                  <a:pt x="2960" y="670"/>
                  <a:pt x="5693" y="670"/>
                </a:cubicBezTo>
                <a:cubicBezTo>
                  <a:pt x="5791" y="670"/>
                  <a:pt x="5889" y="672"/>
                  <a:pt x="5988" y="678"/>
                </a:cubicBezTo>
                <a:cubicBezTo>
                  <a:pt x="6068" y="678"/>
                  <a:pt x="6108" y="658"/>
                  <a:pt x="6147" y="618"/>
                </a:cubicBezTo>
                <a:close/>
                <a:moveTo>
                  <a:pt x="9390" y="10485"/>
                </a:moveTo>
                <a:cubicBezTo>
                  <a:pt x="9629" y="10704"/>
                  <a:pt x="9867" y="10863"/>
                  <a:pt x="10126" y="11042"/>
                </a:cubicBezTo>
                <a:cubicBezTo>
                  <a:pt x="9947" y="11141"/>
                  <a:pt x="9768" y="11241"/>
                  <a:pt x="9549" y="11281"/>
                </a:cubicBezTo>
                <a:cubicBezTo>
                  <a:pt x="9390" y="11340"/>
                  <a:pt x="9251" y="11380"/>
                  <a:pt x="9092" y="11420"/>
                </a:cubicBezTo>
                <a:cubicBezTo>
                  <a:pt x="8972" y="11261"/>
                  <a:pt x="8853" y="11141"/>
                  <a:pt x="8694" y="11022"/>
                </a:cubicBezTo>
                <a:cubicBezTo>
                  <a:pt x="8952" y="10863"/>
                  <a:pt x="9171" y="10684"/>
                  <a:pt x="9390" y="10485"/>
                </a:cubicBezTo>
                <a:close/>
                <a:moveTo>
                  <a:pt x="8554" y="11141"/>
                </a:moveTo>
                <a:cubicBezTo>
                  <a:pt x="8674" y="11241"/>
                  <a:pt x="8793" y="11340"/>
                  <a:pt x="8893" y="11460"/>
                </a:cubicBezTo>
                <a:cubicBezTo>
                  <a:pt x="8614" y="11513"/>
                  <a:pt x="8327" y="11530"/>
                  <a:pt x="8037" y="11530"/>
                </a:cubicBezTo>
                <a:cubicBezTo>
                  <a:pt x="7891" y="11530"/>
                  <a:pt x="7746" y="11526"/>
                  <a:pt x="7600" y="11519"/>
                </a:cubicBezTo>
                <a:cubicBezTo>
                  <a:pt x="7958" y="11420"/>
                  <a:pt x="8256" y="11281"/>
                  <a:pt x="8554" y="11141"/>
                </a:cubicBezTo>
                <a:close/>
                <a:moveTo>
                  <a:pt x="5468" y="1"/>
                </a:moveTo>
                <a:cubicBezTo>
                  <a:pt x="5261" y="1"/>
                  <a:pt x="5055" y="14"/>
                  <a:pt x="4854" y="41"/>
                </a:cubicBezTo>
                <a:cubicBezTo>
                  <a:pt x="4755" y="81"/>
                  <a:pt x="4695" y="121"/>
                  <a:pt x="4675" y="180"/>
                </a:cubicBezTo>
                <a:cubicBezTo>
                  <a:pt x="2069" y="678"/>
                  <a:pt x="1" y="2926"/>
                  <a:pt x="40" y="5750"/>
                </a:cubicBezTo>
                <a:cubicBezTo>
                  <a:pt x="100" y="8655"/>
                  <a:pt x="2229" y="11042"/>
                  <a:pt x="5014" y="11579"/>
                </a:cubicBezTo>
                <a:cubicBezTo>
                  <a:pt x="5053" y="11619"/>
                  <a:pt x="5093" y="11639"/>
                  <a:pt x="5153" y="11659"/>
                </a:cubicBezTo>
                <a:cubicBezTo>
                  <a:pt x="6097" y="11883"/>
                  <a:pt x="7097" y="12107"/>
                  <a:pt x="8082" y="12107"/>
                </a:cubicBezTo>
                <a:cubicBezTo>
                  <a:pt x="8758" y="12107"/>
                  <a:pt x="9427" y="12002"/>
                  <a:pt x="10066" y="11718"/>
                </a:cubicBezTo>
                <a:cubicBezTo>
                  <a:pt x="11459" y="11121"/>
                  <a:pt x="12135" y="9789"/>
                  <a:pt x="12533" y="8396"/>
                </a:cubicBezTo>
                <a:cubicBezTo>
                  <a:pt x="12951" y="6944"/>
                  <a:pt x="13309" y="4855"/>
                  <a:pt x="12652" y="3403"/>
                </a:cubicBezTo>
                <a:cubicBezTo>
                  <a:pt x="12155" y="2269"/>
                  <a:pt x="10484" y="1672"/>
                  <a:pt x="9271" y="1175"/>
                </a:cubicBezTo>
                <a:cubicBezTo>
                  <a:pt x="8157" y="507"/>
                  <a:pt x="6762" y="1"/>
                  <a:pt x="5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4"/>
          <p:cNvSpPr/>
          <p:nvPr/>
        </p:nvSpPr>
        <p:spPr>
          <a:xfrm>
            <a:off x="743275" y="6860300"/>
            <a:ext cx="140275" cy="147800"/>
          </a:xfrm>
          <a:custGeom>
            <a:rect b="b" l="l" r="r" t="t"/>
            <a:pathLst>
              <a:path extrusionOk="0" h="5912" w="5611">
                <a:moveTo>
                  <a:pt x="3542" y="1688"/>
                </a:moveTo>
                <a:cubicBezTo>
                  <a:pt x="3184" y="2325"/>
                  <a:pt x="2826" y="2962"/>
                  <a:pt x="2487" y="3578"/>
                </a:cubicBezTo>
                <a:cubicBezTo>
                  <a:pt x="2050" y="3260"/>
                  <a:pt x="1692" y="2922"/>
                  <a:pt x="1274" y="2584"/>
                </a:cubicBezTo>
                <a:cubicBezTo>
                  <a:pt x="1223" y="2549"/>
                  <a:pt x="1171" y="2535"/>
                  <a:pt x="1122" y="2535"/>
                </a:cubicBezTo>
                <a:cubicBezTo>
                  <a:pt x="943" y="2535"/>
                  <a:pt x="811" y="2734"/>
                  <a:pt x="936" y="2922"/>
                </a:cubicBezTo>
                <a:cubicBezTo>
                  <a:pt x="1373" y="3459"/>
                  <a:pt x="1831" y="3956"/>
                  <a:pt x="2209" y="4533"/>
                </a:cubicBezTo>
                <a:cubicBezTo>
                  <a:pt x="2308" y="4682"/>
                  <a:pt x="2462" y="4757"/>
                  <a:pt x="2617" y="4757"/>
                </a:cubicBezTo>
                <a:cubicBezTo>
                  <a:pt x="2771" y="4757"/>
                  <a:pt x="2925" y="4682"/>
                  <a:pt x="3024" y="4533"/>
                </a:cubicBezTo>
                <a:cubicBezTo>
                  <a:pt x="3522" y="3757"/>
                  <a:pt x="4059" y="2942"/>
                  <a:pt x="4556" y="2146"/>
                </a:cubicBezTo>
                <a:cubicBezTo>
                  <a:pt x="4656" y="2425"/>
                  <a:pt x="4576" y="2783"/>
                  <a:pt x="4596" y="3101"/>
                </a:cubicBezTo>
                <a:cubicBezTo>
                  <a:pt x="4676" y="3459"/>
                  <a:pt x="4894" y="4473"/>
                  <a:pt x="4596" y="4732"/>
                </a:cubicBezTo>
                <a:cubicBezTo>
                  <a:pt x="4298" y="4991"/>
                  <a:pt x="3104" y="4951"/>
                  <a:pt x="2706" y="4991"/>
                </a:cubicBezTo>
                <a:cubicBezTo>
                  <a:pt x="2420" y="5036"/>
                  <a:pt x="1826" y="5184"/>
                  <a:pt x="1399" y="5184"/>
                </a:cubicBezTo>
                <a:cubicBezTo>
                  <a:pt x="1262" y="5184"/>
                  <a:pt x="1142" y="5169"/>
                  <a:pt x="1055" y="5130"/>
                </a:cubicBezTo>
                <a:cubicBezTo>
                  <a:pt x="617" y="4871"/>
                  <a:pt x="657" y="3479"/>
                  <a:pt x="617" y="3061"/>
                </a:cubicBezTo>
                <a:cubicBezTo>
                  <a:pt x="558" y="2604"/>
                  <a:pt x="518" y="2146"/>
                  <a:pt x="438" y="1688"/>
                </a:cubicBezTo>
                <a:lnTo>
                  <a:pt x="438" y="1688"/>
                </a:lnTo>
                <a:cubicBezTo>
                  <a:pt x="498" y="1708"/>
                  <a:pt x="538" y="1708"/>
                  <a:pt x="598" y="1708"/>
                </a:cubicBezTo>
                <a:cubicBezTo>
                  <a:pt x="1214" y="1708"/>
                  <a:pt x="1871" y="1748"/>
                  <a:pt x="2487" y="1748"/>
                </a:cubicBezTo>
                <a:cubicBezTo>
                  <a:pt x="2806" y="1748"/>
                  <a:pt x="3204" y="1688"/>
                  <a:pt x="3542" y="1688"/>
                </a:cubicBezTo>
                <a:close/>
                <a:moveTo>
                  <a:pt x="4951" y="1"/>
                </a:moveTo>
                <a:cubicBezTo>
                  <a:pt x="4819" y="1"/>
                  <a:pt x="4682" y="60"/>
                  <a:pt x="4576" y="197"/>
                </a:cubicBezTo>
                <a:cubicBezTo>
                  <a:pt x="4377" y="455"/>
                  <a:pt x="4198" y="714"/>
                  <a:pt x="4019" y="972"/>
                </a:cubicBezTo>
                <a:lnTo>
                  <a:pt x="3820" y="972"/>
                </a:lnTo>
                <a:lnTo>
                  <a:pt x="617" y="893"/>
                </a:lnTo>
                <a:cubicBezTo>
                  <a:pt x="339" y="893"/>
                  <a:pt x="220" y="1092"/>
                  <a:pt x="220" y="1311"/>
                </a:cubicBezTo>
                <a:cubicBezTo>
                  <a:pt x="120" y="1350"/>
                  <a:pt x="21" y="1410"/>
                  <a:pt x="21" y="1509"/>
                </a:cubicBezTo>
                <a:cubicBezTo>
                  <a:pt x="1" y="2544"/>
                  <a:pt x="21" y="3578"/>
                  <a:pt x="100" y="4593"/>
                </a:cubicBezTo>
                <a:cubicBezTo>
                  <a:pt x="120" y="5090"/>
                  <a:pt x="120" y="5627"/>
                  <a:pt x="697" y="5826"/>
                </a:cubicBezTo>
                <a:cubicBezTo>
                  <a:pt x="888" y="5888"/>
                  <a:pt x="1106" y="5912"/>
                  <a:pt x="1336" y="5912"/>
                </a:cubicBezTo>
                <a:cubicBezTo>
                  <a:pt x="1921" y="5912"/>
                  <a:pt x="2584" y="5758"/>
                  <a:pt x="3084" y="5687"/>
                </a:cubicBezTo>
                <a:cubicBezTo>
                  <a:pt x="3701" y="5627"/>
                  <a:pt x="4755" y="5667"/>
                  <a:pt x="5213" y="5249"/>
                </a:cubicBezTo>
                <a:cubicBezTo>
                  <a:pt x="5611" y="4891"/>
                  <a:pt x="5431" y="4294"/>
                  <a:pt x="5431" y="3857"/>
                </a:cubicBezTo>
                <a:cubicBezTo>
                  <a:pt x="5412" y="3340"/>
                  <a:pt x="5392" y="2842"/>
                  <a:pt x="5372" y="2305"/>
                </a:cubicBezTo>
                <a:cubicBezTo>
                  <a:pt x="5352" y="2007"/>
                  <a:pt x="5412" y="1589"/>
                  <a:pt x="5272" y="1311"/>
                </a:cubicBezTo>
                <a:cubicBezTo>
                  <a:pt x="5252" y="1251"/>
                  <a:pt x="5193" y="1191"/>
                  <a:pt x="5113" y="1151"/>
                </a:cubicBezTo>
                <a:cubicBezTo>
                  <a:pt x="5193" y="972"/>
                  <a:pt x="5272" y="813"/>
                  <a:pt x="5352" y="654"/>
                </a:cubicBezTo>
                <a:cubicBezTo>
                  <a:pt x="5502" y="285"/>
                  <a:pt x="5239" y="1"/>
                  <a:pt x="49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4"/>
          <p:cNvSpPr/>
          <p:nvPr/>
        </p:nvSpPr>
        <p:spPr>
          <a:xfrm>
            <a:off x="743275" y="7852075"/>
            <a:ext cx="140275" cy="147800"/>
          </a:xfrm>
          <a:custGeom>
            <a:rect b="b" l="l" r="r" t="t"/>
            <a:pathLst>
              <a:path extrusionOk="0" h="5912" w="5611">
                <a:moveTo>
                  <a:pt x="3542" y="1688"/>
                </a:moveTo>
                <a:cubicBezTo>
                  <a:pt x="3184" y="2325"/>
                  <a:pt x="2826" y="2962"/>
                  <a:pt x="2487" y="3578"/>
                </a:cubicBezTo>
                <a:cubicBezTo>
                  <a:pt x="2050" y="3260"/>
                  <a:pt x="1692" y="2922"/>
                  <a:pt x="1274" y="2584"/>
                </a:cubicBezTo>
                <a:cubicBezTo>
                  <a:pt x="1223" y="2549"/>
                  <a:pt x="1171" y="2535"/>
                  <a:pt x="1122" y="2535"/>
                </a:cubicBezTo>
                <a:cubicBezTo>
                  <a:pt x="943" y="2535"/>
                  <a:pt x="811" y="2734"/>
                  <a:pt x="936" y="2922"/>
                </a:cubicBezTo>
                <a:cubicBezTo>
                  <a:pt x="1373" y="3459"/>
                  <a:pt x="1831" y="3956"/>
                  <a:pt x="2209" y="4533"/>
                </a:cubicBezTo>
                <a:cubicBezTo>
                  <a:pt x="2308" y="4682"/>
                  <a:pt x="2462" y="4757"/>
                  <a:pt x="2617" y="4757"/>
                </a:cubicBezTo>
                <a:cubicBezTo>
                  <a:pt x="2771" y="4757"/>
                  <a:pt x="2925" y="4682"/>
                  <a:pt x="3024" y="4533"/>
                </a:cubicBezTo>
                <a:cubicBezTo>
                  <a:pt x="3522" y="3757"/>
                  <a:pt x="4059" y="2942"/>
                  <a:pt x="4556" y="2146"/>
                </a:cubicBezTo>
                <a:cubicBezTo>
                  <a:pt x="4656" y="2425"/>
                  <a:pt x="4576" y="2783"/>
                  <a:pt x="4596" y="3101"/>
                </a:cubicBezTo>
                <a:cubicBezTo>
                  <a:pt x="4676" y="3459"/>
                  <a:pt x="4894" y="4473"/>
                  <a:pt x="4596" y="4732"/>
                </a:cubicBezTo>
                <a:cubicBezTo>
                  <a:pt x="4298" y="4991"/>
                  <a:pt x="3104" y="4951"/>
                  <a:pt x="2706" y="4991"/>
                </a:cubicBezTo>
                <a:cubicBezTo>
                  <a:pt x="2420" y="5036"/>
                  <a:pt x="1826" y="5184"/>
                  <a:pt x="1399" y="5184"/>
                </a:cubicBezTo>
                <a:cubicBezTo>
                  <a:pt x="1262" y="5184"/>
                  <a:pt x="1142" y="5169"/>
                  <a:pt x="1055" y="5130"/>
                </a:cubicBezTo>
                <a:cubicBezTo>
                  <a:pt x="617" y="4871"/>
                  <a:pt x="657" y="3479"/>
                  <a:pt x="617" y="3061"/>
                </a:cubicBezTo>
                <a:cubicBezTo>
                  <a:pt x="558" y="2604"/>
                  <a:pt x="518" y="2146"/>
                  <a:pt x="438" y="1688"/>
                </a:cubicBezTo>
                <a:lnTo>
                  <a:pt x="438" y="1688"/>
                </a:lnTo>
                <a:cubicBezTo>
                  <a:pt x="498" y="1708"/>
                  <a:pt x="538" y="1708"/>
                  <a:pt x="598" y="1708"/>
                </a:cubicBezTo>
                <a:cubicBezTo>
                  <a:pt x="1214" y="1708"/>
                  <a:pt x="1871" y="1748"/>
                  <a:pt x="2487" y="1748"/>
                </a:cubicBezTo>
                <a:cubicBezTo>
                  <a:pt x="2806" y="1748"/>
                  <a:pt x="3204" y="1688"/>
                  <a:pt x="3542" y="1688"/>
                </a:cubicBezTo>
                <a:close/>
                <a:moveTo>
                  <a:pt x="4951" y="1"/>
                </a:moveTo>
                <a:cubicBezTo>
                  <a:pt x="4819" y="1"/>
                  <a:pt x="4682" y="60"/>
                  <a:pt x="4576" y="197"/>
                </a:cubicBezTo>
                <a:cubicBezTo>
                  <a:pt x="4377" y="455"/>
                  <a:pt x="4198" y="714"/>
                  <a:pt x="4019" y="972"/>
                </a:cubicBezTo>
                <a:lnTo>
                  <a:pt x="3820" y="972"/>
                </a:lnTo>
                <a:lnTo>
                  <a:pt x="617" y="893"/>
                </a:lnTo>
                <a:cubicBezTo>
                  <a:pt x="339" y="893"/>
                  <a:pt x="220" y="1092"/>
                  <a:pt x="220" y="1311"/>
                </a:cubicBezTo>
                <a:cubicBezTo>
                  <a:pt x="120" y="1350"/>
                  <a:pt x="21" y="1410"/>
                  <a:pt x="21" y="1509"/>
                </a:cubicBezTo>
                <a:cubicBezTo>
                  <a:pt x="1" y="2544"/>
                  <a:pt x="21" y="3578"/>
                  <a:pt x="100" y="4593"/>
                </a:cubicBezTo>
                <a:cubicBezTo>
                  <a:pt x="120" y="5090"/>
                  <a:pt x="120" y="5627"/>
                  <a:pt x="697" y="5826"/>
                </a:cubicBezTo>
                <a:cubicBezTo>
                  <a:pt x="888" y="5888"/>
                  <a:pt x="1106" y="5912"/>
                  <a:pt x="1336" y="5912"/>
                </a:cubicBezTo>
                <a:cubicBezTo>
                  <a:pt x="1921" y="5912"/>
                  <a:pt x="2584" y="5758"/>
                  <a:pt x="3084" y="5687"/>
                </a:cubicBezTo>
                <a:cubicBezTo>
                  <a:pt x="3701" y="5627"/>
                  <a:pt x="4755" y="5667"/>
                  <a:pt x="5213" y="5249"/>
                </a:cubicBezTo>
                <a:cubicBezTo>
                  <a:pt x="5611" y="4891"/>
                  <a:pt x="5431" y="4294"/>
                  <a:pt x="5431" y="3857"/>
                </a:cubicBezTo>
                <a:cubicBezTo>
                  <a:pt x="5412" y="3340"/>
                  <a:pt x="5392" y="2842"/>
                  <a:pt x="5372" y="2305"/>
                </a:cubicBezTo>
                <a:cubicBezTo>
                  <a:pt x="5352" y="2007"/>
                  <a:pt x="5412" y="1589"/>
                  <a:pt x="5272" y="1311"/>
                </a:cubicBezTo>
                <a:cubicBezTo>
                  <a:pt x="5252" y="1251"/>
                  <a:pt x="5193" y="1191"/>
                  <a:pt x="5113" y="1151"/>
                </a:cubicBezTo>
                <a:cubicBezTo>
                  <a:pt x="5193" y="972"/>
                  <a:pt x="5272" y="813"/>
                  <a:pt x="5352" y="654"/>
                </a:cubicBezTo>
                <a:cubicBezTo>
                  <a:pt x="5502" y="285"/>
                  <a:pt x="5239" y="1"/>
                  <a:pt x="49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4"/>
          <p:cNvSpPr/>
          <p:nvPr/>
        </p:nvSpPr>
        <p:spPr>
          <a:xfrm>
            <a:off x="743275" y="7604131"/>
            <a:ext cx="140275" cy="147800"/>
          </a:xfrm>
          <a:custGeom>
            <a:rect b="b" l="l" r="r" t="t"/>
            <a:pathLst>
              <a:path extrusionOk="0" h="5912" w="5611">
                <a:moveTo>
                  <a:pt x="3542" y="1688"/>
                </a:moveTo>
                <a:cubicBezTo>
                  <a:pt x="3184" y="2325"/>
                  <a:pt x="2826" y="2962"/>
                  <a:pt x="2487" y="3578"/>
                </a:cubicBezTo>
                <a:cubicBezTo>
                  <a:pt x="2050" y="3260"/>
                  <a:pt x="1692" y="2922"/>
                  <a:pt x="1274" y="2584"/>
                </a:cubicBezTo>
                <a:cubicBezTo>
                  <a:pt x="1223" y="2549"/>
                  <a:pt x="1171" y="2535"/>
                  <a:pt x="1122" y="2535"/>
                </a:cubicBezTo>
                <a:cubicBezTo>
                  <a:pt x="943" y="2535"/>
                  <a:pt x="811" y="2734"/>
                  <a:pt x="936" y="2922"/>
                </a:cubicBezTo>
                <a:cubicBezTo>
                  <a:pt x="1373" y="3459"/>
                  <a:pt x="1831" y="3956"/>
                  <a:pt x="2209" y="4533"/>
                </a:cubicBezTo>
                <a:cubicBezTo>
                  <a:pt x="2308" y="4682"/>
                  <a:pt x="2462" y="4757"/>
                  <a:pt x="2617" y="4757"/>
                </a:cubicBezTo>
                <a:cubicBezTo>
                  <a:pt x="2771" y="4757"/>
                  <a:pt x="2925" y="4682"/>
                  <a:pt x="3024" y="4533"/>
                </a:cubicBezTo>
                <a:cubicBezTo>
                  <a:pt x="3522" y="3757"/>
                  <a:pt x="4059" y="2942"/>
                  <a:pt x="4556" y="2146"/>
                </a:cubicBezTo>
                <a:cubicBezTo>
                  <a:pt x="4656" y="2425"/>
                  <a:pt x="4576" y="2783"/>
                  <a:pt x="4596" y="3101"/>
                </a:cubicBezTo>
                <a:cubicBezTo>
                  <a:pt x="4676" y="3459"/>
                  <a:pt x="4894" y="4473"/>
                  <a:pt x="4596" y="4732"/>
                </a:cubicBezTo>
                <a:cubicBezTo>
                  <a:pt x="4298" y="4991"/>
                  <a:pt x="3104" y="4951"/>
                  <a:pt x="2706" y="4991"/>
                </a:cubicBezTo>
                <a:cubicBezTo>
                  <a:pt x="2420" y="5036"/>
                  <a:pt x="1826" y="5184"/>
                  <a:pt x="1399" y="5184"/>
                </a:cubicBezTo>
                <a:cubicBezTo>
                  <a:pt x="1262" y="5184"/>
                  <a:pt x="1142" y="5169"/>
                  <a:pt x="1055" y="5130"/>
                </a:cubicBezTo>
                <a:cubicBezTo>
                  <a:pt x="617" y="4871"/>
                  <a:pt x="657" y="3479"/>
                  <a:pt x="617" y="3061"/>
                </a:cubicBezTo>
                <a:cubicBezTo>
                  <a:pt x="558" y="2604"/>
                  <a:pt x="518" y="2146"/>
                  <a:pt x="438" y="1688"/>
                </a:cubicBezTo>
                <a:lnTo>
                  <a:pt x="438" y="1688"/>
                </a:lnTo>
                <a:cubicBezTo>
                  <a:pt x="498" y="1708"/>
                  <a:pt x="538" y="1708"/>
                  <a:pt x="598" y="1708"/>
                </a:cubicBezTo>
                <a:cubicBezTo>
                  <a:pt x="1214" y="1708"/>
                  <a:pt x="1871" y="1748"/>
                  <a:pt x="2487" y="1748"/>
                </a:cubicBezTo>
                <a:cubicBezTo>
                  <a:pt x="2806" y="1748"/>
                  <a:pt x="3204" y="1688"/>
                  <a:pt x="3542" y="1688"/>
                </a:cubicBezTo>
                <a:close/>
                <a:moveTo>
                  <a:pt x="4951" y="1"/>
                </a:moveTo>
                <a:cubicBezTo>
                  <a:pt x="4819" y="1"/>
                  <a:pt x="4682" y="60"/>
                  <a:pt x="4576" y="197"/>
                </a:cubicBezTo>
                <a:cubicBezTo>
                  <a:pt x="4377" y="455"/>
                  <a:pt x="4198" y="714"/>
                  <a:pt x="4019" y="972"/>
                </a:cubicBezTo>
                <a:lnTo>
                  <a:pt x="3820" y="972"/>
                </a:lnTo>
                <a:lnTo>
                  <a:pt x="617" y="893"/>
                </a:lnTo>
                <a:cubicBezTo>
                  <a:pt x="339" y="893"/>
                  <a:pt x="220" y="1092"/>
                  <a:pt x="220" y="1311"/>
                </a:cubicBezTo>
                <a:cubicBezTo>
                  <a:pt x="120" y="1350"/>
                  <a:pt x="21" y="1410"/>
                  <a:pt x="21" y="1509"/>
                </a:cubicBezTo>
                <a:cubicBezTo>
                  <a:pt x="1" y="2544"/>
                  <a:pt x="21" y="3578"/>
                  <a:pt x="100" y="4593"/>
                </a:cubicBezTo>
                <a:cubicBezTo>
                  <a:pt x="120" y="5090"/>
                  <a:pt x="120" y="5627"/>
                  <a:pt x="697" y="5826"/>
                </a:cubicBezTo>
                <a:cubicBezTo>
                  <a:pt x="888" y="5888"/>
                  <a:pt x="1106" y="5912"/>
                  <a:pt x="1336" y="5912"/>
                </a:cubicBezTo>
                <a:cubicBezTo>
                  <a:pt x="1921" y="5912"/>
                  <a:pt x="2584" y="5758"/>
                  <a:pt x="3084" y="5687"/>
                </a:cubicBezTo>
                <a:cubicBezTo>
                  <a:pt x="3701" y="5627"/>
                  <a:pt x="4755" y="5667"/>
                  <a:pt x="5213" y="5249"/>
                </a:cubicBezTo>
                <a:cubicBezTo>
                  <a:pt x="5611" y="4891"/>
                  <a:pt x="5431" y="4294"/>
                  <a:pt x="5431" y="3857"/>
                </a:cubicBezTo>
                <a:cubicBezTo>
                  <a:pt x="5412" y="3340"/>
                  <a:pt x="5392" y="2842"/>
                  <a:pt x="5372" y="2305"/>
                </a:cubicBezTo>
                <a:cubicBezTo>
                  <a:pt x="5352" y="2007"/>
                  <a:pt x="5412" y="1589"/>
                  <a:pt x="5272" y="1311"/>
                </a:cubicBezTo>
                <a:cubicBezTo>
                  <a:pt x="5252" y="1251"/>
                  <a:pt x="5193" y="1191"/>
                  <a:pt x="5113" y="1151"/>
                </a:cubicBezTo>
                <a:cubicBezTo>
                  <a:pt x="5193" y="972"/>
                  <a:pt x="5272" y="813"/>
                  <a:pt x="5352" y="654"/>
                </a:cubicBezTo>
                <a:cubicBezTo>
                  <a:pt x="5502" y="285"/>
                  <a:pt x="5239" y="1"/>
                  <a:pt x="49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4"/>
          <p:cNvSpPr/>
          <p:nvPr/>
        </p:nvSpPr>
        <p:spPr>
          <a:xfrm>
            <a:off x="743275" y="7356188"/>
            <a:ext cx="140275" cy="147800"/>
          </a:xfrm>
          <a:custGeom>
            <a:rect b="b" l="l" r="r" t="t"/>
            <a:pathLst>
              <a:path extrusionOk="0" h="5912" w="5611">
                <a:moveTo>
                  <a:pt x="3542" y="1688"/>
                </a:moveTo>
                <a:cubicBezTo>
                  <a:pt x="3184" y="2325"/>
                  <a:pt x="2826" y="2962"/>
                  <a:pt x="2487" y="3578"/>
                </a:cubicBezTo>
                <a:cubicBezTo>
                  <a:pt x="2050" y="3260"/>
                  <a:pt x="1692" y="2922"/>
                  <a:pt x="1274" y="2584"/>
                </a:cubicBezTo>
                <a:cubicBezTo>
                  <a:pt x="1223" y="2549"/>
                  <a:pt x="1171" y="2535"/>
                  <a:pt x="1122" y="2535"/>
                </a:cubicBezTo>
                <a:cubicBezTo>
                  <a:pt x="943" y="2535"/>
                  <a:pt x="811" y="2734"/>
                  <a:pt x="936" y="2922"/>
                </a:cubicBezTo>
                <a:cubicBezTo>
                  <a:pt x="1373" y="3459"/>
                  <a:pt x="1831" y="3956"/>
                  <a:pt x="2209" y="4533"/>
                </a:cubicBezTo>
                <a:cubicBezTo>
                  <a:pt x="2308" y="4682"/>
                  <a:pt x="2462" y="4757"/>
                  <a:pt x="2617" y="4757"/>
                </a:cubicBezTo>
                <a:cubicBezTo>
                  <a:pt x="2771" y="4757"/>
                  <a:pt x="2925" y="4682"/>
                  <a:pt x="3024" y="4533"/>
                </a:cubicBezTo>
                <a:cubicBezTo>
                  <a:pt x="3522" y="3757"/>
                  <a:pt x="4059" y="2942"/>
                  <a:pt x="4556" y="2146"/>
                </a:cubicBezTo>
                <a:cubicBezTo>
                  <a:pt x="4656" y="2425"/>
                  <a:pt x="4576" y="2783"/>
                  <a:pt x="4596" y="3101"/>
                </a:cubicBezTo>
                <a:cubicBezTo>
                  <a:pt x="4676" y="3459"/>
                  <a:pt x="4894" y="4473"/>
                  <a:pt x="4596" y="4732"/>
                </a:cubicBezTo>
                <a:cubicBezTo>
                  <a:pt x="4298" y="4991"/>
                  <a:pt x="3104" y="4951"/>
                  <a:pt x="2706" y="4991"/>
                </a:cubicBezTo>
                <a:cubicBezTo>
                  <a:pt x="2420" y="5036"/>
                  <a:pt x="1826" y="5184"/>
                  <a:pt x="1399" y="5184"/>
                </a:cubicBezTo>
                <a:cubicBezTo>
                  <a:pt x="1262" y="5184"/>
                  <a:pt x="1142" y="5169"/>
                  <a:pt x="1055" y="5130"/>
                </a:cubicBezTo>
                <a:cubicBezTo>
                  <a:pt x="617" y="4871"/>
                  <a:pt x="657" y="3479"/>
                  <a:pt x="617" y="3061"/>
                </a:cubicBezTo>
                <a:cubicBezTo>
                  <a:pt x="558" y="2604"/>
                  <a:pt x="518" y="2146"/>
                  <a:pt x="438" y="1688"/>
                </a:cubicBezTo>
                <a:lnTo>
                  <a:pt x="438" y="1688"/>
                </a:lnTo>
                <a:cubicBezTo>
                  <a:pt x="498" y="1708"/>
                  <a:pt x="538" y="1708"/>
                  <a:pt x="598" y="1708"/>
                </a:cubicBezTo>
                <a:cubicBezTo>
                  <a:pt x="1214" y="1708"/>
                  <a:pt x="1871" y="1748"/>
                  <a:pt x="2487" y="1748"/>
                </a:cubicBezTo>
                <a:cubicBezTo>
                  <a:pt x="2806" y="1748"/>
                  <a:pt x="3204" y="1688"/>
                  <a:pt x="3542" y="1688"/>
                </a:cubicBezTo>
                <a:close/>
                <a:moveTo>
                  <a:pt x="4951" y="1"/>
                </a:moveTo>
                <a:cubicBezTo>
                  <a:pt x="4819" y="1"/>
                  <a:pt x="4682" y="60"/>
                  <a:pt x="4576" y="197"/>
                </a:cubicBezTo>
                <a:cubicBezTo>
                  <a:pt x="4377" y="455"/>
                  <a:pt x="4198" y="714"/>
                  <a:pt x="4019" y="972"/>
                </a:cubicBezTo>
                <a:lnTo>
                  <a:pt x="3820" y="972"/>
                </a:lnTo>
                <a:lnTo>
                  <a:pt x="617" y="893"/>
                </a:lnTo>
                <a:cubicBezTo>
                  <a:pt x="339" y="893"/>
                  <a:pt x="220" y="1092"/>
                  <a:pt x="220" y="1311"/>
                </a:cubicBezTo>
                <a:cubicBezTo>
                  <a:pt x="120" y="1350"/>
                  <a:pt x="21" y="1410"/>
                  <a:pt x="21" y="1509"/>
                </a:cubicBezTo>
                <a:cubicBezTo>
                  <a:pt x="1" y="2544"/>
                  <a:pt x="21" y="3578"/>
                  <a:pt x="100" y="4593"/>
                </a:cubicBezTo>
                <a:cubicBezTo>
                  <a:pt x="120" y="5090"/>
                  <a:pt x="120" y="5627"/>
                  <a:pt x="697" y="5826"/>
                </a:cubicBezTo>
                <a:cubicBezTo>
                  <a:pt x="888" y="5888"/>
                  <a:pt x="1106" y="5912"/>
                  <a:pt x="1336" y="5912"/>
                </a:cubicBezTo>
                <a:cubicBezTo>
                  <a:pt x="1921" y="5912"/>
                  <a:pt x="2584" y="5758"/>
                  <a:pt x="3084" y="5687"/>
                </a:cubicBezTo>
                <a:cubicBezTo>
                  <a:pt x="3701" y="5627"/>
                  <a:pt x="4755" y="5667"/>
                  <a:pt x="5213" y="5249"/>
                </a:cubicBezTo>
                <a:cubicBezTo>
                  <a:pt x="5611" y="4891"/>
                  <a:pt x="5431" y="4294"/>
                  <a:pt x="5431" y="3857"/>
                </a:cubicBezTo>
                <a:cubicBezTo>
                  <a:pt x="5412" y="3340"/>
                  <a:pt x="5392" y="2842"/>
                  <a:pt x="5372" y="2305"/>
                </a:cubicBezTo>
                <a:cubicBezTo>
                  <a:pt x="5352" y="2007"/>
                  <a:pt x="5412" y="1589"/>
                  <a:pt x="5272" y="1311"/>
                </a:cubicBezTo>
                <a:cubicBezTo>
                  <a:pt x="5252" y="1251"/>
                  <a:pt x="5193" y="1191"/>
                  <a:pt x="5113" y="1151"/>
                </a:cubicBezTo>
                <a:cubicBezTo>
                  <a:pt x="5193" y="972"/>
                  <a:pt x="5272" y="813"/>
                  <a:pt x="5352" y="654"/>
                </a:cubicBezTo>
                <a:cubicBezTo>
                  <a:pt x="5502" y="285"/>
                  <a:pt x="5239" y="1"/>
                  <a:pt x="49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4"/>
          <p:cNvSpPr/>
          <p:nvPr/>
        </p:nvSpPr>
        <p:spPr>
          <a:xfrm>
            <a:off x="743275" y="7108244"/>
            <a:ext cx="140275" cy="147800"/>
          </a:xfrm>
          <a:custGeom>
            <a:rect b="b" l="l" r="r" t="t"/>
            <a:pathLst>
              <a:path extrusionOk="0" h="5912" w="5611">
                <a:moveTo>
                  <a:pt x="3542" y="1688"/>
                </a:moveTo>
                <a:cubicBezTo>
                  <a:pt x="3184" y="2325"/>
                  <a:pt x="2826" y="2962"/>
                  <a:pt x="2487" y="3578"/>
                </a:cubicBezTo>
                <a:cubicBezTo>
                  <a:pt x="2050" y="3260"/>
                  <a:pt x="1692" y="2922"/>
                  <a:pt x="1274" y="2584"/>
                </a:cubicBezTo>
                <a:cubicBezTo>
                  <a:pt x="1223" y="2549"/>
                  <a:pt x="1171" y="2535"/>
                  <a:pt x="1122" y="2535"/>
                </a:cubicBezTo>
                <a:cubicBezTo>
                  <a:pt x="943" y="2535"/>
                  <a:pt x="811" y="2734"/>
                  <a:pt x="936" y="2922"/>
                </a:cubicBezTo>
                <a:cubicBezTo>
                  <a:pt x="1373" y="3459"/>
                  <a:pt x="1831" y="3956"/>
                  <a:pt x="2209" y="4533"/>
                </a:cubicBezTo>
                <a:cubicBezTo>
                  <a:pt x="2308" y="4682"/>
                  <a:pt x="2462" y="4757"/>
                  <a:pt x="2617" y="4757"/>
                </a:cubicBezTo>
                <a:cubicBezTo>
                  <a:pt x="2771" y="4757"/>
                  <a:pt x="2925" y="4682"/>
                  <a:pt x="3024" y="4533"/>
                </a:cubicBezTo>
                <a:cubicBezTo>
                  <a:pt x="3522" y="3757"/>
                  <a:pt x="4059" y="2942"/>
                  <a:pt x="4556" y="2146"/>
                </a:cubicBezTo>
                <a:cubicBezTo>
                  <a:pt x="4656" y="2425"/>
                  <a:pt x="4576" y="2783"/>
                  <a:pt x="4596" y="3101"/>
                </a:cubicBezTo>
                <a:cubicBezTo>
                  <a:pt x="4676" y="3459"/>
                  <a:pt x="4894" y="4473"/>
                  <a:pt x="4596" y="4732"/>
                </a:cubicBezTo>
                <a:cubicBezTo>
                  <a:pt x="4298" y="4991"/>
                  <a:pt x="3104" y="4951"/>
                  <a:pt x="2706" y="4991"/>
                </a:cubicBezTo>
                <a:cubicBezTo>
                  <a:pt x="2420" y="5036"/>
                  <a:pt x="1826" y="5184"/>
                  <a:pt x="1399" y="5184"/>
                </a:cubicBezTo>
                <a:cubicBezTo>
                  <a:pt x="1262" y="5184"/>
                  <a:pt x="1142" y="5169"/>
                  <a:pt x="1055" y="5130"/>
                </a:cubicBezTo>
                <a:cubicBezTo>
                  <a:pt x="617" y="4871"/>
                  <a:pt x="657" y="3479"/>
                  <a:pt x="617" y="3061"/>
                </a:cubicBezTo>
                <a:cubicBezTo>
                  <a:pt x="558" y="2604"/>
                  <a:pt x="518" y="2146"/>
                  <a:pt x="438" y="1688"/>
                </a:cubicBezTo>
                <a:lnTo>
                  <a:pt x="438" y="1688"/>
                </a:lnTo>
                <a:cubicBezTo>
                  <a:pt x="498" y="1708"/>
                  <a:pt x="538" y="1708"/>
                  <a:pt x="598" y="1708"/>
                </a:cubicBezTo>
                <a:cubicBezTo>
                  <a:pt x="1214" y="1708"/>
                  <a:pt x="1871" y="1748"/>
                  <a:pt x="2487" y="1748"/>
                </a:cubicBezTo>
                <a:cubicBezTo>
                  <a:pt x="2806" y="1748"/>
                  <a:pt x="3204" y="1688"/>
                  <a:pt x="3542" y="1688"/>
                </a:cubicBezTo>
                <a:close/>
                <a:moveTo>
                  <a:pt x="4951" y="1"/>
                </a:moveTo>
                <a:cubicBezTo>
                  <a:pt x="4819" y="1"/>
                  <a:pt x="4682" y="60"/>
                  <a:pt x="4576" y="197"/>
                </a:cubicBezTo>
                <a:cubicBezTo>
                  <a:pt x="4377" y="455"/>
                  <a:pt x="4198" y="714"/>
                  <a:pt x="4019" y="972"/>
                </a:cubicBezTo>
                <a:lnTo>
                  <a:pt x="3820" y="972"/>
                </a:lnTo>
                <a:lnTo>
                  <a:pt x="617" y="893"/>
                </a:lnTo>
                <a:cubicBezTo>
                  <a:pt x="339" y="893"/>
                  <a:pt x="220" y="1092"/>
                  <a:pt x="220" y="1311"/>
                </a:cubicBezTo>
                <a:cubicBezTo>
                  <a:pt x="120" y="1350"/>
                  <a:pt x="21" y="1410"/>
                  <a:pt x="21" y="1509"/>
                </a:cubicBezTo>
                <a:cubicBezTo>
                  <a:pt x="1" y="2544"/>
                  <a:pt x="21" y="3578"/>
                  <a:pt x="100" y="4593"/>
                </a:cubicBezTo>
                <a:cubicBezTo>
                  <a:pt x="120" y="5090"/>
                  <a:pt x="120" y="5627"/>
                  <a:pt x="697" y="5826"/>
                </a:cubicBezTo>
                <a:cubicBezTo>
                  <a:pt x="888" y="5888"/>
                  <a:pt x="1106" y="5912"/>
                  <a:pt x="1336" y="5912"/>
                </a:cubicBezTo>
                <a:cubicBezTo>
                  <a:pt x="1921" y="5912"/>
                  <a:pt x="2584" y="5758"/>
                  <a:pt x="3084" y="5687"/>
                </a:cubicBezTo>
                <a:cubicBezTo>
                  <a:pt x="3701" y="5627"/>
                  <a:pt x="4755" y="5667"/>
                  <a:pt x="5213" y="5249"/>
                </a:cubicBezTo>
                <a:cubicBezTo>
                  <a:pt x="5611" y="4891"/>
                  <a:pt x="5431" y="4294"/>
                  <a:pt x="5431" y="3857"/>
                </a:cubicBezTo>
                <a:cubicBezTo>
                  <a:pt x="5412" y="3340"/>
                  <a:pt x="5392" y="2842"/>
                  <a:pt x="5372" y="2305"/>
                </a:cubicBezTo>
                <a:cubicBezTo>
                  <a:pt x="5352" y="2007"/>
                  <a:pt x="5412" y="1589"/>
                  <a:pt x="5272" y="1311"/>
                </a:cubicBezTo>
                <a:cubicBezTo>
                  <a:pt x="5252" y="1251"/>
                  <a:pt x="5193" y="1191"/>
                  <a:pt x="5113" y="1151"/>
                </a:cubicBezTo>
                <a:cubicBezTo>
                  <a:pt x="5193" y="972"/>
                  <a:pt x="5272" y="813"/>
                  <a:pt x="5352" y="654"/>
                </a:cubicBezTo>
                <a:cubicBezTo>
                  <a:pt x="5502" y="285"/>
                  <a:pt x="5239" y="1"/>
                  <a:pt x="49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"/>
          <p:cNvSpPr/>
          <p:nvPr/>
        </p:nvSpPr>
        <p:spPr>
          <a:xfrm>
            <a:off x="916800" y="3912675"/>
            <a:ext cx="1146148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4"/>
          <p:cNvSpPr/>
          <p:nvPr/>
        </p:nvSpPr>
        <p:spPr>
          <a:xfrm>
            <a:off x="916800" y="6553225"/>
            <a:ext cx="1146148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4"/>
          <p:cNvSpPr/>
          <p:nvPr/>
        </p:nvSpPr>
        <p:spPr>
          <a:xfrm>
            <a:off x="4147424" y="4491088"/>
            <a:ext cx="1709131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4"/>
          <p:cNvSpPr/>
          <p:nvPr/>
        </p:nvSpPr>
        <p:spPr>
          <a:xfrm>
            <a:off x="4147424" y="7317488"/>
            <a:ext cx="1709131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0" name="Google Shape;160;p14"/>
          <p:cNvGrpSpPr/>
          <p:nvPr/>
        </p:nvGrpSpPr>
        <p:grpSpPr>
          <a:xfrm>
            <a:off x="4223613" y="5594400"/>
            <a:ext cx="278525" cy="105950"/>
            <a:chOff x="-3603025" y="-581475"/>
            <a:chExt cx="278525" cy="105950"/>
          </a:xfrm>
        </p:grpSpPr>
        <p:sp>
          <p:nvSpPr>
            <p:cNvPr id="161" name="Google Shape;161;p14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62" name="Google Shape;162;p14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66" name="Google Shape;166;p14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67" name="Google Shape;167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70" name="Google Shape;170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71" name="Google Shape;171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74" name="Google Shape;174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179" name="Google Shape;179;p14"/>
          <p:cNvGrpSpPr/>
          <p:nvPr/>
        </p:nvGrpSpPr>
        <p:grpSpPr>
          <a:xfrm>
            <a:off x="4223613" y="4896000"/>
            <a:ext cx="278525" cy="105950"/>
            <a:chOff x="-3603025" y="-581475"/>
            <a:chExt cx="278525" cy="105950"/>
          </a:xfrm>
        </p:grpSpPr>
        <p:sp>
          <p:nvSpPr>
            <p:cNvPr id="180" name="Google Shape;180;p14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81" name="Google Shape;181;p14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83" name="Google Shape;183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84" name="Google Shape;184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86" name="Google Shape;186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87" name="Google Shape;187;p14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89" name="Google Shape;189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90" name="Google Shape;190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92" name="Google Shape;192;p14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93" name="Google Shape;193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95" name="Google Shape;195;p14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97" name="Google Shape;197;p14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198" name="Google Shape;198;p14"/>
          <p:cNvGrpSpPr/>
          <p:nvPr/>
        </p:nvGrpSpPr>
        <p:grpSpPr>
          <a:xfrm>
            <a:off x="4223613" y="6292800"/>
            <a:ext cx="278525" cy="105950"/>
            <a:chOff x="-3603025" y="-581475"/>
            <a:chExt cx="278525" cy="105950"/>
          </a:xfrm>
        </p:grpSpPr>
        <p:sp>
          <p:nvSpPr>
            <p:cNvPr id="199" name="Google Shape;199;p14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3" name="Google Shape;203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5" name="Google Shape;205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6" name="Google Shape;206;p14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9" name="Google Shape;209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0" name="Google Shape;210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5" name="Google Shape;215;p14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6" name="Google Shape;216;p14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217" name="Google Shape;217;p14"/>
          <p:cNvGrpSpPr/>
          <p:nvPr/>
        </p:nvGrpSpPr>
        <p:grpSpPr>
          <a:xfrm>
            <a:off x="4223613" y="8441675"/>
            <a:ext cx="278525" cy="105950"/>
            <a:chOff x="-3603025" y="-581475"/>
            <a:chExt cx="278525" cy="105950"/>
          </a:xfrm>
        </p:grpSpPr>
        <p:sp>
          <p:nvSpPr>
            <p:cNvPr id="218" name="Google Shape;218;p14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9" name="Google Shape;219;p14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21" name="Google Shape;221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22" name="Google Shape;222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23" name="Google Shape;223;p14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25" name="Google Shape;225;p14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26" name="Google Shape;226;p14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29" name="Google Shape;229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30" name="Google Shape;230;p14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33" name="Google Shape;233;p14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34" name="Google Shape;234;p14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236" name="Google Shape;236;p14"/>
          <p:cNvGrpSpPr/>
          <p:nvPr/>
        </p:nvGrpSpPr>
        <p:grpSpPr>
          <a:xfrm>
            <a:off x="4223613" y="7743275"/>
            <a:ext cx="278525" cy="105950"/>
            <a:chOff x="-3603025" y="-581475"/>
            <a:chExt cx="278525" cy="105950"/>
          </a:xfrm>
        </p:grpSpPr>
        <p:sp>
          <p:nvSpPr>
            <p:cNvPr id="237" name="Google Shape;237;p14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255" name="Google Shape;255;p14"/>
          <p:cNvGrpSpPr/>
          <p:nvPr/>
        </p:nvGrpSpPr>
        <p:grpSpPr>
          <a:xfrm>
            <a:off x="4223613" y="9140075"/>
            <a:ext cx="278525" cy="105950"/>
            <a:chOff x="-3603025" y="-581475"/>
            <a:chExt cx="278525" cy="105950"/>
          </a:xfrm>
        </p:grpSpPr>
        <p:sp>
          <p:nvSpPr>
            <p:cNvPr id="256" name="Google Shape;256;p14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71" name="Google Shape;271;p14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72" name="Google Shape;272;p14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274" name="Google Shape;274;p14"/>
          <p:cNvGrpSpPr/>
          <p:nvPr/>
        </p:nvGrpSpPr>
        <p:grpSpPr>
          <a:xfrm rot="5400000">
            <a:off x="332825" y="6627635"/>
            <a:ext cx="5785873" cy="144616"/>
            <a:chOff x="887063" y="6170435"/>
            <a:chExt cx="5785873" cy="144616"/>
          </a:xfrm>
        </p:grpSpPr>
        <p:sp>
          <p:nvSpPr>
            <p:cNvPr id="275" name="Google Shape;275;p14"/>
            <p:cNvSpPr/>
            <p:nvPr/>
          </p:nvSpPr>
          <p:spPr>
            <a:xfrm>
              <a:off x="1121381" y="6213780"/>
              <a:ext cx="5307823" cy="57951"/>
            </a:xfrm>
            <a:custGeom>
              <a:rect b="b" l="l" r="r" t="t"/>
              <a:pathLst>
                <a:path extrusionOk="0" h="952" w="42449">
                  <a:moveTo>
                    <a:pt x="34933" y="0"/>
                  </a:moveTo>
                  <a:cubicBezTo>
                    <a:pt x="33964" y="0"/>
                    <a:pt x="33000" y="8"/>
                    <a:pt x="32045" y="8"/>
                  </a:cubicBezTo>
                  <a:cubicBezTo>
                    <a:pt x="28484" y="8"/>
                    <a:pt x="24923" y="108"/>
                    <a:pt x="21363" y="207"/>
                  </a:cubicBezTo>
                  <a:cubicBezTo>
                    <a:pt x="17505" y="327"/>
                    <a:pt x="13641" y="441"/>
                    <a:pt x="9781" y="441"/>
                  </a:cubicBezTo>
                  <a:cubicBezTo>
                    <a:pt x="6595" y="441"/>
                    <a:pt x="3412" y="363"/>
                    <a:pt x="237" y="148"/>
                  </a:cubicBezTo>
                  <a:cubicBezTo>
                    <a:pt x="230" y="147"/>
                    <a:pt x="224" y="147"/>
                    <a:pt x="218" y="147"/>
                  </a:cubicBezTo>
                  <a:cubicBezTo>
                    <a:pt x="0" y="147"/>
                    <a:pt x="43" y="486"/>
                    <a:pt x="237" y="486"/>
                  </a:cubicBezTo>
                  <a:cubicBezTo>
                    <a:pt x="4245" y="841"/>
                    <a:pt x="8259" y="952"/>
                    <a:pt x="12276" y="952"/>
                  </a:cubicBezTo>
                  <a:cubicBezTo>
                    <a:pt x="15238" y="952"/>
                    <a:pt x="18201" y="891"/>
                    <a:pt x="21164" y="824"/>
                  </a:cubicBezTo>
                  <a:cubicBezTo>
                    <a:pt x="24665" y="744"/>
                    <a:pt x="28146" y="645"/>
                    <a:pt x="31667" y="645"/>
                  </a:cubicBezTo>
                  <a:cubicBezTo>
                    <a:pt x="35036" y="645"/>
                    <a:pt x="38424" y="924"/>
                    <a:pt x="41794" y="924"/>
                  </a:cubicBezTo>
                  <a:cubicBezTo>
                    <a:pt x="41906" y="924"/>
                    <a:pt x="42018" y="924"/>
                    <a:pt x="42131" y="923"/>
                  </a:cubicBezTo>
                  <a:cubicBezTo>
                    <a:pt x="42369" y="903"/>
                    <a:pt x="42449" y="446"/>
                    <a:pt x="42170" y="406"/>
                  </a:cubicBezTo>
                  <a:cubicBezTo>
                    <a:pt x="39797" y="51"/>
                    <a:pt x="37354" y="0"/>
                    <a:pt x="349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6" name="Google Shape;276;p14"/>
            <p:cNvGrpSpPr/>
            <p:nvPr/>
          </p:nvGrpSpPr>
          <p:grpSpPr>
            <a:xfrm>
              <a:off x="887063" y="6170435"/>
              <a:ext cx="5785873" cy="144616"/>
              <a:chOff x="887063" y="6170435"/>
              <a:chExt cx="5785873" cy="144616"/>
            </a:xfrm>
          </p:grpSpPr>
          <p:sp>
            <p:nvSpPr>
              <p:cNvPr id="277" name="Google Shape;277;p14"/>
              <p:cNvSpPr/>
              <p:nvPr/>
            </p:nvSpPr>
            <p:spPr>
              <a:xfrm>
                <a:off x="887063" y="6174438"/>
                <a:ext cx="177880" cy="136601"/>
              </a:xfrm>
              <a:custGeom>
                <a:rect b="b" l="l" r="r" t="t"/>
                <a:pathLst>
                  <a:path extrusionOk="0" h="1244" w="1588">
                    <a:moveTo>
                      <a:pt x="871" y="1"/>
                    </a:moveTo>
                    <a:cubicBezTo>
                      <a:pt x="717" y="1"/>
                      <a:pt x="568" y="74"/>
                      <a:pt x="473" y="248"/>
                    </a:cubicBezTo>
                    <a:cubicBezTo>
                      <a:pt x="453" y="288"/>
                      <a:pt x="413" y="348"/>
                      <a:pt x="413" y="388"/>
                    </a:cubicBezTo>
                    <a:cubicBezTo>
                      <a:pt x="391" y="383"/>
                      <a:pt x="371" y="381"/>
                      <a:pt x="352" y="381"/>
                    </a:cubicBezTo>
                    <a:cubicBezTo>
                      <a:pt x="287" y="381"/>
                      <a:pt x="241" y="410"/>
                      <a:pt x="195" y="487"/>
                    </a:cubicBezTo>
                    <a:cubicBezTo>
                      <a:pt x="1" y="875"/>
                      <a:pt x="374" y="1244"/>
                      <a:pt x="761" y="1244"/>
                    </a:cubicBezTo>
                    <a:cubicBezTo>
                      <a:pt x="771" y="1244"/>
                      <a:pt x="781" y="1243"/>
                      <a:pt x="791" y="1243"/>
                    </a:cubicBezTo>
                    <a:cubicBezTo>
                      <a:pt x="1229" y="1243"/>
                      <a:pt x="1587" y="865"/>
                      <a:pt x="1448" y="407"/>
                    </a:cubicBezTo>
                    <a:cubicBezTo>
                      <a:pt x="1352" y="168"/>
                      <a:pt x="1105" y="1"/>
                      <a:pt x="8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14"/>
              <p:cNvSpPr/>
              <p:nvPr/>
            </p:nvSpPr>
            <p:spPr>
              <a:xfrm>
                <a:off x="6485647" y="6170435"/>
                <a:ext cx="187289" cy="144616"/>
              </a:xfrm>
              <a:custGeom>
                <a:rect b="b" l="l" r="r" t="t"/>
                <a:pathLst>
                  <a:path extrusionOk="0" h="1317" w="1672">
                    <a:moveTo>
                      <a:pt x="904" y="0"/>
                    </a:moveTo>
                    <a:cubicBezTo>
                      <a:pt x="786" y="0"/>
                      <a:pt x="670" y="37"/>
                      <a:pt x="578" y="117"/>
                    </a:cubicBezTo>
                    <a:cubicBezTo>
                      <a:pt x="518" y="117"/>
                      <a:pt x="498" y="137"/>
                      <a:pt x="439" y="157"/>
                    </a:cubicBezTo>
                    <a:cubicBezTo>
                      <a:pt x="1" y="455"/>
                      <a:pt x="180" y="1131"/>
                      <a:pt x="637" y="1290"/>
                    </a:cubicBezTo>
                    <a:cubicBezTo>
                      <a:pt x="701" y="1308"/>
                      <a:pt x="765" y="1317"/>
                      <a:pt x="829" y="1317"/>
                    </a:cubicBezTo>
                    <a:cubicBezTo>
                      <a:pt x="1265" y="1317"/>
                      <a:pt x="1672" y="924"/>
                      <a:pt x="1533" y="455"/>
                    </a:cubicBezTo>
                    <a:cubicBezTo>
                      <a:pt x="1450" y="180"/>
                      <a:pt x="1169" y="0"/>
                      <a:pt x="9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79" name="Google Shape;279;p14"/>
          <p:cNvSpPr txBox="1"/>
          <p:nvPr>
            <p:ph idx="2" type="subTitle"/>
          </p:nvPr>
        </p:nvSpPr>
        <p:spPr>
          <a:xfrm>
            <a:off x="2827622" y="2896993"/>
            <a:ext cx="589800" cy="58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" sz="5000"/>
              <a:t>“</a:t>
            </a:r>
            <a:endParaRPr b="0" sz="5000"/>
          </a:p>
        </p:txBody>
      </p:sp>
      <p:sp>
        <p:nvSpPr>
          <p:cNvPr id="280" name="Google Shape;280;p14"/>
          <p:cNvSpPr/>
          <p:nvPr/>
        </p:nvSpPr>
        <p:spPr>
          <a:xfrm>
            <a:off x="2768000" y="2815750"/>
            <a:ext cx="709103" cy="700594"/>
          </a:xfrm>
          <a:custGeom>
            <a:rect b="b" l="l" r="r" t="t"/>
            <a:pathLst>
              <a:path extrusionOk="0" h="21856" w="26200">
                <a:moveTo>
                  <a:pt x="25046" y="11982"/>
                </a:moveTo>
                <a:lnTo>
                  <a:pt x="25046" y="11982"/>
                </a:lnTo>
                <a:cubicBezTo>
                  <a:pt x="24608" y="14349"/>
                  <a:pt x="23275" y="16577"/>
                  <a:pt x="20868" y="17333"/>
                </a:cubicBezTo>
                <a:cubicBezTo>
                  <a:pt x="20888" y="16518"/>
                  <a:pt x="20888" y="15702"/>
                  <a:pt x="20888" y="14906"/>
                </a:cubicBezTo>
                <a:cubicBezTo>
                  <a:pt x="22698" y="14767"/>
                  <a:pt x="24270" y="13613"/>
                  <a:pt x="25046" y="11982"/>
                </a:cubicBezTo>
                <a:close/>
                <a:moveTo>
                  <a:pt x="12606" y="542"/>
                </a:moveTo>
                <a:cubicBezTo>
                  <a:pt x="16019" y="542"/>
                  <a:pt x="19463" y="1631"/>
                  <a:pt x="22082" y="3866"/>
                </a:cubicBezTo>
                <a:cubicBezTo>
                  <a:pt x="23733" y="5318"/>
                  <a:pt x="25006" y="7327"/>
                  <a:pt x="24986" y="9595"/>
                </a:cubicBezTo>
                <a:cubicBezTo>
                  <a:pt x="24966" y="12042"/>
                  <a:pt x="23176" y="14290"/>
                  <a:pt x="20610" y="14329"/>
                </a:cubicBezTo>
                <a:cubicBezTo>
                  <a:pt x="20451" y="14329"/>
                  <a:pt x="20331" y="14469"/>
                  <a:pt x="20331" y="14608"/>
                </a:cubicBezTo>
                <a:cubicBezTo>
                  <a:pt x="20351" y="15961"/>
                  <a:pt x="20331" y="17293"/>
                  <a:pt x="20252" y="18626"/>
                </a:cubicBezTo>
                <a:cubicBezTo>
                  <a:pt x="19734" y="18069"/>
                  <a:pt x="19197" y="17492"/>
                  <a:pt x="18660" y="16955"/>
                </a:cubicBezTo>
                <a:cubicBezTo>
                  <a:pt x="18203" y="16458"/>
                  <a:pt x="17725" y="15782"/>
                  <a:pt x="17128" y="15384"/>
                </a:cubicBezTo>
                <a:cubicBezTo>
                  <a:pt x="16688" y="15090"/>
                  <a:pt x="16094" y="15003"/>
                  <a:pt x="15469" y="15003"/>
                </a:cubicBezTo>
                <a:cubicBezTo>
                  <a:pt x="14656" y="15003"/>
                  <a:pt x="13791" y="15151"/>
                  <a:pt x="13150" y="15185"/>
                </a:cubicBezTo>
                <a:cubicBezTo>
                  <a:pt x="11992" y="15215"/>
                  <a:pt x="10666" y="15329"/>
                  <a:pt x="9337" y="15329"/>
                </a:cubicBezTo>
                <a:cubicBezTo>
                  <a:pt x="7173" y="15329"/>
                  <a:pt x="5000" y="15027"/>
                  <a:pt x="3522" y="13573"/>
                </a:cubicBezTo>
                <a:cubicBezTo>
                  <a:pt x="2308" y="12380"/>
                  <a:pt x="1891" y="10609"/>
                  <a:pt x="1732" y="8958"/>
                </a:cubicBezTo>
                <a:cubicBezTo>
                  <a:pt x="1592" y="7268"/>
                  <a:pt x="1572" y="5278"/>
                  <a:pt x="2587" y="3806"/>
                </a:cubicBezTo>
                <a:cubicBezTo>
                  <a:pt x="4278" y="1399"/>
                  <a:pt x="7938" y="1160"/>
                  <a:pt x="10643" y="663"/>
                </a:cubicBezTo>
                <a:cubicBezTo>
                  <a:pt x="11292" y="583"/>
                  <a:pt x="11949" y="542"/>
                  <a:pt x="12606" y="542"/>
                </a:cubicBezTo>
                <a:close/>
                <a:moveTo>
                  <a:pt x="1175" y="9694"/>
                </a:moveTo>
                <a:cubicBezTo>
                  <a:pt x="1314" y="10510"/>
                  <a:pt x="1513" y="11286"/>
                  <a:pt x="1791" y="11942"/>
                </a:cubicBezTo>
                <a:cubicBezTo>
                  <a:pt x="2945" y="14886"/>
                  <a:pt x="5770" y="15762"/>
                  <a:pt x="8694" y="15821"/>
                </a:cubicBezTo>
                <a:cubicBezTo>
                  <a:pt x="9112" y="15834"/>
                  <a:pt x="9531" y="15840"/>
                  <a:pt x="9950" y="15840"/>
                </a:cubicBezTo>
                <a:cubicBezTo>
                  <a:pt x="11462" y="15840"/>
                  <a:pt x="12976" y="15769"/>
                  <a:pt x="14503" y="15722"/>
                </a:cubicBezTo>
                <a:cubicBezTo>
                  <a:pt x="14815" y="15722"/>
                  <a:pt x="15148" y="15671"/>
                  <a:pt x="15472" y="15671"/>
                </a:cubicBezTo>
                <a:cubicBezTo>
                  <a:pt x="15602" y="15671"/>
                  <a:pt x="15730" y="15679"/>
                  <a:pt x="15855" y="15702"/>
                </a:cubicBezTo>
                <a:cubicBezTo>
                  <a:pt x="16949" y="15821"/>
                  <a:pt x="17228" y="16299"/>
                  <a:pt x="17904" y="17015"/>
                </a:cubicBezTo>
                <a:lnTo>
                  <a:pt x="20212" y="19482"/>
                </a:lnTo>
                <a:cubicBezTo>
                  <a:pt x="20172" y="19939"/>
                  <a:pt x="20132" y="20397"/>
                  <a:pt x="20092" y="20854"/>
                </a:cubicBezTo>
                <a:cubicBezTo>
                  <a:pt x="18978" y="19462"/>
                  <a:pt x="17646" y="18069"/>
                  <a:pt x="15835" y="17711"/>
                </a:cubicBezTo>
                <a:cubicBezTo>
                  <a:pt x="15451" y="17639"/>
                  <a:pt x="15059" y="17612"/>
                  <a:pt x="14664" y="17612"/>
                </a:cubicBezTo>
                <a:cubicBezTo>
                  <a:pt x="13751" y="17612"/>
                  <a:pt x="12819" y="17755"/>
                  <a:pt x="11917" y="17811"/>
                </a:cubicBezTo>
                <a:cubicBezTo>
                  <a:pt x="10909" y="17871"/>
                  <a:pt x="9913" y="17931"/>
                  <a:pt x="8920" y="17931"/>
                </a:cubicBezTo>
                <a:cubicBezTo>
                  <a:pt x="8599" y="17931"/>
                  <a:pt x="8278" y="17925"/>
                  <a:pt x="7958" y="17910"/>
                </a:cubicBezTo>
                <a:cubicBezTo>
                  <a:pt x="5491" y="17811"/>
                  <a:pt x="2865" y="17194"/>
                  <a:pt x="1831" y="14687"/>
                </a:cubicBezTo>
                <a:cubicBezTo>
                  <a:pt x="1214" y="13176"/>
                  <a:pt x="1095" y="11425"/>
                  <a:pt x="1175" y="9694"/>
                </a:cubicBezTo>
                <a:close/>
                <a:moveTo>
                  <a:pt x="12616" y="1"/>
                </a:moveTo>
                <a:cubicBezTo>
                  <a:pt x="12046" y="1"/>
                  <a:pt x="11480" y="29"/>
                  <a:pt x="10922" y="86"/>
                </a:cubicBezTo>
                <a:lnTo>
                  <a:pt x="10783" y="86"/>
                </a:lnTo>
                <a:cubicBezTo>
                  <a:pt x="10723" y="106"/>
                  <a:pt x="10643" y="106"/>
                  <a:pt x="10564" y="126"/>
                </a:cubicBezTo>
                <a:cubicBezTo>
                  <a:pt x="10186" y="186"/>
                  <a:pt x="9828" y="225"/>
                  <a:pt x="9470" y="305"/>
                </a:cubicBezTo>
                <a:cubicBezTo>
                  <a:pt x="9450" y="305"/>
                  <a:pt x="9390" y="325"/>
                  <a:pt x="9370" y="325"/>
                </a:cubicBezTo>
                <a:cubicBezTo>
                  <a:pt x="6864" y="763"/>
                  <a:pt x="4059" y="1200"/>
                  <a:pt x="2388" y="3150"/>
                </a:cubicBezTo>
                <a:cubicBezTo>
                  <a:pt x="1692" y="3945"/>
                  <a:pt x="1314" y="5000"/>
                  <a:pt x="1135" y="6154"/>
                </a:cubicBezTo>
                <a:cubicBezTo>
                  <a:pt x="1035" y="6173"/>
                  <a:pt x="976" y="6273"/>
                  <a:pt x="936" y="6392"/>
                </a:cubicBezTo>
                <a:cubicBezTo>
                  <a:pt x="419" y="10629"/>
                  <a:pt x="1" y="16677"/>
                  <a:pt x="5113" y="18109"/>
                </a:cubicBezTo>
                <a:cubicBezTo>
                  <a:pt x="6317" y="18446"/>
                  <a:pt x="7583" y="18547"/>
                  <a:pt x="8850" y="18547"/>
                </a:cubicBezTo>
                <a:cubicBezTo>
                  <a:pt x="10055" y="18547"/>
                  <a:pt x="11260" y="18455"/>
                  <a:pt x="12414" y="18388"/>
                </a:cubicBezTo>
                <a:cubicBezTo>
                  <a:pt x="13154" y="18336"/>
                  <a:pt x="13880" y="18254"/>
                  <a:pt x="14590" y="18254"/>
                </a:cubicBezTo>
                <a:cubicBezTo>
                  <a:pt x="15522" y="18254"/>
                  <a:pt x="16427" y="18394"/>
                  <a:pt x="17307" y="18925"/>
                </a:cubicBezTo>
                <a:cubicBezTo>
                  <a:pt x="18441" y="19621"/>
                  <a:pt x="19317" y="20715"/>
                  <a:pt x="20132" y="21769"/>
                </a:cubicBezTo>
                <a:cubicBezTo>
                  <a:pt x="20187" y="21830"/>
                  <a:pt x="20251" y="21855"/>
                  <a:pt x="20313" y="21855"/>
                </a:cubicBezTo>
                <a:cubicBezTo>
                  <a:pt x="20457" y="21855"/>
                  <a:pt x="20596" y="21723"/>
                  <a:pt x="20610" y="21570"/>
                </a:cubicBezTo>
                <a:cubicBezTo>
                  <a:pt x="20689" y="20814"/>
                  <a:pt x="20729" y="20098"/>
                  <a:pt x="20809" y="19362"/>
                </a:cubicBezTo>
                <a:cubicBezTo>
                  <a:pt x="20809" y="19303"/>
                  <a:pt x="20809" y="19263"/>
                  <a:pt x="20789" y="19223"/>
                </a:cubicBezTo>
                <a:lnTo>
                  <a:pt x="20868" y="17970"/>
                </a:lnTo>
                <a:cubicBezTo>
                  <a:pt x="24787" y="16796"/>
                  <a:pt x="26200" y="12261"/>
                  <a:pt x="25563" y="8561"/>
                </a:cubicBezTo>
                <a:cubicBezTo>
                  <a:pt x="25543" y="8461"/>
                  <a:pt x="25483" y="8421"/>
                  <a:pt x="25444" y="8381"/>
                </a:cubicBezTo>
                <a:cubicBezTo>
                  <a:pt x="25205" y="7148"/>
                  <a:pt x="24648" y="5935"/>
                  <a:pt x="23872" y="4940"/>
                </a:cubicBezTo>
                <a:cubicBezTo>
                  <a:pt x="21260" y="1575"/>
                  <a:pt x="16842" y="1"/>
                  <a:pt x="126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4"/>
          <p:cNvSpPr/>
          <p:nvPr/>
        </p:nvSpPr>
        <p:spPr>
          <a:xfrm>
            <a:off x="3591092" y="4141474"/>
            <a:ext cx="530223" cy="452272"/>
          </a:xfrm>
          <a:custGeom>
            <a:rect b="b" l="l" r="r" t="t"/>
            <a:pathLst>
              <a:path extrusionOk="0" h="35549" w="41676">
                <a:moveTo>
                  <a:pt x="39885" y="7464"/>
                </a:moveTo>
                <a:cubicBezTo>
                  <a:pt x="39908" y="7487"/>
                  <a:pt x="39945" y="7497"/>
                  <a:pt x="39988" y="7497"/>
                </a:cubicBezTo>
                <a:cubicBezTo>
                  <a:pt x="40018" y="7497"/>
                  <a:pt x="40051" y="7492"/>
                  <a:pt x="40084" y="7483"/>
                </a:cubicBezTo>
                <a:cubicBezTo>
                  <a:pt x="40130" y="7471"/>
                  <a:pt x="40174" y="7466"/>
                  <a:pt x="40214" y="7466"/>
                </a:cubicBezTo>
                <a:cubicBezTo>
                  <a:pt x="40577" y="7466"/>
                  <a:pt x="40729" y="7922"/>
                  <a:pt x="40800" y="8458"/>
                </a:cubicBezTo>
                <a:cubicBezTo>
                  <a:pt x="40701" y="8399"/>
                  <a:pt x="40581" y="8359"/>
                  <a:pt x="40482" y="8279"/>
                </a:cubicBezTo>
                <a:cubicBezTo>
                  <a:pt x="40263" y="8180"/>
                  <a:pt x="40104" y="8080"/>
                  <a:pt x="39905" y="7981"/>
                </a:cubicBezTo>
                <a:cubicBezTo>
                  <a:pt x="39905" y="7842"/>
                  <a:pt x="39885" y="7662"/>
                  <a:pt x="39885" y="7503"/>
                </a:cubicBezTo>
                <a:lnTo>
                  <a:pt x="39885" y="7464"/>
                </a:lnTo>
                <a:close/>
                <a:moveTo>
                  <a:pt x="3501" y="8140"/>
                </a:moveTo>
                <a:lnTo>
                  <a:pt x="3501" y="8239"/>
                </a:lnTo>
                <a:cubicBezTo>
                  <a:pt x="3263" y="8259"/>
                  <a:pt x="3104" y="8359"/>
                  <a:pt x="2944" y="8498"/>
                </a:cubicBezTo>
                <a:cubicBezTo>
                  <a:pt x="2905" y="8498"/>
                  <a:pt x="2825" y="8478"/>
                  <a:pt x="2765" y="8478"/>
                </a:cubicBezTo>
                <a:cubicBezTo>
                  <a:pt x="2706" y="8458"/>
                  <a:pt x="2626" y="8438"/>
                  <a:pt x="2547" y="8379"/>
                </a:cubicBezTo>
                <a:cubicBezTo>
                  <a:pt x="2865" y="8279"/>
                  <a:pt x="3203" y="8200"/>
                  <a:pt x="3501" y="8140"/>
                </a:cubicBezTo>
                <a:close/>
                <a:moveTo>
                  <a:pt x="2328" y="8458"/>
                </a:moveTo>
                <a:cubicBezTo>
                  <a:pt x="2427" y="8538"/>
                  <a:pt x="2547" y="8578"/>
                  <a:pt x="2666" y="8637"/>
                </a:cubicBezTo>
                <a:cubicBezTo>
                  <a:pt x="2726" y="8657"/>
                  <a:pt x="2765" y="8677"/>
                  <a:pt x="2825" y="8677"/>
                </a:cubicBezTo>
                <a:cubicBezTo>
                  <a:pt x="2745" y="8816"/>
                  <a:pt x="2666" y="8956"/>
                  <a:pt x="2626" y="9115"/>
                </a:cubicBezTo>
                <a:cubicBezTo>
                  <a:pt x="2547" y="9075"/>
                  <a:pt x="2507" y="9075"/>
                  <a:pt x="2427" y="9055"/>
                </a:cubicBezTo>
                <a:cubicBezTo>
                  <a:pt x="2169" y="8975"/>
                  <a:pt x="1930" y="8856"/>
                  <a:pt x="1671" y="8757"/>
                </a:cubicBezTo>
                <a:cubicBezTo>
                  <a:pt x="1850" y="8637"/>
                  <a:pt x="2069" y="8538"/>
                  <a:pt x="2328" y="8458"/>
                </a:cubicBezTo>
                <a:close/>
                <a:moveTo>
                  <a:pt x="39925" y="8239"/>
                </a:moveTo>
                <a:lnTo>
                  <a:pt x="39925" y="8239"/>
                </a:lnTo>
                <a:cubicBezTo>
                  <a:pt x="40044" y="8339"/>
                  <a:pt x="40203" y="8438"/>
                  <a:pt x="40343" y="8538"/>
                </a:cubicBezTo>
                <a:cubicBezTo>
                  <a:pt x="40502" y="8637"/>
                  <a:pt x="40681" y="8757"/>
                  <a:pt x="40820" y="8856"/>
                </a:cubicBezTo>
                <a:cubicBezTo>
                  <a:pt x="40820" y="9095"/>
                  <a:pt x="40820" y="9333"/>
                  <a:pt x="40800" y="9493"/>
                </a:cubicBezTo>
                <a:cubicBezTo>
                  <a:pt x="40741" y="9473"/>
                  <a:pt x="40681" y="9453"/>
                  <a:pt x="40621" y="9433"/>
                </a:cubicBezTo>
                <a:cubicBezTo>
                  <a:pt x="40402" y="9333"/>
                  <a:pt x="40203" y="9194"/>
                  <a:pt x="39985" y="9075"/>
                </a:cubicBezTo>
                <a:cubicBezTo>
                  <a:pt x="39945" y="8796"/>
                  <a:pt x="39945" y="8518"/>
                  <a:pt x="39925" y="8239"/>
                </a:cubicBezTo>
                <a:close/>
                <a:moveTo>
                  <a:pt x="1512" y="8856"/>
                </a:moveTo>
                <a:cubicBezTo>
                  <a:pt x="1811" y="9035"/>
                  <a:pt x="2169" y="9234"/>
                  <a:pt x="2527" y="9353"/>
                </a:cubicBezTo>
                <a:cubicBezTo>
                  <a:pt x="2507" y="9433"/>
                  <a:pt x="2507" y="9493"/>
                  <a:pt x="2507" y="9572"/>
                </a:cubicBezTo>
                <a:lnTo>
                  <a:pt x="2507" y="9890"/>
                </a:lnTo>
                <a:cubicBezTo>
                  <a:pt x="2049" y="9731"/>
                  <a:pt x="1631" y="9473"/>
                  <a:pt x="1273" y="9154"/>
                </a:cubicBezTo>
                <a:cubicBezTo>
                  <a:pt x="1254" y="9135"/>
                  <a:pt x="1234" y="9135"/>
                  <a:pt x="1214" y="9135"/>
                </a:cubicBezTo>
                <a:cubicBezTo>
                  <a:pt x="1254" y="9095"/>
                  <a:pt x="1273" y="9055"/>
                  <a:pt x="1313" y="9035"/>
                </a:cubicBezTo>
                <a:cubicBezTo>
                  <a:pt x="1373" y="8956"/>
                  <a:pt x="1433" y="8896"/>
                  <a:pt x="1512" y="8856"/>
                </a:cubicBezTo>
                <a:close/>
                <a:moveTo>
                  <a:pt x="1154" y="9194"/>
                </a:moveTo>
                <a:cubicBezTo>
                  <a:pt x="1154" y="9234"/>
                  <a:pt x="1154" y="9234"/>
                  <a:pt x="1174" y="9254"/>
                </a:cubicBezTo>
                <a:cubicBezTo>
                  <a:pt x="1552" y="9652"/>
                  <a:pt x="1970" y="9950"/>
                  <a:pt x="2467" y="10149"/>
                </a:cubicBezTo>
                <a:cubicBezTo>
                  <a:pt x="2268" y="10149"/>
                  <a:pt x="2109" y="10209"/>
                  <a:pt x="1970" y="10308"/>
                </a:cubicBezTo>
                <a:cubicBezTo>
                  <a:pt x="1631" y="10149"/>
                  <a:pt x="1254" y="10010"/>
                  <a:pt x="915" y="9871"/>
                </a:cubicBezTo>
                <a:cubicBezTo>
                  <a:pt x="935" y="9652"/>
                  <a:pt x="1015" y="9393"/>
                  <a:pt x="1154" y="9194"/>
                </a:cubicBezTo>
                <a:close/>
                <a:moveTo>
                  <a:pt x="39965" y="9333"/>
                </a:moveTo>
                <a:lnTo>
                  <a:pt x="40502" y="9632"/>
                </a:lnTo>
                <a:cubicBezTo>
                  <a:pt x="40601" y="9672"/>
                  <a:pt x="40661" y="9751"/>
                  <a:pt x="40760" y="9791"/>
                </a:cubicBezTo>
                <a:lnTo>
                  <a:pt x="40760" y="10050"/>
                </a:lnTo>
                <a:lnTo>
                  <a:pt x="40760" y="10567"/>
                </a:lnTo>
                <a:cubicBezTo>
                  <a:pt x="40721" y="10547"/>
                  <a:pt x="40661" y="10527"/>
                  <a:pt x="40621" y="10527"/>
                </a:cubicBezTo>
                <a:cubicBezTo>
                  <a:pt x="40422" y="10428"/>
                  <a:pt x="40223" y="10348"/>
                  <a:pt x="40024" y="10249"/>
                </a:cubicBezTo>
                <a:cubicBezTo>
                  <a:pt x="40004" y="9950"/>
                  <a:pt x="40004" y="9632"/>
                  <a:pt x="39965" y="9333"/>
                </a:cubicBezTo>
                <a:close/>
                <a:moveTo>
                  <a:pt x="856" y="10070"/>
                </a:moveTo>
                <a:cubicBezTo>
                  <a:pt x="1154" y="10229"/>
                  <a:pt x="1472" y="10368"/>
                  <a:pt x="1811" y="10527"/>
                </a:cubicBezTo>
                <a:cubicBezTo>
                  <a:pt x="1731" y="10646"/>
                  <a:pt x="1671" y="10786"/>
                  <a:pt x="1631" y="10945"/>
                </a:cubicBezTo>
                <a:cubicBezTo>
                  <a:pt x="1512" y="10865"/>
                  <a:pt x="1353" y="10825"/>
                  <a:pt x="1214" y="10766"/>
                </a:cubicBezTo>
                <a:cubicBezTo>
                  <a:pt x="1074" y="10726"/>
                  <a:pt x="955" y="10686"/>
                  <a:pt x="856" y="10646"/>
                </a:cubicBezTo>
                <a:lnTo>
                  <a:pt x="856" y="10070"/>
                </a:lnTo>
                <a:close/>
                <a:moveTo>
                  <a:pt x="40044" y="10527"/>
                </a:moveTo>
                <a:lnTo>
                  <a:pt x="40044" y="10527"/>
                </a:lnTo>
                <a:cubicBezTo>
                  <a:pt x="40203" y="10587"/>
                  <a:pt x="40343" y="10666"/>
                  <a:pt x="40522" y="10746"/>
                </a:cubicBezTo>
                <a:cubicBezTo>
                  <a:pt x="40601" y="10806"/>
                  <a:pt x="40701" y="10845"/>
                  <a:pt x="40800" y="10905"/>
                </a:cubicBezTo>
                <a:cubicBezTo>
                  <a:pt x="40760" y="11184"/>
                  <a:pt x="40760" y="11482"/>
                  <a:pt x="40760" y="11820"/>
                </a:cubicBezTo>
                <a:cubicBezTo>
                  <a:pt x="40542" y="11721"/>
                  <a:pt x="40323" y="11581"/>
                  <a:pt x="40104" y="11502"/>
                </a:cubicBezTo>
                <a:cubicBezTo>
                  <a:pt x="40084" y="11164"/>
                  <a:pt x="40084" y="10845"/>
                  <a:pt x="40044" y="10527"/>
                </a:cubicBezTo>
                <a:close/>
                <a:moveTo>
                  <a:pt x="876" y="10865"/>
                </a:moveTo>
                <a:lnTo>
                  <a:pt x="876" y="10865"/>
                </a:lnTo>
                <a:cubicBezTo>
                  <a:pt x="955" y="10885"/>
                  <a:pt x="1055" y="10945"/>
                  <a:pt x="1134" y="10965"/>
                </a:cubicBezTo>
                <a:cubicBezTo>
                  <a:pt x="1273" y="11044"/>
                  <a:pt x="1433" y="11144"/>
                  <a:pt x="1612" y="11223"/>
                </a:cubicBezTo>
                <a:cubicBezTo>
                  <a:pt x="1572" y="11442"/>
                  <a:pt x="1572" y="11681"/>
                  <a:pt x="1612" y="11880"/>
                </a:cubicBezTo>
                <a:cubicBezTo>
                  <a:pt x="1572" y="11860"/>
                  <a:pt x="1552" y="11860"/>
                  <a:pt x="1512" y="11860"/>
                </a:cubicBezTo>
                <a:cubicBezTo>
                  <a:pt x="1333" y="11780"/>
                  <a:pt x="1174" y="11760"/>
                  <a:pt x="1015" y="11760"/>
                </a:cubicBezTo>
                <a:cubicBezTo>
                  <a:pt x="935" y="11462"/>
                  <a:pt x="915" y="11164"/>
                  <a:pt x="876" y="10865"/>
                </a:cubicBezTo>
                <a:close/>
                <a:moveTo>
                  <a:pt x="1015" y="11920"/>
                </a:moveTo>
                <a:cubicBezTo>
                  <a:pt x="1154" y="11939"/>
                  <a:pt x="1273" y="11959"/>
                  <a:pt x="1433" y="12039"/>
                </a:cubicBezTo>
                <a:cubicBezTo>
                  <a:pt x="1512" y="12059"/>
                  <a:pt x="1552" y="12118"/>
                  <a:pt x="1612" y="12158"/>
                </a:cubicBezTo>
                <a:cubicBezTo>
                  <a:pt x="1631" y="12337"/>
                  <a:pt x="1651" y="12536"/>
                  <a:pt x="1651" y="12715"/>
                </a:cubicBezTo>
                <a:cubicBezTo>
                  <a:pt x="1472" y="12636"/>
                  <a:pt x="1313" y="12576"/>
                  <a:pt x="1154" y="12516"/>
                </a:cubicBezTo>
                <a:cubicBezTo>
                  <a:pt x="1147" y="12513"/>
                  <a:pt x="1139" y="12511"/>
                  <a:pt x="1131" y="12511"/>
                </a:cubicBezTo>
                <a:cubicBezTo>
                  <a:pt x="1094" y="12511"/>
                  <a:pt x="1055" y="12544"/>
                  <a:pt x="1055" y="12576"/>
                </a:cubicBezTo>
                <a:cubicBezTo>
                  <a:pt x="1055" y="12417"/>
                  <a:pt x="1035" y="12258"/>
                  <a:pt x="1035" y="12118"/>
                </a:cubicBezTo>
                <a:cubicBezTo>
                  <a:pt x="1035" y="12039"/>
                  <a:pt x="1015" y="11979"/>
                  <a:pt x="1015" y="11920"/>
                </a:cubicBezTo>
                <a:close/>
                <a:moveTo>
                  <a:pt x="40104" y="11721"/>
                </a:moveTo>
                <a:cubicBezTo>
                  <a:pt x="40323" y="11840"/>
                  <a:pt x="40542" y="11939"/>
                  <a:pt x="40760" y="12059"/>
                </a:cubicBezTo>
                <a:lnTo>
                  <a:pt x="40760" y="12377"/>
                </a:lnTo>
                <a:lnTo>
                  <a:pt x="40760" y="12815"/>
                </a:lnTo>
                <a:cubicBezTo>
                  <a:pt x="40741" y="12815"/>
                  <a:pt x="40721" y="12775"/>
                  <a:pt x="40701" y="12775"/>
                </a:cubicBezTo>
                <a:cubicBezTo>
                  <a:pt x="40502" y="12715"/>
                  <a:pt x="40323" y="12616"/>
                  <a:pt x="40124" y="12536"/>
                </a:cubicBezTo>
                <a:cubicBezTo>
                  <a:pt x="40124" y="12258"/>
                  <a:pt x="40104" y="11979"/>
                  <a:pt x="40104" y="11721"/>
                </a:cubicBezTo>
                <a:close/>
                <a:moveTo>
                  <a:pt x="1077" y="12572"/>
                </a:moveTo>
                <a:cubicBezTo>
                  <a:pt x="1081" y="12576"/>
                  <a:pt x="1091" y="12576"/>
                  <a:pt x="1114" y="12576"/>
                </a:cubicBezTo>
                <a:cubicBezTo>
                  <a:pt x="1313" y="12675"/>
                  <a:pt x="1512" y="12815"/>
                  <a:pt x="1691" y="12914"/>
                </a:cubicBezTo>
                <a:lnTo>
                  <a:pt x="1751" y="13571"/>
                </a:lnTo>
                <a:cubicBezTo>
                  <a:pt x="1592" y="13491"/>
                  <a:pt x="1413" y="13352"/>
                  <a:pt x="1254" y="13213"/>
                </a:cubicBezTo>
                <a:cubicBezTo>
                  <a:pt x="1234" y="13173"/>
                  <a:pt x="1194" y="13173"/>
                  <a:pt x="1134" y="13173"/>
                </a:cubicBezTo>
                <a:cubicBezTo>
                  <a:pt x="1134" y="13017"/>
                  <a:pt x="1115" y="12786"/>
                  <a:pt x="1077" y="12572"/>
                </a:cubicBezTo>
                <a:close/>
                <a:moveTo>
                  <a:pt x="40144" y="12815"/>
                </a:moveTo>
                <a:lnTo>
                  <a:pt x="40144" y="12815"/>
                </a:lnTo>
                <a:cubicBezTo>
                  <a:pt x="40303" y="12874"/>
                  <a:pt x="40422" y="12934"/>
                  <a:pt x="40581" y="13014"/>
                </a:cubicBezTo>
                <a:cubicBezTo>
                  <a:pt x="40641" y="13034"/>
                  <a:pt x="40701" y="13073"/>
                  <a:pt x="40780" y="13113"/>
                </a:cubicBezTo>
                <a:lnTo>
                  <a:pt x="40780" y="13968"/>
                </a:lnTo>
                <a:cubicBezTo>
                  <a:pt x="40721" y="13968"/>
                  <a:pt x="40681" y="13949"/>
                  <a:pt x="40621" y="13929"/>
                </a:cubicBezTo>
                <a:cubicBezTo>
                  <a:pt x="40482" y="13869"/>
                  <a:pt x="40323" y="13809"/>
                  <a:pt x="40184" y="13750"/>
                </a:cubicBezTo>
                <a:cubicBezTo>
                  <a:pt x="40184" y="13431"/>
                  <a:pt x="40144" y="13133"/>
                  <a:pt x="40144" y="12815"/>
                </a:cubicBezTo>
                <a:close/>
                <a:moveTo>
                  <a:pt x="1174" y="13431"/>
                </a:moveTo>
                <a:lnTo>
                  <a:pt x="1174" y="13431"/>
                </a:lnTo>
                <a:cubicBezTo>
                  <a:pt x="1333" y="13571"/>
                  <a:pt x="1512" y="13730"/>
                  <a:pt x="1711" y="13829"/>
                </a:cubicBezTo>
                <a:cubicBezTo>
                  <a:pt x="1751" y="13849"/>
                  <a:pt x="1771" y="13889"/>
                  <a:pt x="1830" y="13909"/>
                </a:cubicBezTo>
                <a:cubicBezTo>
                  <a:pt x="1850" y="14128"/>
                  <a:pt x="1870" y="14346"/>
                  <a:pt x="1930" y="14565"/>
                </a:cubicBezTo>
                <a:cubicBezTo>
                  <a:pt x="1910" y="14565"/>
                  <a:pt x="1910" y="14565"/>
                  <a:pt x="1870" y="14545"/>
                </a:cubicBezTo>
                <a:cubicBezTo>
                  <a:pt x="1671" y="14486"/>
                  <a:pt x="1512" y="14406"/>
                  <a:pt x="1313" y="14327"/>
                </a:cubicBezTo>
                <a:cubicBezTo>
                  <a:pt x="1254" y="14028"/>
                  <a:pt x="1214" y="13730"/>
                  <a:pt x="1174" y="13431"/>
                </a:cubicBezTo>
                <a:close/>
                <a:moveTo>
                  <a:pt x="40203" y="13988"/>
                </a:moveTo>
                <a:lnTo>
                  <a:pt x="40203" y="13988"/>
                </a:lnTo>
                <a:cubicBezTo>
                  <a:pt x="40323" y="14028"/>
                  <a:pt x="40442" y="14068"/>
                  <a:pt x="40542" y="14128"/>
                </a:cubicBezTo>
                <a:cubicBezTo>
                  <a:pt x="40621" y="14148"/>
                  <a:pt x="40701" y="14207"/>
                  <a:pt x="40800" y="14247"/>
                </a:cubicBezTo>
                <a:lnTo>
                  <a:pt x="40800" y="14983"/>
                </a:lnTo>
                <a:cubicBezTo>
                  <a:pt x="40721" y="14963"/>
                  <a:pt x="40681" y="14943"/>
                  <a:pt x="40641" y="14923"/>
                </a:cubicBezTo>
                <a:cubicBezTo>
                  <a:pt x="40502" y="14844"/>
                  <a:pt x="40343" y="14764"/>
                  <a:pt x="40223" y="14665"/>
                </a:cubicBezTo>
                <a:cubicBezTo>
                  <a:pt x="40223" y="14446"/>
                  <a:pt x="40203" y="14227"/>
                  <a:pt x="40203" y="13988"/>
                </a:cubicBezTo>
                <a:close/>
                <a:moveTo>
                  <a:pt x="1313" y="14525"/>
                </a:moveTo>
                <a:lnTo>
                  <a:pt x="1313" y="14525"/>
                </a:lnTo>
                <a:cubicBezTo>
                  <a:pt x="1452" y="14605"/>
                  <a:pt x="1612" y="14665"/>
                  <a:pt x="1731" y="14724"/>
                </a:cubicBezTo>
                <a:cubicBezTo>
                  <a:pt x="1771" y="14744"/>
                  <a:pt x="1850" y="14804"/>
                  <a:pt x="1930" y="14824"/>
                </a:cubicBezTo>
                <a:cubicBezTo>
                  <a:pt x="1930" y="14864"/>
                  <a:pt x="1950" y="14923"/>
                  <a:pt x="1950" y="14943"/>
                </a:cubicBezTo>
                <a:cubicBezTo>
                  <a:pt x="1830" y="14864"/>
                  <a:pt x="1671" y="14804"/>
                  <a:pt x="1552" y="14724"/>
                </a:cubicBezTo>
                <a:cubicBezTo>
                  <a:pt x="1533" y="14712"/>
                  <a:pt x="1514" y="14706"/>
                  <a:pt x="1496" y="14706"/>
                </a:cubicBezTo>
                <a:cubicBezTo>
                  <a:pt x="1406" y="14706"/>
                  <a:pt x="1352" y="14857"/>
                  <a:pt x="1452" y="14923"/>
                </a:cubicBezTo>
                <a:cubicBezTo>
                  <a:pt x="1631" y="15023"/>
                  <a:pt x="1811" y="15122"/>
                  <a:pt x="1990" y="15242"/>
                </a:cubicBezTo>
                <a:cubicBezTo>
                  <a:pt x="2009" y="15242"/>
                  <a:pt x="2009" y="15262"/>
                  <a:pt x="2029" y="15262"/>
                </a:cubicBezTo>
                <a:cubicBezTo>
                  <a:pt x="2069" y="15520"/>
                  <a:pt x="2109" y="15759"/>
                  <a:pt x="2149" y="16017"/>
                </a:cubicBezTo>
                <a:cubicBezTo>
                  <a:pt x="1950" y="15918"/>
                  <a:pt x="1731" y="15838"/>
                  <a:pt x="1512" y="15819"/>
                </a:cubicBezTo>
                <a:cubicBezTo>
                  <a:pt x="1433" y="15401"/>
                  <a:pt x="1373" y="14943"/>
                  <a:pt x="1313" y="14525"/>
                </a:cubicBezTo>
                <a:close/>
                <a:moveTo>
                  <a:pt x="40223" y="14923"/>
                </a:moveTo>
                <a:cubicBezTo>
                  <a:pt x="40343" y="15003"/>
                  <a:pt x="40442" y="15063"/>
                  <a:pt x="40561" y="15142"/>
                </a:cubicBezTo>
                <a:cubicBezTo>
                  <a:pt x="40621" y="15202"/>
                  <a:pt x="40701" y="15222"/>
                  <a:pt x="40760" y="15262"/>
                </a:cubicBezTo>
                <a:lnTo>
                  <a:pt x="40760" y="16097"/>
                </a:lnTo>
                <a:cubicBezTo>
                  <a:pt x="40701" y="16057"/>
                  <a:pt x="40601" y="16017"/>
                  <a:pt x="40522" y="15958"/>
                </a:cubicBezTo>
                <a:cubicBezTo>
                  <a:pt x="40402" y="15898"/>
                  <a:pt x="40303" y="15799"/>
                  <a:pt x="40223" y="15699"/>
                </a:cubicBezTo>
                <a:lnTo>
                  <a:pt x="40223" y="15063"/>
                </a:lnTo>
                <a:lnTo>
                  <a:pt x="40223" y="14923"/>
                </a:lnTo>
                <a:close/>
                <a:moveTo>
                  <a:pt x="40203" y="16017"/>
                </a:moveTo>
                <a:cubicBezTo>
                  <a:pt x="40243" y="16057"/>
                  <a:pt x="40303" y="16117"/>
                  <a:pt x="40343" y="16137"/>
                </a:cubicBezTo>
                <a:cubicBezTo>
                  <a:pt x="40442" y="16216"/>
                  <a:pt x="40621" y="16336"/>
                  <a:pt x="40760" y="16395"/>
                </a:cubicBezTo>
                <a:lnTo>
                  <a:pt x="40760" y="16893"/>
                </a:lnTo>
                <a:lnTo>
                  <a:pt x="40760" y="16992"/>
                </a:lnTo>
                <a:cubicBezTo>
                  <a:pt x="40701" y="16952"/>
                  <a:pt x="40621" y="16933"/>
                  <a:pt x="40542" y="16893"/>
                </a:cubicBezTo>
                <a:cubicBezTo>
                  <a:pt x="40402" y="16793"/>
                  <a:pt x="40303" y="16654"/>
                  <a:pt x="40203" y="16515"/>
                </a:cubicBezTo>
                <a:lnTo>
                  <a:pt x="40203" y="16017"/>
                </a:lnTo>
                <a:close/>
                <a:moveTo>
                  <a:pt x="1512" y="15998"/>
                </a:moveTo>
                <a:lnTo>
                  <a:pt x="1512" y="15998"/>
                </a:lnTo>
                <a:cubicBezTo>
                  <a:pt x="1651" y="16037"/>
                  <a:pt x="1830" y="16097"/>
                  <a:pt x="1970" y="16157"/>
                </a:cubicBezTo>
                <a:cubicBezTo>
                  <a:pt x="2049" y="16196"/>
                  <a:pt x="2109" y="16236"/>
                  <a:pt x="2169" y="16296"/>
                </a:cubicBezTo>
                <a:cubicBezTo>
                  <a:pt x="2228" y="16535"/>
                  <a:pt x="2248" y="16813"/>
                  <a:pt x="2308" y="17052"/>
                </a:cubicBezTo>
                <a:lnTo>
                  <a:pt x="1631" y="16753"/>
                </a:lnTo>
                <a:cubicBezTo>
                  <a:pt x="1572" y="16515"/>
                  <a:pt x="1552" y="16256"/>
                  <a:pt x="1512" y="15998"/>
                </a:cubicBezTo>
                <a:close/>
                <a:moveTo>
                  <a:pt x="1651" y="16952"/>
                </a:moveTo>
                <a:lnTo>
                  <a:pt x="1651" y="16952"/>
                </a:lnTo>
                <a:cubicBezTo>
                  <a:pt x="1870" y="17092"/>
                  <a:pt x="2109" y="17231"/>
                  <a:pt x="2348" y="17350"/>
                </a:cubicBezTo>
                <a:cubicBezTo>
                  <a:pt x="2368" y="17509"/>
                  <a:pt x="2407" y="17629"/>
                  <a:pt x="2427" y="17788"/>
                </a:cubicBezTo>
                <a:cubicBezTo>
                  <a:pt x="2427" y="17828"/>
                  <a:pt x="2447" y="17907"/>
                  <a:pt x="2447" y="17967"/>
                </a:cubicBezTo>
                <a:cubicBezTo>
                  <a:pt x="2368" y="17927"/>
                  <a:pt x="2268" y="17887"/>
                  <a:pt x="2208" y="17867"/>
                </a:cubicBezTo>
                <a:cubicBezTo>
                  <a:pt x="2069" y="17808"/>
                  <a:pt x="1910" y="17688"/>
                  <a:pt x="1751" y="17688"/>
                </a:cubicBezTo>
                <a:cubicBezTo>
                  <a:pt x="1711" y="17430"/>
                  <a:pt x="1671" y="17211"/>
                  <a:pt x="1651" y="16952"/>
                </a:cubicBezTo>
                <a:close/>
                <a:moveTo>
                  <a:pt x="40223" y="16893"/>
                </a:moveTo>
                <a:cubicBezTo>
                  <a:pt x="40382" y="17052"/>
                  <a:pt x="40581" y="17231"/>
                  <a:pt x="40760" y="17291"/>
                </a:cubicBezTo>
                <a:lnTo>
                  <a:pt x="40760" y="18285"/>
                </a:lnTo>
                <a:lnTo>
                  <a:pt x="40741" y="18285"/>
                </a:lnTo>
                <a:lnTo>
                  <a:pt x="40223" y="18126"/>
                </a:lnTo>
                <a:lnTo>
                  <a:pt x="40223" y="16893"/>
                </a:lnTo>
                <a:close/>
                <a:moveTo>
                  <a:pt x="1830" y="17927"/>
                </a:moveTo>
                <a:cubicBezTo>
                  <a:pt x="1910" y="17987"/>
                  <a:pt x="2029" y="18027"/>
                  <a:pt x="2049" y="18047"/>
                </a:cubicBezTo>
                <a:cubicBezTo>
                  <a:pt x="2149" y="18106"/>
                  <a:pt x="2228" y="18146"/>
                  <a:pt x="2328" y="18206"/>
                </a:cubicBezTo>
                <a:lnTo>
                  <a:pt x="2467" y="18285"/>
                </a:lnTo>
                <a:cubicBezTo>
                  <a:pt x="2527" y="18544"/>
                  <a:pt x="2566" y="18822"/>
                  <a:pt x="2626" y="19121"/>
                </a:cubicBezTo>
                <a:cubicBezTo>
                  <a:pt x="2566" y="19101"/>
                  <a:pt x="2507" y="19101"/>
                  <a:pt x="2447" y="19081"/>
                </a:cubicBezTo>
                <a:cubicBezTo>
                  <a:pt x="2248" y="19001"/>
                  <a:pt x="2069" y="18902"/>
                  <a:pt x="1910" y="18783"/>
                </a:cubicBezTo>
                <a:cubicBezTo>
                  <a:pt x="1870" y="18504"/>
                  <a:pt x="1830" y="18226"/>
                  <a:pt x="1771" y="17987"/>
                </a:cubicBezTo>
                <a:cubicBezTo>
                  <a:pt x="1811" y="17987"/>
                  <a:pt x="1830" y="17947"/>
                  <a:pt x="1830" y="17927"/>
                </a:cubicBezTo>
                <a:close/>
                <a:moveTo>
                  <a:pt x="40203" y="18345"/>
                </a:moveTo>
                <a:cubicBezTo>
                  <a:pt x="40343" y="18405"/>
                  <a:pt x="40502" y="18444"/>
                  <a:pt x="40621" y="18484"/>
                </a:cubicBezTo>
                <a:cubicBezTo>
                  <a:pt x="40661" y="18504"/>
                  <a:pt x="40701" y="18504"/>
                  <a:pt x="40741" y="18524"/>
                </a:cubicBezTo>
                <a:lnTo>
                  <a:pt x="40741" y="19717"/>
                </a:lnTo>
                <a:cubicBezTo>
                  <a:pt x="40661" y="19698"/>
                  <a:pt x="40601" y="19698"/>
                  <a:pt x="40522" y="19678"/>
                </a:cubicBezTo>
                <a:cubicBezTo>
                  <a:pt x="40402" y="19638"/>
                  <a:pt x="40303" y="19618"/>
                  <a:pt x="40164" y="19598"/>
                </a:cubicBezTo>
                <a:cubicBezTo>
                  <a:pt x="40203" y="19180"/>
                  <a:pt x="40203" y="18783"/>
                  <a:pt x="40203" y="18345"/>
                </a:cubicBezTo>
                <a:close/>
                <a:moveTo>
                  <a:pt x="1950" y="19021"/>
                </a:moveTo>
                <a:lnTo>
                  <a:pt x="1950" y="19021"/>
                </a:lnTo>
                <a:cubicBezTo>
                  <a:pt x="2109" y="19121"/>
                  <a:pt x="2248" y="19200"/>
                  <a:pt x="2407" y="19280"/>
                </a:cubicBezTo>
                <a:cubicBezTo>
                  <a:pt x="2507" y="19320"/>
                  <a:pt x="2566" y="19379"/>
                  <a:pt x="2686" y="19399"/>
                </a:cubicBezTo>
                <a:cubicBezTo>
                  <a:pt x="2726" y="19618"/>
                  <a:pt x="2745" y="19837"/>
                  <a:pt x="2805" y="20076"/>
                </a:cubicBezTo>
                <a:cubicBezTo>
                  <a:pt x="2586" y="19976"/>
                  <a:pt x="2328" y="19877"/>
                  <a:pt x="2089" y="19817"/>
                </a:cubicBezTo>
                <a:cubicBezTo>
                  <a:pt x="2029" y="19538"/>
                  <a:pt x="1970" y="19300"/>
                  <a:pt x="1950" y="19021"/>
                </a:cubicBezTo>
                <a:close/>
                <a:moveTo>
                  <a:pt x="40184" y="19777"/>
                </a:moveTo>
                <a:cubicBezTo>
                  <a:pt x="40263" y="19797"/>
                  <a:pt x="40382" y="19837"/>
                  <a:pt x="40482" y="19877"/>
                </a:cubicBezTo>
                <a:cubicBezTo>
                  <a:pt x="40581" y="19897"/>
                  <a:pt x="40641" y="19936"/>
                  <a:pt x="40741" y="19936"/>
                </a:cubicBezTo>
                <a:cubicBezTo>
                  <a:pt x="40721" y="20235"/>
                  <a:pt x="40721" y="20533"/>
                  <a:pt x="40721" y="20831"/>
                </a:cubicBezTo>
                <a:cubicBezTo>
                  <a:pt x="40522" y="20732"/>
                  <a:pt x="40343" y="20633"/>
                  <a:pt x="40144" y="20573"/>
                </a:cubicBezTo>
                <a:cubicBezTo>
                  <a:pt x="40184" y="20294"/>
                  <a:pt x="40184" y="20036"/>
                  <a:pt x="40184" y="19777"/>
                </a:cubicBezTo>
                <a:close/>
                <a:moveTo>
                  <a:pt x="2109" y="19996"/>
                </a:moveTo>
                <a:lnTo>
                  <a:pt x="2109" y="19996"/>
                </a:lnTo>
                <a:cubicBezTo>
                  <a:pt x="2228" y="20036"/>
                  <a:pt x="2368" y="20115"/>
                  <a:pt x="2507" y="20195"/>
                </a:cubicBezTo>
                <a:cubicBezTo>
                  <a:pt x="2626" y="20274"/>
                  <a:pt x="2726" y="20334"/>
                  <a:pt x="2845" y="20414"/>
                </a:cubicBezTo>
                <a:lnTo>
                  <a:pt x="2925" y="20871"/>
                </a:lnTo>
                <a:cubicBezTo>
                  <a:pt x="2666" y="20732"/>
                  <a:pt x="2427" y="20593"/>
                  <a:pt x="2208" y="20414"/>
                </a:cubicBezTo>
                <a:cubicBezTo>
                  <a:pt x="2169" y="20394"/>
                  <a:pt x="2169" y="20394"/>
                  <a:pt x="2149" y="20394"/>
                </a:cubicBezTo>
                <a:cubicBezTo>
                  <a:pt x="2149" y="20274"/>
                  <a:pt x="2129" y="20115"/>
                  <a:pt x="2109" y="19996"/>
                </a:cubicBezTo>
                <a:close/>
                <a:moveTo>
                  <a:pt x="40104" y="20772"/>
                </a:moveTo>
                <a:cubicBezTo>
                  <a:pt x="40263" y="20831"/>
                  <a:pt x="40422" y="20931"/>
                  <a:pt x="40581" y="21011"/>
                </a:cubicBezTo>
                <a:cubicBezTo>
                  <a:pt x="40601" y="21030"/>
                  <a:pt x="40641" y="21070"/>
                  <a:pt x="40681" y="21090"/>
                </a:cubicBezTo>
                <a:cubicBezTo>
                  <a:pt x="40701" y="21289"/>
                  <a:pt x="40701" y="21468"/>
                  <a:pt x="40681" y="21667"/>
                </a:cubicBezTo>
                <a:cubicBezTo>
                  <a:pt x="40522" y="21587"/>
                  <a:pt x="40382" y="21488"/>
                  <a:pt x="40203" y="21428"/>
                </a:cubicBezTo>
                <a:lnTo>
                  <a:pt x="40084" y="21428"/>
                </a:lnTo>
                <a:cubicBezTo>
                  <a:pt x="40104" y="21209"/>
                  <a:pt x="40104" y="20991"/>
                  <a:pt x="40104" y="20772"/>
                </a:cubicBezTo>
                <a:close/>
                <a:moveTo>
                  <a:pt x="2208" y="20672"/>
                </a:moveTo>
                <a:lnTo>
                  <a:pt x="2208" y="20672"/>
                </a:lnTo>
                <a:cubicBezTo>
                  <a:pt x="2407" y="20831"/>
                  <a:pt x="2626" y="20991"/>
                  <a:pt x="2845" y="21090"/>
                </a:cubicBezTo>
                <a:cubicBezTo>
                  <a:pt x="2905" y="21110"/>
                  <a:pt x="2944" y="21130"/>
                  <a:pt x="2984" y="21170"/>
                </a:cubicBezTo>
                <a:cubicBezTo>
                  <a:pt x="3024" y="21388"/>
                  <a:pt x="3044" y="21587"/>
                  <a:pt x="3104" y="21806"/>
                </a:cubicBezTo>
                <a:cubicBezTo>
                  <a:pt x="3004" y="21786"/>
                  <a:pt x="2885" y="21727"/>
                  <a:pt x="2765" y="21707"/>
                </a:cubicBezTo>
                <a:cubicBezTo>
                  <a:pt x="2626" y="21667"/>
                  <a:pt x="2487" y="21587"/>
                  <a:pt x="2328" y="21528"/>
                </a:cubicBezTo>
                <a:cubicBezTo>
                  <a:pt x="2308" y="21229"/>
                  <a:pt x="2248" y="20971"/>
                  <a:pt x="2208" y="20672"/>
                </a:cubicBezTo>
                <a:close/>
                <a:moveTo>
                  <a:pt x="40144" y="21607"/>
                </a:moveTo>
                <a:cubicBezTo>
                  <a:pt x="40223" y="21667"/>
                  <a:pt x="40303" y="21707"/>
                  <a:pt x="40323" y="21707"/>
                </a:cubicBezTo>
                <a:cubicBezTo>
                  <a:pt x="40402" y="21766"/>
                  <a:pt x="40502" y="21806"/>
                  <a:pt x="40561" y="21866"/>
                </a:cubicBezTo>
                <a:cubicBezTo>
                  <a:pt x="40601" y="21886"/>
                  <a:pt x="40621" y="21906"/>
                  <a:pt x="40661" y="21926"/>
                </a:cubicBezTo>
                <a:cubicBezTo>
                  <a:pt x="40641" y="22184"/>
                  <a:pt x="40641" y="22403"/>
                  <a:pt x="40621" y="22662"/>
                </a:cubicBezTo>
                <a:cubicBezTo>
                  <a:pt x="40422" y="22562"/>
                  <a:pt x="40243" y="22463"/>
                  <a:pt x="40084" y="22323"/>
                </a:cubicBezTo>
                <a:cubicBezTo>
                  <a:pt x="40044" y="22323"/>
                  <a:pt x="40044" y="22304"/>
                  <a:pt x="40024" y="22304"/>
                </a:cubicBezTo>
                <a:cubicBezTo>
                  <a:pt x="40044" y="22085"/>
                  <a:pt x="40044" y="21886"/>
                  <a:pt x="40084" y="21667"/>
                </a:cubicBezTo>
                <a:lnTo>
                  <a:pt x="40124" y="21667"/>
                </a:lnTo>
                <a:cubicBezTo>
                  <a:pt x="40144" y="21667"/>
                  <a:pt x="40144" y="21627"/>
                  <a:pt x="40144" y="21607"/>
                </a:cubicBezTo>
                <a:close/>
                <a:moveTo>
                  <a:pt x="2368" y="21727"/>
                </a:moveTo>
                <a:cubicBezTo>
                  <a:pt x="2626" y="21886"/>
                  <a:pt x="2905" y="22005"/>
                  <a:pt x="3163" y="22065"/>
                </a:cubicBezTo>
                <a:cubicBezTo>
                  <a:pt x="3223" y="22383"/>
                  <a:pt x="3302" y="22701"/>
                  <a:pt x="3362" y="23020"/>
                </a:cubicBezTo>
                <a:cubicBezTo>
                  <a:pt x="3263" y="22980"/>
                  <a:pt x="3143" y="22920"/>
                  <a:pt x="3044" y="22880"/>
                </a:cubicBezTo>
                <a:cubicBezTo>
                  <a:pt x="2865" y="22801"/>
                  <a:pt x="2706" y="22721"/>
                  <a:pt x="2547" y="22622"/>
                </a:cubicBezTo>
                <a:cubicBezTo>
                  <a:pt x="2467" y="22363"/>
                  <a:pt x="2427" y="22065"/>
                  <a:pt x="2368" y="21727"/>
                </a:cubicBezTo>
                <a:close/>
                <a:moveTo>
                  <a:pt x="40004" y="22522"/>
                </a:moveTo>
                <a:cubicBezTo>
                  <a:pt x="40203" y="22662"/>
                  <a:pt x="40382" y="22781"/>
                  <a:pt x="40601" y="22900"/>
                </a:cubicBezTo>
                <a:lnTo>
                  <a:pt x="40621" y="22900"/>
                </a:lnTo>
                <a:lnTo>
                  <a:pt x="40542" y="23656"/>
                </a:lnTo>
                <a:cubicBezTo>
                  <a:pt x="40343" y="23517"/>
                  <a:pt x="40124" y="23418"/>
                  <a:pt x="39925" y="23318"/>
                </a:cubicBezTo>
                <a:cubicBezTo>
                  <a:pt x="39945" y="23059"/>
                  <a:pt x="39985" y="22801"/>
                  <a:pt x="40004" y="22522"/>
                </a:cubicBezTo>
                <a:close/>
                <a:moveTo>
                  <a:pt x="2566" y="22880"/>
                </a:moveTo>
                <a:lnTo>
                  <a:pt x="2566" y="22880"/>
                </a:lnTo>
                <a:cubicBezTo>
                  <a:pt x="2706" y="22960"/>
                  <a:pt x="2825" y="23000"/>
                  <a:pt x="2944" y="23079"/>
                </a:cubicBezTo>
                <a:cubicBezTo>
                  <a:pt x="3104" y="23159"/>
                  <a:pt x="3263" y="23258"/>
                  <a:pt x="3422" y="23358"/>
                </a:cubicBezTo>
                <a:cubicBezTo>
                  <a:pt x="3462" y="23577"/>
                  <a:pt x="3521" y="23796"/>
                  <a:pt x="3541" y="24014"/>
                </a:cubicBezTo>
                <a:cubicBezTo>
                  <a:pt x="3521" y="24014"/>
                  <a:pt x="3521" y="24014"/>
                  <a:pt x="3501" y="23994"/>
                </a:cubicBezTo>
                <a:cubicBezTo>
                  <a:pt x="3243" y="23875"/>
                  <a:pt x="3004" y="23756"/>
                  <a:pt x="2706" y="23656"/>
                </a:cubicBezTo>
                <a:cubicBezTo>
                  <a:pt x="2646" y="23398"/>
                  <a:pt x="2606" y="23119"/>
                  <a:pt x="2566" y="22880"/>
                </a:cubicBezTo>
                <a:close/>
                <a:moveTo>
                  <a:pt x="39905" y="23557"/>
                </a:moveTo>
                <a:cubicBezTo>
                  <a:pt x="40104" y="23676"/>
                  <a:pt x="40303" y="23815"/>
                  <a:pt x="40522" y="23955"/>
                </a:cubicBezTo>
                <a:cubicBezTo>
                  <a:pt x="40502" y="24193"/>
                  <a:pt x="40482" y="24412"/>
                  <a:pt x="40442" y="24651"/>
                </a:cubicBezTo>
                <a:cubicBezTo>
                  <a:pt x="40382" y="24591"/>
                  <a:pt x="40283" y="24551"/>
                  <a:pt x="40203" y="24492"/>
                </a:cubicBezTo>
                <a:lnTo>
                  <a:pt x="39825" y="24193"/>
                </a:lnTo>
                <a:cubicBezTo>
                  <a:pt x="39845" y="23975"/>
                  <a:pt x="39885" y="23776"/>
                  <a:pt x="39905" y="23557"/>
                </a:cubicBezTo>
                <a:close/>
                <a:moveTo>
                  <a:pt x="2745" y="23875"/>
                </a:moveTo>
                <a:cubicBezTo>
                  <a:pt x="2964" y="23994"/>
                  <a:pt x="3223" y="24094"/>
                  <a:pt x="3442" y="24213"/>
                </a:cubicBezTo>
                <a:cubicBezTo>
                  <a:pt x="3501" y="24253"/>
                  <a:pt x="3581" y="24273"/>
                  <a:pt x="3621" y="24313"/>
                </a:cubicBezTo>
                <a:cubicBezTo>
                  <a:pt x="3661" y="24512"/>
                  <a:pt x="3720" y="24750"/>
                  <a:pt x="3740" y="24949"/>
                </a:cubicBezTo>
                <a:cubicBezTo>
                  <a:pt x="3700" y="24909"/>
                  <a:pt x="3661" y="24909"/>
                  <a:pt x="3621" y="24890"/>
                </a:cubicBezTo>
                <a:cubicBezTo>
                  <a:pt x="3402" y="24790"/>
                  <a:pt x="3163" y="24691"/>
                  <a:pt x="2944" y="24611"/>
                </a:cubicBezTo>
                <a:cubicBezTo>
                  <a:pt x="2925" y="24611"/>
                  <a:pt x="2905" y="24611"/>
                  <a:pt x="2865" y="24651"/>
                </a:cubicBezTo>
                <a:cubicBezTo>
                  <a:pt x="2845" y="24372"/>
                  <a:pt x="2805" y="24114"/>
                  <a:pt x="2745" y="23875"/>
                </a:cubicBezTo>
                <a:close/>
                <a:moveTo>
                  <a:pt x="39766" y="24452"/>
                </a:moveTo>
                <a:cubicBezTo>
                  <a:pt x="39845" y="24512"/>
                  <a:pt x="39945" y="24591"/>
                  <a:pt x="40044" y="24671"/>
                </a:cubicBezTo>
                <a:cubicBezTo>
                  <a:pt x="40144" y="24750"/>
                  <a:pt x="40263" y="24850"/>
                  <a:pt x="40402" y="24929"/>
                </a:cubicBezTo>
                <a:cubicBezTo>
                  <a:pt x="40382" y="25248"/>
                  <a:pt x="40323" y="25546"/>
                  <a:pt x="40263" y="25844"/>
                </a:cubicBezTo>
                <a:cubicBezTo>
                  <a:pt x="40203" y="25805"/>
                  <a:pt x="40124" y="25785"/>
                  <a:pt x="40044" y="25745"/>
                </a:cubicBezTo>
                <a:cubicBezTo>
                  <a:pt x="39905" y="25665"/>
                  <a:pt x="39746" y="25606"/>
                  <a:pt x="39627" y="25546"/>
                </a:cubicBezTo>
                <a:cubicBezTo>
                  <a:pt x="39666" y="25168"/>
                  <a:pt x="39726" y="24830"/>
                  <a:pt x="39766" y="24452"/>
                </a:cubicBezTo>
                <a:close/>
                <a:moveTo>
                  <a:pt x="2925" y="24750"/>
                </a:moveTo>
                <a:lnTo>
                  <a:pt x="2925" y="24750"/>
                </a:lnTo>
                <a:cubicBezTo>
                  <a:pt x="3143" y="24850"/>
                  <a:pt x="3342" y="24949"/>
                  <a:pt x="3581" y="25049"/>
                </a:cubicBezTo>
                <a:cubicBezTo>
                  <a:pt x="3641" y="25089"/>
                  <a:pt x="3720" y="25108"/>
                  <a:pt x="3820" y="25168"/>
                </a:cubicBezTo>
                <a:cubicBezTo>
                  <a:pt x="3859" y="25427"/>
                  <a:pt x="3919" y="25665"/>
                  <a:pt x="3999" y="25944"/>
                </a:cubicBezTo>
                <a:cubicBezTo>
                  <a:pt x="3700" y="25844"/>
                  <a:pt x="3402" y="25765"/>
                  <a:pt x="3123" y="25685"/>
                </a:cubicBezTo>
                <a:cubicBezTo>
                  <a:pt x="3024" y="25387"/>
                  <a:pt x="2964" y="25069"/>
                  <a:pt x="2925" y="24750"/>
                </a:cubicBezTo>
                <a:close/>
                <a:moveTo>
                  <a:pt x="37558" y="2848"/>
                </a:moveTo>
                <a:lnTo>
                  <a:pt x="37558" y="2848"/>
                </a:lnTo>
                <a:cubicBezTo>
                  <a:pt x="38115" y="3266"/>
                  <a:pt x="38333" y="3962"/>
                  <a:pt x="38413" y="4679"/>
                </a:cubicBezTo>
                <a:cubicBezTo>
                  <a:pt x="38294" y="4778"/>
                  <a:pt x="38294" y="4997"/>
                  <a:pt x="38433" y="5076"/>
                </a:cubicBezTo>
                <a:cubicBezTo>
                  <a:pt x="38453" y="5773"/>
                  <a:pt x="38393" y="6469"/>
                  <a:pt x="38413" y="7066"/>
                </a:cubicBezTo>
                <a:cubicBezTo>
                  <a:pt x="38433" y="8995"/>
                  <a:pt x="38751" y="10925"/>
                  <a:pt x="38950" y="12835"/>
                </a:cubicBezTo>
                <a:cubicBezTo>
                  <a:pt x="39348" y="16654"/>
                  <a:pt x="38890" y="20473"/>
                  <a:pt x="38592" y="24293"/>
                </a:cubicBezTo>
                <a:cubicBezTo>
                  <a:pt x="38532" y="24929"/>
                  <a:pt x="38592" y="25765"/>
                  <a:pt x="38513" y="26461"/>
                </a:cubicBezTo>
                <a:cubicBezTo>
                  <a:pt x="38493" y="26441"/>
                  <a:pt x="38493" y="26421"/>
                  <a:pt x="38453" y="26382"/>
                </a:cubicBezTo>
                <a:cubicBezTo>
                  <a:pt x="38453" y="26382"/>
                  <a:pt x="38433" y="26362"/>
                  <a:pt x="38413" y="26362"/>
                </a:cubicBezTo>
                <a:cubicBezTo>
                  <a:pt x="38552" y="22363"/>
                  <a:pt x="38234" y="18325"/>
                  <a:pt x="38095" y="14346"/>
                </a:cubicBezTo>
                <a:cubicBezTo>
                  <a:pt x="37936" y="10527"/>
                  <a:pt x="37796" y="6668"/>
                  <a:pt x="37558" y="2848"/>
                </a:cubicBezTo>
                <a:close/>
                <a:moveTo>
                  <a:pt x="3123" y="25864"/>
                </a:moveTo>
                <a:lnTo>
                  <a:pt x="3123" y="25864"/>
                </a:lnTo>
                <a:cubicBezTo>
                  <a:pt x="3422" y="25984"/>
                  <a:pt x="3720" y="26103"/>
                  <a:pt x="4019" y="26203"/>
                </a:cubicBezTo>
                <a:cubicBezTo>
                  <a:pt x="4039" y="26382"/>
                  <a:pt x="4098" y="26561"/>
                  <a:pt x="4138" y="26740"/>
                </a:cubicBezTo>
                <a:cubicBezTo>
                  <a:pt x="4098" y="26700"/>
                  <a:pt x="4078" y="26700"/>
                  <a:pt x="4019" y="26680"/>
                </a:cubicBezTo>
                <a:cubicBezTo>
                  <a:pt x="3740" y="26580"/>
                  <a:pt x="3501" y="26441"/>
                  <a:pt x="3243" y="26302"/>
                </a:cubicBezTo>
                <a:cubicBezTo>
                  <a:pt x="3223" y="26282"/>
                  <a:pt x="3223" y="26282"/>
                  <a:pt x="3203" y="26282"/>
                </a:cubicBezTo>
                <a:cubicBezTo>
                  <a:pt x="3163" y="26143"/>
                  <a:pt x="3143" y="25984"/>
                  <a:pt x="3123" y="25864"/>
                </a:cubicBezTo>
                <a:close/>
                <a:moveTo>
                  <a:pt x="39607" y="25785"/>
                </a:moveTo>
                <a:cubicBezTo>
                  <a:pt x="39726" y="25864"/>
                  <a:pt x="39845" y="25924"/>
                  <a:pt x="39985" y="25984"/>
                </a:cubicBezTo>
                <a:cubicBezTo>
                  <a:pt x="40084" y="26043"/>
                  <a:pt x="40144" y="26083"/>
                  <a:pt x="40243" y="26143"/>
                </a:cubicBezTo>
                <a:cubicBezTo>
                  <a:pt x="40223" y="26242"/>
                  <a:pt x="40223" y="26342"/>
                  <a:pt x="40203" y="26461"/>
                </a:cubicBezTo>
                <a:cubicBezTo>
                  <a:pt x="40184" y="26580"/>
                  <a:pt x="40144" y="26740"/>
                  <a:pt x="40124" y="26859"/>
                </a:cubicBezTo>
                <a:cubicBezTo>
                  <a:pt x="40084" y="26839"/>
                  <a:pt x="40024" y="26799"/>
                  <a:pt x="39985" y="26760"/>
                </a:cubicBezTo>
                <a:cubicBezTo>
                  <a:pt x="39825" y="26680"/>
                  <a:pt x="39706" y="26580"/>
                  <a:pt x="39527" y="26541"/>
                </a:cubicBezTo>
                <a:lnTo>
                  <a:pt x="39487" y="26541"/>
                </a:lnTo>
                <a:cubicBezTo>
                  <a:pt x="39527" y="26282"/>
                  <a:pt x="39547" y="26043"/>
                  <a:pt x="39607" y="25785"/>
                </a:cubicBezTo>
                <a:close/>
                <a:moveTo>
                  <a:pt x="33335" y="25894"/>
                </a:moveTo>
                <a:cubicBezTo>
                  <a:pt x="33509" y="25894"/>
                  <a:pt x="33683" y="25897"/>
                  <a:pt x="33858" y="25904"/>
                </a:cubicBezTo>
                <a:cubicBezTo>
                  <a:pt x="35330" y="25984"/>
                  <a:pt x="36563" y="26541"/>
                  <a:pt x="37995" y="26839"/>
                </a:cubicBezTo>
                <a:cubicBezTo>
                  <a:pt x="38047" y="26901"/>
                  <a:pt x="38110" y="26931"/>
                  <a:pt x="38173" y="26931"/>
                </a:cubicBezTo>
                <a:cubicBezTo>
                  <a:pt x="38230" y="26931"/>
                  <a:pt x="38286" y="26906"/>
                  <a:pt x="38333" y="26859"/>
                </a:cubicBezTo>
                <a:cubicBezTo>
                  <a:pt x="38393" y="26839"/>
                  <a:pt x="38433" y="26799"/>
                  <a:pt x="38453" y="26760"/>
                </a:cubicBezTo>
                <a:lnTo>
                  <a:pt x="38453" y="26760"/>
                </a:lnTo>
                <a:cubicBezTo>
                  <a:pt x="38433" y="26919"/>
                  <a:pt x="38413" y="27058"/>
                  <a:pt x="38353" y="27177"/>
                </a:cubicBezTo>
                <a:cubicBezTo>
                  <a:pt x="38172" y="27722"/>
                  <a:pt x="37878" y="27895"/>
                  <a:pt x="37533" y="27895"/>
                </a:cubicBezTo>
                <a:cubicBezTo>
                  <a:pt x="37084" y="27895"/>
                  <a:pt x="36549" y="27602"/>
                  <a:pt x="36066" y="27456"/>
                </a:cubicBezTo>
                <a:cubicBezTo>
                  <a:pt x="34614" y="27038"/>
                  <a:pt x="33062" y="26839"/>
                  <a:pt x="31550" y="26819"/>
                </a:cubicBezTo>
                <a:cubicBezTo>
                  <a:pt x="31428" y="26817"/>
                  <a:pt x="31306" y="26815"/>
                  <a:pt x="31185" y="26815"/>
                </a:cubicBezTo>
                <a:cubicBezTo>
                  <a:pt x="29364" y="26815"/>
                  <a:pt x="27599" y="27094"/>
                  <a:pt x="25920" y="27635"/>
                </a:cubicBezTo>
                <a:cubicBezTo>
                  <a:pt x="27094" y="27137"/>
                  <a:pt x="28308" y="26680"/>
                  <a:pt x="29561" y="26382"/>
                </a:cubicBezTo>
                <a:cubicBezTo>
                  <a:pt x="30788" y="26083"/>
                  <a:pt x="32046" y="25894"/>
                  <a:pt x="33335" y="25894"/>
                </a:cubicBezTo>
                <a:close/>
                <a:moveTo>
                  <a:pt x="3243" y="26541"/>
                </a:moveTo>
                <a:lnTo>
                  <a:pt x="3243" y="26541"/>
                </a:lnTo>
                <a:cubicBezTo>
                  <a:pt x="3521" y="26740"/>
                  <a:pt x="3859" y="26939"/>
                  <a:pt x="4218" y="27038"/>
                </a:cubicBezTo>
                <a:cubicBezTo>
                  <a:pt x="4297" y="27336"/>
                  <a:pt x="4357" y="27655"/>
                  <a:pt x="4436" y="27953"/>
                </a:cubicBezTo>
                <a:cubicBezTo>
                  <a:pt x="4118" y="27794"/>
                  <a:pt x="3760" y="27675"/>
                  <a:pt x="3442" y="27476"/>
                </a:cubicBezTo>
                <a:cubicBezTo>
                  <a:pt x="3362" y="27177"/>
                  <a:pt x="3322" y="26859"/>
                  <a:pt x="3243" y="26541"/>
                </a:cubicBezTo>
                <a:close/>
                <a:moveTo>
                  <a:pt x="39428" y="26680"/>
                </a:moveTo>
                <a:lnTo>
                  <a:pt x="39806" y="26978"/>
                </a:lnTo>
                <a:cubicBezTo>
                  <a:pt x="39885" y="27038"/>
                  <a:pt x="39945" y="27098"/>
                  <a:pt x="40044" y="27157"/>
                </a:cubicBezTo>
                <a:cubicBezTo>
                  <a:pt x="40004" y="27476"/>
                  <a:pt x="39925" y="27794"/>
                  <a:pt x="39845" y="28092"/>
                </a:cubicBezTo>
                <a:cubicBezTo>
                  <a:pt x="39786" y="28072"/>
                  <a:pt x="39706" y="28053"/>
                  <a:pt x="39627" y="27993"/>
                </a:cubicBezTo>
                <a:cubicBezTo>
                  <a:pt x="39487" y="27913"/>
                  <a:pt x="39348" y="27774"/>
                  <a:pt x="39268" y="27635"/>
                </a:cubicBezTo>
                <a:lnTo>
                  <a:pt x="39249" y="27595"/>
                </a:lnTo>
                <a:cubicBezTo>
                  <a:pt x="39328" y="27297"/>
                  <a:pt x="39388" y="26998"/>
                  <a:pt x="39428" y="26680"/>
                </a:cubicBezTo>
                <a:close/>
                <a:moveTo>
                  <a:pt x="31979" y="779"/>
                </a:moveTo>
                <a:cubicBezTo>
                  <a:pt x="32215" y="779"/>
                  <a:pt x="32450" y="786"/>
                  <a:pt x="32684" y="800"/>
                </a:cubicBezTo>
                <a:cubicBezTo>
                  <a:pt x="33440" y="819"/>
                  <a:pt x="36106" y="919"/>
                  <a:pt x="36901" y="1715"/>
                </a:cubicBezTo>
                <a:cubicBezTo>
                  <a:pt x="36762" y="1774"/>
                  <a:pt x="36663" y="1894"/>
                  <a:pt x="36702" y="2073"/>
                </a:cubicBezTo>
                <a:cubicBezTo>
                  <a:pt x="36861" y="6171"/>
                  <a:pt x="37100" y="10268"/>
                  <a:pt x="37259" y="14366"/>
                </a:cubicBezTo>
                <a:cubicBezTo>
                  <a:pt x="37438" y="18226"/>
                  <a:pt x="37438" y="22164"/>
                  <a:pt x="37816" y="26004"/>
                </a:cubicBezTo>
                <a:cubicBezTo>
                  <a:pt x="36633" y="25314"/>
                  <a:pt x="35084" y="25089"/>
                  <a:pt x="33589" y="25089"/>
                </a:cubicBezTo>
                <a:cubicBezTo>
                  <a:pt x="32671" y="25089"/>
                  <a:pt x="31773" y="25174"/>
                  <a:pt x="30993" y="25287"/>
                </a:cubicBezTo>
                <a:cubicBezTo>
                  <a:pt x="29481" y="25506"/>
                  <a:pt x="28009" y="25984"/>
                  <a:pt x="26617" y="26561"/>
                </a:cubicBezTo>
                <a:cubicBezTo>
                  <a:pt x="25403" y="27058"/>
                  <a:pt x="24190" y="27933"/>
                  <a:pt x="22917" y="28391"/>
                </a:cubicBezTo>
                <a:cubicBezTo>
                  <a:pt x="22917" y="28371"/>
                  <a:pt x="22937" y="28351"/>
                  <a:pt x="22937" y="28291"/>
                </a:cubicBezTo>
                <a:cubicBezTo>
                  <a:pt x="22937" y="24352"/>
                  <a:pt x="22718" y="20374"/>
                  <a:pt x="22578" y="16415"/>
                </a:cubicBezTo>
                <a:cubicBezTo>
                  <a:pt x="22419" y="12516"/>
                  <a:pt x="22320" y="8597"/>
                  <a:pt x="21942" y="4698"/>
                </a:cubicBezTo>
                <a:lnTo>
                  <a:pt x="21942" y="4698"/>
                </a:lnTo>
                <a:cubicBezTo>
                  <a:pt x="22041" y="4778"/>
                  <a:pt x="22141" y="4818"/>
                  <a:pt x="22201" y="4897"/>
                </a:cubicBezTo>
                <a:cubicBezTo>
                  <a:pt x="22206" y="4903"/>
                  <a:pt x="22216" y="4906"/>
                  <a:pt x="22225" y="4906"/>
                </a:cubicBezTo>
                <a:cubicBezTo>
                  <a:pt x="22247" y="4906"/>
                  <a:pt x="22268" y="4892"/>
                  <a:pt x="22240" y="4878"/>
                </a:cubicBezTo>
                <a:cubicBezTo>
                  <a:pt x="22081" y="4679"/>
                  <a:pt x="22041" y="4559"/>
                  <a:pt x="22021" y="4400"/>
                </a:cubicBezTo>
                <a:cubicBezTo>
                  <a:pt x="22937" y="3823"/>
                  <a:pt x="23792" y="3127"/>
                  <a:pt x="24727" y="2610"/>
                </a:cubicBezTo>
                <a:cubicBezTo>
                  <a:pt x="25960" y="1973"/>
                  <a:pt x="27253" y="1476"/>
                  <a:pt x="28586" y="1177"/>
                </a:cubicBezTo>
                <a:cubicBezTo>
                  <a:pt x="29705" y="931"/>
                  <a:pt x="30851" y="779"/>
                  <a:pt x="31979" y="779"/>
                </a:cubicBezTo>
                <a:close/>
                <a:moveTo>
                  <a:pt x="38771" y="5216"/>
                </a:moveTo>
                <a:cubicBezTo>
                  <a:pt x="39527" y="5713"/>
                  <a:pt x="39428" y="7006"/>
                  <a:pt x="39487" y="7762"/>
                </a:cubicBezTo>
                <a:cubicBezTo>
                  <a:pt x="39547" y="8637"/>
                  <a:pt x="39607" y="9473"/>
                  <a:pt x="39686" y="10348"/>
                </a:cubicBezTo>
                <a:cubicBezTo>
                  <a:pt x="39806" y="12059"/>
                  <a:pt x="39905" y="13809"/>
                  <a:pt x="39945" y="15540"/>
                </a:cubicBezTo>
                <a:cubicBezTo>
                  <a:pt x="39925" y="15560"/>
                  <a:pt x="39905" y="15620"/>
                  <a:pt x="39925" y="15659"/>
                </a:cubicBezTo>
                <a:cubicBezTo>
                  <a:pt x="39925" y="15699"/>
                  <a:pt x="39945" y="15699"/>
                  <a:pt x="39945" y="15699"/>
                </a:cubicBezTo>
                <a:cubicBezTo>
                  <a:pt x="40024" y="19121"/>
                  <a:pt x="39766" y="22582"/>
                  <a:pt x="39129" y="25964"/>
                </a:cubicBezTo>
                <a:cubicBezTo>
                  <a:pt x="38990" y="26760"/>
                  <a:pt x="38890" y="27694"/>
                  <a:pt x="38592" y="28470"/>
                </a:cubicBezTo>
                <a:cubicBezTo>
                  <a:pt x="38413" y="28928"/>
                  <a:pt x="38473" y="29027"/>
                  <a:pt x="37956" y="29027"/>
                </a:cubicBezTo>
                <a:cubicBezTo>
                  <a:pt x="37617" y="29027"/>
                  <a:pt x="37200" y="28828"/>
                  <a:pt x="36842" y="28749"/>
                </a:cubicBezTo>
                <a:cubicBezTo>
                  <a:pt x="35330" y="28391"/>
                  <a:pt x="33758" y="28192"/>
                  <a:pt x="32187" y="28092"/>
                </a:cubicBezTo>
                <a:cubicBezTo>
                  <a:pt x="31585" y="28057"/>
                  <a:pt x="30984" y="28039"/>
                  <a:pt x="30384" y="28039"/>
                </a:cubicBezTo>
                <a:cubicBezTo>
                  <a:pt x="28282" y="28039"/>
                  <a:pt x="26188" y="28256"/>
                  <a:pt x="24130" y="28689"/>
                </a:cubicBezTo>
                <a:cubicBezTo>
                  <a:pt x="26378" y="27769"/>
                  <a:pt x="28791" y="27274"/>
                  <a:pt x="31214" y="27274"/>
                </a:cubicBezTo>
                <a:cubicBezTo>
                  <a:pt x="32458" y="27274"/>
                  <a:pt x="33704" y="27405"/>
                  <a:pt x="34932" y="27675"/>
                </a:cubicBezTo>
                <a:cubicBezTo>
                  <a:pt x="35787" y="27874"/>
                  <a:pt x="36643" y="28152"/>
                  <a:pt x="37478" y="28391"/>
                </a:cubicBezTo>
                <a:cubicBezTo>
                  <a:pt x="37650" y="28440"/>
                  <a:pt x="37867" y="28534"/>
                  <a:pt x="38073" y="28534"/>
                </a:cubicBezTo>
                <a:cubicBezTo>
                  <a:pt x="38202" y="28534"/>
                  <a:pt x="38326" y="28498"/>
                  <a:pt x="38433" y="28391"/>
                </a:cubicBezTo>
                <a:cubicBezTo>
                  <a:pt x="38751" y="28092"/>
                  <a:pt x="38672" y="27277"/>
                  <a:pt x="38711" y="26939"/>
                </a:cubicBezTo>
                <a:lnTo>
                  <a:pt x="39010" y="23577"/>
                </a:lnTo>
                <a:cubicBezTo>
                  <a:pt x="39169" y="21488"/>
                  <a:pt x="39408" y="19399"/>
                  <a:pt x="39467" y="17291"/>
                </a:cubicBezTo>
                <a:cubicBezTo>
                  <a:pt x="39527" y="15142"/>
                  <a:pt x="39268" y="13034"/>
                  <a:pt x="39030" y="10885"/>
                </a:cubicBezTo>
                <a:cubicBezTo>
                  <a:pt x="38811" y="8975"/>
                  <a:pt x="38851" y="7145"/>
                  <a:pt x="38771" y="5216"/>
                </a:cubicBezTo>
                <a:close/>
                <a:moveTo>
                  <a:pt x="3501" y="27694"/>
                </a:moveTo>
                <a:lnTo>
                  <a:pt x="3501" y="27694"/>
                </a:lnTo>
                <a:cubicBezTo>
                  <a:pt x="3800" y="27933"/>
                  <a:pt x="4138" y="28132"/>
                  <a:pt x="4496" y="28251"/>
                </a:cubicBezTo>
                <a:cubicBezTo>
                  <a:pt x="4576" y="28530"/>
                  <a:pt x="4615" y="28828"/>
                  <a:pt x="4695" y="29087"/>
                </a:cubicBezTo>
                <a:cubicBezTo>
                  <a:pt x="4357" y="28888"/>
                  <a:pt x="4019" y="28749"/>
                  <a:pt x="3661" y="28590"/>
                </a:cubicBezTo>
                <a:cubicBezTo>
                  <a:pt x="3641" y="28431"/>
                  <a:pt x="3601" y="28271"/>
                  <a:pt x="3581" y="28132"/>
                </a:cubicBezTo>
                <a:cubicBezTo>
                  <a:pt x="3541" y="27973"/>
                  <a:pt x="3521" y="27854"/>
                  <a:pt x="3501" y="27694"/>
                </a:cubicBezTo>
                <a:close/>
                <a:moveTo>
                  <a:pt x="39229" y="27854"/>
                </a:moveTo>
                <a:cubicBezTo>
                  <a:pt x="39308" y="27973"/>
                  <a:pt x="39408" y="28072"/>
                  <a:pt x="39527" y="28172"/>
                </a:cubicBezTo>
                <a:cubicBezTo>
                  <a:pt x="39607" y="28251"/>
                  <a:pt x="39706" y="28331"/>
                  <a:pt x="39825" y="28371"/>
                </a:cubicBezTo>
                <a:cubicBezTo>
                  <a:pt x="39786" y="28431"/>
                  <a:pt x="39786" y="28470"/>
                  <a:pt x="39786" y="28530"/>
                </a:cubicBezTo>
                <a:cubicBezTo>
                  <a:pt x="39726" y="28749"/>
                  <a:pt x="39686" y="28948"/>
                  <a:pt x="39627" y="29147"/>
                </a:cubicBezTo>
                <a:cubicBezTo>
                  <a:pt x="39547" y="29127"/>
                  <a:pt x="39447" y="29067"/>
                  <a:pt x="39388" y="29027"/>
                </a:cubicBezTo>
                <a:cubicBezTo>
                  <a:pt x="39249" y="28948"/>
                  <a:pt x="39129" y="28848"/>
                  <a:pt x="39010" y="28749"/>
                </a:cubicBezTo>
                <a:lnTo>
                  <a:pt x="39229" y="27854"/>
                </a:lnTo>
                <a:close/>
                <a:moveTo>
                  <a:pt x="19555" y="29405"/>
                </a:moveTo>
                <a:cubicBezTo>
                  <a:pt x="19674" y="29465"/>
                  <a:pt x="19813" y="29564"/>
                  <a:pt x="19933" y="29644"/>
                </a:cubicBezTo>
                <a:cubicBezTo>
                  <a:pt x="19913" y="29664"/>
                  <a:pt x="19853" y="29684"/>
                  <a:pt x="19833" y="29724"/>
                </a:cubicBezTo>
                <a:cubicBezTo>
                  <a:pt x="19794" y="29724"/>
                  <a:pt x="19734" y="29724"/>
                  <a:pt x="19694" y="29743"/>
                </a:cubicBezTo>
                <a:cubicBezTo>
                  <a:pt x="19654" y="29743"/>
                  <a:pt x="19654" y="29763"/>
                  <a:pt x="19634" y="29763"/>
                </a:cubicBezTo>
                <a:cubicBezTo>
                  <a:pt x="19416" y="29644"/>
                  <a:pt x="19117" y="29564"/>
                  <a:pt x="18839" y="29544"/>
                </a:cubicBezTo>
                <a:cubicBezTo>
                  <a:pt x="19057" y="29485"/>
                  <a:pt x="19316" y="29445"/>
                  <a:pt x="19555" y="29405"/>
                </a:cubicBezTo>
                <a:close/>
                <a:moveTo>
                  <a:pt x="23991" y="29127"/>
                </a:moveTo>
                <a:cubicBezTo>
                  <a:pt x="23991" y="29147"/>
                  <a:pt x="24011" y="29147"/>
                  <a:pt x="24011" y="29147"/>
                </a:cubicBezTo>
                <a:cubicBezTo>
                  <a:pt x="24369" y="29365"/>
                  <a:pt x="24707" y="29564"/>
                  <a:pt x="25085" y="29763"/>
                </a:cubicBezTo>
                <a:cubicBezTo>
                  <a:pt x="25105" y="29763"/>
                  <a:pt x="25105" y="29783"/>
                  <a:pt x="25125" y="29783"/>
                </a:cubicBezTo>
                <a:cubicBezTo>
                  <a:pt x="24826" y="29783"/>
                  <a:pt x="24528" y="29763"/>
                  <a:pt x="24230" y="29743"/>
                </a:cubicBezTo>
                <a:lnTo>
                  <a:pt x="24170" y="29584"/>
                </a:lnTo>
                <a:cubicBezTo>
                  <a:pt x="24170" y="29564"/>
                  <a:pt x="24130" y="29564"/>
                  <a:pt x="24130" y="29544"/>
                </a:cubicBezTo>
                <a:cubicBezTo>
                  <a:pt x="23931" y="29385"/>
                  <a:pt x="23692" y="29326"/>
                  <a:pt x="23474" y="29226"/>
                </a:cubicBezTo>
                <a:cubicBezTo>
                  <a:pt x="23633" y="29186"/>
                  <a:pt x="23812" y="29147"/>
                  <a:pt x="23991" y="29127"/>
                </a:cubicBezTo>
                <a:close/>
                <a:moveTo>
                  <a:pt x="22419" y="28988"/>
                </a:moveTo>
                <a:cubicBezTo>
                  <a:pt x="22479" y="29027"/>
                  <a:pt x="22499" y="29047"/>
                  <a:pt x="22539" y="29047"/>
                </a:cubicBezTo>
                <a:lnTo>
                  <a:pt x="22519" y="29047"/>
                </a:lnTo>
                <a:cubicBezTo>
                  <a:pt x="22332" y="29084"/>
                  <a:pt x="22391" y="29349"/>
                  <a:pt x="22563" y="29349"/>
                </a:cubicBezTo>
                <a:cubicBezTo>
                  <a:pt x="22574" y="29349"/>
                  <a:pt x="22586" y="29348"/>
                  <a:pt x="22598" y="29346"/>
                </a:cubicBezTo>
                <a:cubicBezTo>
                  <a:pt x="22718" y="29326"/>
                  <a:pt x="22877" y="29286"/>
                  <a:pt x="22996" y="29266"/>
                </a:cubicBezTo>
                <a:lnTo>
                  <a:pt x="23135" y="29346"/>
                </a:lnTo>
                <a:cubicBezTo>
                  <a:pt x="23315" y="29425"/>
                  <a:pt x="23494" y="29544"/>
                  <a:pt x="23673" y="29624"/>
                </a:cubicBezTo>
                <a:cubicBezTo>
                  <a:pt x="23593" y="29743"/>
                  <a:pt x="23474" y="29843"/>
                  <a:pt x="23334" y="29922"/>
                </a:cubicBezTo>
                <a:cubicBezTo>
                  <a:pt x="23076" y="29763"/>
                  <a:pt x="22718" y="29743"/>
                  <a:pt x="22439" y="29624"/>
                </a:cubicBezTo>
                <a:cubicBezTo>
                  <a:pt x="22121" y="29485"/>
                  <a:pt x="21803" y="29326"/>
                  <a:pt x="21504" y="29147"/>
                </a:cubicBezTo>
                <a:cubicBezTo>
                  <a:pt x="21723" y="29147"/>
                  <a:pt x="21942" y="29127"/>
                  <a:pt x="22181" y="29127"/>
                </a:cubicBezTo>
                <a:cubicBezTo>
                  <a:pt x="22280" y="29127"/>
                  <a:pt x="22320" y="29087"/>
                  <a:pt x="22380" y="29027"/>
                </a:cubicBezTo>
                <a:cubicBezTo>
                  <a:pt x="22399" y="29027"/>
                  <a:pt x="22399" y="29027"/>
                  <a:pt x="22419" y="28988"/>
                </a:cubicBezTo>
                <a:close/>
                <a:moveTo>
                  <a:pt x="25204" y="28928"/>
                </a:moveTo>
                <a:cubicBezTo>
                  <a:pt x="25582" y="29147"/>
                  <a:pt x="25980" y="29346"/>
                  <a:pt x="26338" y="29544"/>
                </a:cubicBezTo>
                <a:cubicBezTo>
                  <a:pt x="26637" y="29684"/>
                  <a:pt x="26935" y="29863"/>
                  <a:pt x="27233" y="29982"/>
                </a:cubicBezTo>
                <a:cubicBezTo>
                  <a:pt x="26776" y="29942"/>
                  <a:pt x="26298" y="29883"/>
                  <a:pt x="25861" y="29863"/>
                </a:cubicBezTo>
                <a:cubicBezTo>
                  <a:pt x="25622" y="29743"/>
                  <a:pt x="25363" y="29664"/>
                  <a:pt x="25125" y="29544"/>
                </a:cubicBezTo>
                <a:cubicBezTo>
                  <a:pt x="24826" y="29385"/>
                  <a:pt x="24528" y="29246"/>
                  <a:pt x="24269" y="29067"/>
                </a:cubicBezTo>
                <a:cubicBezTo>
                  <a:pt x="24588" y="29027"/>
                  <a:pt x="24886" y="28968"/>
                  <a:pt x="25204" y="28928"/>
                </a:cubicBezTo>
                <a:close/>
                <a:moveTo>
                  <a:pt x="38950" y="29047"/>
                </a:moveTo>
                <a:cubicBezTo>
                  <a:pt x="39030" y="29127"/>
                  <a:pt x="39129" y="29186"/>
                  <a:pt x="39229" y="29266"/>
                </a:cubicBezTo>
                <a:cubicBezTo>
                  <a:pt x="39328" y="29346"/>
                  <a:pt x="39428" y="29425"/>
                  <a:pt x="39547" y="29465"/>
                </a:cubicBezTo>
                <a:cubicBezTo>
                  <a:pt x="39447" y="29644"/>
                  <a:pt x="39388" y="29843"/>
                  <a:pt x="39288" y="30022"/>
                </a:cubicBezTo>
                <a:cubicBezTo>
                  <a:pt x="38990" y="29883"/>
                  <a:pt x="38652" y="29763"/>
                  <a:pt x="38353" y="29644"/>
                </a:cubicBezTo>
                <a:lnTo>
                  <a:pt x="38353" y="29644"/>
                </a:lnTo>
                <a:cubicBezTo>
                  <a:pt x="38413" y="29664"/>
                  <a:pt x="38453" y="29664"/>
                  <a:pt x="38532" y="29684"/>
                </a:cubicBezTo>
                <a:cubicBezTo>
                  <a:pt x="38554" y="29691"/>
                  <a:pt x="38575" y="29694"/>
                  <a:pt x="38597" y="29694"/>
                </a:cubicBezTo>
                <a:cubicBezTo>
                  <a:pt x="38698" y="29694"/>
                  <a:pt x="38798" y="29623"/>
                  <a:pt x="38831" y="29525"/>
                </a:cubicBezTo>
                <a:cubicBezTo>
                  <a:pt x="38890" y="29365"/>
                  <a:pt x="38910" y="29186"/>
                  <a:pt x="38950" y="29047"/>
                </a:cubicBezTo>
                <a:close/>
                <a:moveTo>
                  <a:pt x="3720" y="28848"/>
                </a:moveTo>
                <a:cubicBezTo>
                  <a:pt x="4039" y="29047"/>
                  <a:pt x="4397" y="29246"/>
                  <a:pt x="4715" y="29365"/>
                </a:cubicBezTo>
                <a:lnTo>
                  <a:pt x="4735" y="29365"/>
                </a:lnTo>
                <a:cubicBezTo>
                  <a:pt x="4794" y="29584"/>
                  <a:pt x="4854" y="29823"/>
                  <a:pt x="4914" y="30062"/>
                </a:cubicBezTo>
                <a:cubicBezTo>
                  <a:pt x="4814" y="30042"/>
                  <a:pt x="4735" y="30022"/>
                  <a:pt x="4635" y="29962"/>
                </a:cubicBezTo>
                <a:cubicBezTo>
                  <a:pt x="4397" y="29863"/>
                  <a:pt x="4158" y="29763"/>
                  <a:pt x="3919" y="29664"/>
                </a:cubicBezTo>
                <a:cubicBezTo>
                  <a:pt x="3859" y="29385"/>
                  <a:pt x="3800" y="29127"/>
                  <a:pt x="3720" y="28848"/>
                </a:cubicBezTo>
                <a:close/>
                <a:moveTo>
                  <a:pt x="26279" y="28769"/>
                </a:moveTo>
                <a:cubicBezTo>
                  <a:pt x="26855" y="29226"/>
                  <a:pt x="27492" y="29684"/>
                  <a:pt x="28168" y="30082"/>
                </a:cubicBezTo>
                <a:cubicBezTo>
                  <a:pt x="27989" y="30062"/>
                  <a:pt x="27810" y="30042"/>
                  <a:pt x="27611" y="30022"/>
                </a:cubicBezTo>
                <a:cubicBezTo>
                  <a:pt x="27631" y="29962"/>
                  <a:pt x="27631" y="29883"/>
                  <a:pt x="27591" y="29863"/>
                </a:cubicBezTo>
                <a:cubicBezTo>
                  <a:pt x="27253" y="29624"/>
                  <a:pt x="26756" y="29485"/>
                  <a:pt x="26358" y="29326"/>
                </a:cubicBezTo>
                <a:cubicBezTo>
                  <a:pt x="26020" y="29167"/>
                  <a:pt x="25722" y="29047"/>
                  <a:pt x="25403" y="28888"/>
                </a:cubicBezTo>
                <a:cubicBezTo>
                  <a:pt x="25702" y="28848"/>
                  <a:pt x="25980" y="28828"/>
                  <a:pt x="26279" y="28769"/>
                </a:cubicBezTo>
                <a:close/>
                <a:moveTo>
                  <a:pt x="18262" y="29664"/>
                </a:moveTo>
                <a:cubicBezTo>
                  <a:pt x="18500" y="29684"/>
                  <a:pt x="18739" y="29724"/>
                  <a:pt x="18958" y="29783"/>
                </a:cubicBezTo>
                <a:cubicBezTo>
                  <a:pt x="19097" y="29823"/>
                  <a:pt x="19217" y="29863"/>
                  <a:pt x="19316" y="29922"/>
                </a:cubicBezTo>
                <a:cubicBezTo>
                  <a:pt x="19097" y="30042"/>
                  <a:pt x="18859" y="30141"/>
                  <a:pt x="18640" y="30241"/>
                </a:cubicBezTo>
                <a:cubicBezTo>
                  <a:pt x="18421" y="30141"/>
                  <a:pt x="18162" y="30062"/>
                  <a:pt x="17924" y="29982"/>
                </a:cubicBezTo>
                <a:cubicBezTo>
                  <a:pt x="17804" y="29962"/>
                  <a:pt x="17705" y="29922"/>
                  <a:pt x="17566" y="29863"/>
                </a:cubicBezTo>
                <a:cubicBezTo>
                  <a:pt x="17804" y="29783"/>
                  <a:pt x="18043" y="29724"/>
                  <a:pt x="18262" y="29664"/>
                </a:cubicBezTo>
                <a:close/>
                <a:moveTo>
                  <a:pt x="27373" y="28669"/>
                </a:moveTo>
                <a:cubicBezTo>
                  <a:pt x="27373" y="28669"/>
                  <a:pt x="27373" y="28709"/>
                  <a:pt x="27393" y="28709"/>
                </a:cubicBezTo>
                <a:cubicBezTo>
                  <a:pt x="27969" y="29067"/>
                  <a:pt x="28546" y="29445"/>
                  <a:pt x="29103" y="29803"/>
                </a:cubicBezTo>
                <a:cubicBezTo>
                  <a:pt x="29362" y="29942"/>
                  <a:pt x="29581" y="30121"/>
                  <a:pt x="29839" y="30261"/>
                </a:cubicBezTo>
                <a:cubicBezTo>
                  <a:pt x="29581" y="30241"/>
                  <a:pt x="29362" y="30221"/>
                  <a:pt x="29143" y="30181"/>
                </a:cubicBezTo>
                <a:cubicBezTo>
                  <a:pt x="28686" y="29942"/>
                  <a:pt x="28208" y="29743"/>
                  <a:pt x="27790" y="29485"/>
                </a:cubicBezTo>
                <a:cubicBezTo>
                  <a:pt x="27393" y="29266"/>
                  <a:pt x="27015" y="29027"/>
                  <a:pt x="26656" y="28749"/>
                </a:cubicBezTo>
                <a:cubicBezTo>
                  <a:pt x="26895" y="28729"/>
                  <a:pt x="27114" y="28689"/>
                  <a:pt x="27373" y="28669"/>
                </a:cubicBezTo>
                <a:close/>
                <a:moveTo>
                  <a:pt x="21146" y="29186"/>
                </a:moveTo>
                <a:cubicBezTo>
                  <a:pt x="21146" y="29226"/>
                  <a:pt x="21186" y="29246"/>
                  <a:pt x="21206" y="29266"/>
                </a:cubicBezTo>
                <a:cubicBezTo>
                  <a:pt x="21544" y="29525"/>
                  <a:pt x="21922" y="29743"/>
                  <a:pt x="22320" y="29922"/>
                </a:cubicBezTo>
                <a:cubicBezTo>
                  <a:pt x="22519" y="29982"/>
                  <a:pt x="22738" y="30121"/>
                  <a:pt x="22996" y="30161"/>
                </a:cubicBezTo>
                <a:cubicBezTo>
                  <a:pt x="22777" y="30261"/>
                  <a:pt x="22539" y="30360"/>
                  <a:pt x="22280" y="30420"/>
                </a:cubicBezTo>
                <a:cubicBezTo>
                  <a:pt x="21882" y="30241"/>
                  <a:pt x="21425" y="30121"/>
                  <a:pt x="21027" y="29942"/>
                </a:cubicBezTo>
                <a:cubicBezTo>
                  <a:pt x="20629" y="29763"/>
                  <a:pt x="20251" y="29564"/>
                  <a:pt x="19893" y="29346"/>
                </a:cubicBezTo>
                <a:cubicBezTo>
                  <a:pt x="20311" y="29266"/>
                  <a:pt x="20728" y="29226"/>
                  <a:pt x="21146" y="29186"/>
                </a:cubicBezTo>
                <a:close/>
                <a:moveTo>
                  <a:pt x="28944" y="28550"/>
                </a:moveTo>
                <a:cubicBezTo>
                  <a:pt x="29441" y="28968"/>
                  <a:pt x="29959" y="29346"/>
                  <a:pt x="30496" y="29724"/>
                </a:cubicBezTo>
                <a:cubicBezTo>
                  <a:pt x="30854" y="29942"/>
                  <a:pt x="31192" y="30201"/>
                  <a:pt x="31550" y="30420"/>
                </a:cubicBezTo>
                <a:cubicBezTo>
                  <a:pt x="31232" y="30420"/>
                  <a:pt x="30933" y="30360"/>
                  <a:pt x="30595" y="30340"/>
                </a:cubicBezTo>
                <a:cubicBezTo>
                  <a:pt x="30177" y="30022"/>
                  <a:pt x="29700" y="29783"/>
                  <a:pt x="29262" y="29525"/>
                </a:cubicBezTo>
                <a:lnTo>
                  <a:pt x="27691" y="28629"/>
                </a:lnTo>
                <a:cubicBezTo>
                  <a:pt x="28109" y="28590"/>
                  <a:pt x="28507" y="28570"/>
                  <a:pt x="28944" y="28550"/>
                </a:cubicBezTo>
                <a:close/>
                <a:moveTo>
                  <a:pt x="36523" y="29186"/>
                </a:moveTo>
                <a:lnTo>
                  <a:pt x="36523" y="29186"/>
                </a:lnTo>
                <a:cubicBezTo>
                  <a:pt x="36921" y="29266"/>
                  <a:pt x="37319" y="29365"/>
                  <a:pt x="37717" y="29465"/>
                </a:cubicBezTo>
                <a:cubicBezTo>
                  <a:pt x="37697" y="29525"/>
                  <a:pt x="37717" y="29544"/>
                  <a:pt x="37737" y="29564"/>
                </a:cubicBezTo>
                <a:cubicBezTo>
                  <a:pt x="38174" y="29783"/>
                  <a:pt x="38632" y="30022"/>
                  <a:pt x="39089" y="30221"/>
                </a:cubicBezTo>
                <a:cubicBezTo>
                  <a:pt x="39010" y="30340"/>
                  <a:pt x="38890" y="30440"/>
                  <a:pt x="38731" y="30539"/>
                </a:cubicBezTo>
                <a:cubicBezTo>
                  <a:pt x="37936" y="30161"/>
                  <a:pt x="37220" y="29724"/>
                  <a:pt x="36523" y="29186"/>
                </a:cubicBezTo>
                <a:close/>
                <a:moveTo>
                  <a:pt x="15149" y="3237"/>
                </a:moveTo>
                <a:cubicBezTo>
                  <a:pt x="16057" y="3237"/>
                  <a:pt x="16967" y="3312"/>
                  <a:pt x="17864" y="3465"/>
                </a:cubicBezTo>
                <a:cubicBezTo>
                  <a:pt x="18620" y="3584"/>
                  <a:pt x="19356" y="3764"/>
                  <a:pt x="20072" y="3982"/>
                </a:cubicBezTo>
                <a:cubicBezTo>
                  <a:pt x="20311" y="4062"/>
                  <a:pt x="20848" y="4201"/>
                  <a:pt x="21345" y="4400"/>
                </a:cubicBezTo>
                <a:cubicBezTo>
                  <a:pt x="21305" y="4480"/>
                  <a:pt x="21246" y="4559"/>
                  <a:pt x="21226" y="4619"/>
                </a:cubicBezTo>
                <a:cubicBezTo>
                  <a:pt x="21175" y="4686"/>
                  <a:pt x="21252" y="4767"/>
                  <a:pt x="21314" y="4767"/>
                </a:cubicBezTo>
                <a:cubicBezTo>
                  <a:pt x="21325" y="4767"/>
                  <a:pt x="21336" y="4764"/>
                  <a:pt x="21345" y="4758"/>
                </a:cubicBezTo>
                <a:cubicBezTo>
                  <a:pt x="21405" y="4718"/>
                  <a:pt x="21425" y="4698"/>
                  <a:pt x="21464" y="4698"/>
                </a:cubicBezTo>
                <a:cubicBezTo>
                  <a:pt x="21385" y="8597"/>
                  <a:pt x="21524" y="12516"/>
                  <a:pt x="21644" y="16395"/>
                </a:cubicBezTo>
                <a:cubicBezTo>
                  <a:pt x="21783" y="20294"/>
                  <a:pt x="21823" y="24213"/>
                  <a:pt x="22081" y="28092"/>
                </a:cubicBezTo>
                <a:cubicBezTo>
                  <a:pt x="20795" y="27206"/>
                  <a:pt x="19290" y="26876"/>
                  <a:pt x="17757" y="26876"/>
                </a:cubicBezTo>
                <a:cubicBezTo>
                  <a:pt x="16847" y="26876"/>
                  <a:pt x="15928" y="26992"/>
                  <a:pt x="15039" y="27177"/>
                </a:cubicBezTo>
                <a:cubicBezTo>
                  <a:pt x="12453" y="27734"/>
                  <a:pt x="9509" y="28570"/>
                  <a:pt x="7679" y="30619"/>
                </a:cubicBezTo>
                <a:cubicBezTo>
                  <a:pt x="7301" y="26799"/>
                  <a:pt x="6585" y="23000"/>
                  <a:pt x="5988" y="19220"/>
                </a:cubicBezTo>
                <a:cubicBezTo>
                  <a:pt x="5351" y="15242"/>
                  <a:pt x="4715" y="11263"/>
                  <a:pt x="4058" y="7304"/>
                </a:cubicBezTo>
                <a:cubicBezTo>
                  <a:pt x="4078" y="7304"/>
                  <a:pt x="4118" y="7285"/>
                  <a:pt x="4138" y="7265"/>
                </a:cubicBezTo>
                <a:cubicBezTo>
                  <a:pt x="5451" y="6489"/>
                  <a:pt x="6585" y="5494"/>
                  <a:pt x="7997" y="4818"/>
                </a:cubicBezTo>
                <a:cubicBezTo>
                  <a:pt x="9529" y="4102"/>
                  <a:pt x="11220" y="3604"/>
                  <a:pt x="12931" y="3386"/>
                </a:cubicBezTo>
                <a:cubicBezTo>
                  <a:pt x="13664" y="3287"/>
                  <a:pt x="14406" y="3237"/>
                  <a:pt x="15149" y="3237"/>
                </a:cubicBezTo>
                <a:close/>
                <a:moveTo>
                  <a:pt x="30277" y="28550"/>
                </a:moveTo>
                <a:cubicBezTo>
                  <a:pt x="30476" y="28669"/>
                  <a:pt x="30734" y="28928"/>
                  <a:pt x="30894" y="29027"/>
                </a:cubicBezTo>
                <a:cubicBezTo>
                  <a:pt x="31192" y="29226"/>
                  <a:pt x="31530" y="29385"/>
                  <a:pt x="31848" y="29584"/>
                </a:cubicBezTo>
                <a:cubicBezTo>
                  <a:pt x="32425" y="29942"/>
                  <a:pt x="32982" y="30281"/>
                  <a:pt x="33559" y="30619"/>
                </a:cubicBezTo>
                <a:cubicBezTo>
                  <a:pt x="33181" y="30579"/>
                  <a:pt x="32783" y="30559"/>
                  <a:pt x="32386" y="30519"/>
                </a:cubicBezTo>
                <a:cubicBezTo>
                  <a:pt x="31888" y="30141"/>
                  <a:pt x="31291" y="29863"/>
                  <a:pt x="30754" y="29544"/>
                </a:cubicBezTo>
                <a:lnTo>
                  <a:pt x="29183" y="28570"/>
                </a:lnTo>
                <a:cubicBezTo>
                  <a:pt x="29561" y="28570"/>
                  <a:pt x="29899" y="28550"/>
                  <a:pt x="30277" y="28550"/>
                </a:cubicBezTo>
                <a:close/>
                <a:moveTo>
                  <a:pt x="17247" y="29982"/>
                </a:moveTo>
                <a:cubicBezTo>
                  <a:pt x="17426" y="30062"/>
                  <a:pt x="17605" y="30121"/>
                  <a:pt x="17804" y="30181"/>
                </a:cubicBezTo>
                <a:cubicBezTo>
                  <a:pt x="17963" y="30261"/>
                  <a:pt x="18123" y="30340"/>
                  <a:pt x="18302" y="30380"/>
                </a:cubicBezTo>
                <a:cubicBezTo>
                  <a:pt x="18063" y="30519"/>
                  <a:pt x="17824" y="30619"/>
                  <a:pt x="17605" y="30718"/>
                </a:cubicBezTo>
                <a:cubicBezTo>
                  <a:pt x="17068" y="30559"/>
                  <a:pt x="16511" y="30539"/>
                  <a:pt x="15954" y="30440"/>
                </a:cubicBezTo>
                <a:cubicBezTo>
                  <a:pt x="16372" y="30261"/>
                  <a:pt x="16830" y="30121"/>
                  <a:pt x="17247" y="29982"/>
                </a:cubicBezTo>
                <a:close/>
                <a:moveTo>
                  <a:pt x="30555" y="28550"/>
                </a:moveTo>
                <a:cubicBezTo>
                  <a:pt x="31053" y="28550"/>
                  <a:pt x="31550" y="28570"/>
                  <a:pt x="32047" y="28590"/>
                </a:cubicBezTo>
                <a:cubicBezTo>
                  <a:pt x="33142" y="29405"/>
                  <a:pt x="34295" y="30261"/>
                  <a:pt x="35549" y="30838"/>
                </a:cubicBezTo>
                <a:cubicBezTo>
                  <a:pt x="35011" y="30778"/>
                  <a:pt x="34474" y="30718"/>
                  <a:pt x="34017" y="30658"/>
                </a:cubicBezTo>
                <a:cubicBezTo>
                  <a:pt x="34057" y="30579"/>
                  <a:pt x="34057" y="30460"/>
                  <a:pt x="33957" y="30420"/>
                </a:cubicBezTo>
                <a:cubicBezTo>
                  <a:pt x="32863" y="29763"/>
                  <a:pt x="31749" y="28988"/>
                  <a:pt x="30555" y="28550"/>
                </a:cubicBezTo>
                <a:close/>
                <a:moveTo>
                  <a:pt x="34116" y="28789"/>
                </a:moveTo>
                <a:lnTo>
                  <a:pt x="34116" y="28789"/>
                </a:lnTo>
                <a:cubicBezTo>
                  <a:pt x="34753" y="28868"/>
                  <a:pt x="35429" y="28988"/>
                  <a:pt x="36066" y="29087"/>
                </a:cubicBezTo>
                <a:cubicBezTo>
                  <a:pt x="36762" y="29724"/>
                  <a:pt x="37538" y="30261"/>
                  <a:pt x="38353" y="30678"/>
                </a:cubicBezTo>
                <a:cubicBezTo>
                  <a:pt x="38214" y="30758"/>
                  <a:pt x="38035" y="30818"/>
                  <a:pt x="37856" y="30857"/>
                </a:cubicBezTo>
                <a:cubicBezTo>
                  <a:pt x="37916" y="30818"/>
                  <a:pt x="37916" y="30718"/>
                  <a:pt x="37836" y="30658"/>
                </a:cubicBezTo>
                <a:cubicBezTo>
                  <a:pt x="37558" y="30479"/>
                  <a:pt x="34614" y="29346"/>
                  <a:pt x="34116" y="28789"/>
                </a:cubicBezTo>
                <a:close/>
                <a:moveTo>
                  <a:pt x="3959" y="29843"/>
                </a:moveTo>
                <a:cubicBezTo>
                  <a:pt x="4158" y="29942"/>
                  <a:pt x="4397" y="30042"/>
                  <a:pt x="4596" y="30141"/>
                </a:cubicBezTo>
                <a:cubicBezTo>
                  <a:pt x="4715" y="30221"/>
                  <a:pt x="4854" y="30300"/>
                  <a:pt x="4993" y="30340"/>
                </a:cubicBezTo>
                <a:cubicBezTo>
                  <a:pt x="4993" y="30400"/>
                  <a:pt x="5013" y="30420"/>
                  <a:pt x="5013" y="30460"/>
                </a:cubicBezTo>
                <a:cubicBezTo>
                  <a:pt x="5033" y="30579"/>
                  <a:pt x="5093" y="30738"/>
                  <a:pt x="5113" y="30917"/>
                </a:cubicBezTo>
                <a:cubicBezTo>
                  <a:pt x="4954" y="30857"/>
                  <a:pt x="4814" y="30778"/>
                  <a:pt x="4695" y="30738"/>
                </a:cubicBezTo>
                <a:cubicBezTo>
                  <a:pt x="4496" y="30658"/>
                  <a:pt x="4317" y="30559"/>
                  <a:pt x="4118" y="30479"/>
                </a:cubicBezTo>
                <a:cubicBezTo>
                  <a:pt x="4078" y="30261"/>
                  <a:pt x="4019" y="30042"/>
                  <a:pt x="3959" y="29843"/>
                </a:cubicBezTo>
                <a:close/>
                <a:moveTo>
                  <a:pt x="32386" y="28649"/>
                </a:moveTo>
                <a:cubicBezTo>
                  <a:pt x="32883" y="28669"/>
                  <a:pt x="33420" y="28729"/>
                  <a:pt x="33917" y="28808"/>
                </a:cubicBezTo>
                <a:cubicBezTo>
                  <a:pt x="34076" y="29525"/>
                  <a:pt x="37021" y="30738"/>
                  <a:pt x="37657" y="30917"/>
                </a:cubicBezTo>
                <a:cubicBezTo>
                  <a:pt x="37424" y="30940"/>
                  <a:pt x="37177" y="30950"/>
                  <a:pt x="36917" y="30950"/>
                </a:cubicBezTo>
                <a:cubicBezTo>
                  <a:pt x="36733" y="30950"/>
                  <a:pt x="36542" y="30945"/>
                  <a:pt x="36344" y="30937"/>
                </a:cubicBezTo>
                <a:cubicBezTo>
                  <a:pt x="36344" y="30877"/>
                  <a:pt x="36324" y="30857"/>
                  <a:pt x="36265" y="30838"/>
                </a:cubicBezTo>
                <a:cubicBezTo>
                  <a:pt x="35031" y="30022"/>
                  <a:pt x="33659" y="29425"/>
                  <a:pt x="32386" y="28649"/>
                </a:cubicBezTo>
                <a:close/>
                <a:moveTo>
                  <a:pt x="15855" y="30479"/>
                </a:moveTo>
                <a:lnTo>
                  <a:pt x="15855" y="30479"/>
                </a:lnTo>
                <a:cubicBezTo>
                  <a:pt x="15835" y="30539"/>
                  <a:pt x="15835" y="30579"/>
                  <a:pt x="15914" y="30579"/>
                </a:cubicBezTo>
                <a:cubicBezTo>
                  <a:pt x="16332" y="30678"/>
                  <a:pt x="16770" y="30818"/>
                  <a:pt x="17207" y="30897"/>
                </a:cubicBezTo>
                <a:cubicBezTo>
                  <a:pt x="16969" y="30977"/>
                  <a:pt x="16730" y="31076"/>
                  <a:pt x="16511" y="31176"/>
                </a:cubicBezTo>
                <a:cubicBezTo>
                  <a:pt x="16312" y="31116"/>
                  <a:pt x="16074" y="31056"/>
                  <a:pt x="15875" y="30977"/>
                </a:cubicBezTo>
                <a:cubicBezTo>
                  <a:pt x="15636" y="30917"/>
                  <a:pt x="15377" y="30838"/>
                  <a:pt x="15159" y="30758"/>
                </a:cubicBezTo>
                <a:cubicBezTo>
                  <a:pt x="15377" y="30658"/>
                  <a:pt x="15636" y="30559"/>
                  <a:pt x="15855" y="30479"/>
                </a:cubicBezTo>
                <a:close/>
                <a:moveTo>
                  <a:pt x="14860" y="30877"/>
                </a:moveTo>
                <a:cubicBezTo>
                  <a:pt x="15178" y="31017"/>
                  <a:pt x="15517" y="31116"/>
                  <a:pt x="15835" y="31235"/>
                </a:cubicBezTo>
                <a:cubicBezTo>
                  <a:pt x="15934" y="31255"/>
                  <a:pt x="16034" y="31315"/>
                  <a:pt x="16153" y="31355"/>
                </a:cubicBezTo>
                <a:cubicBezTo>
                  <a:pt x="15934" y="31434"/>
                  <a:pt x="15735" y="31514"/>
                  <a:pt x="15536" y="31613"/>
                </a:cubicBezTo>
                <a:cubicBezTo>
                  <a:pt x="15278" y="31514"/>
                  <a:pt x="14979" y="31474"/>
                  <a:pt x="14721" y="31454"/>
                </a:cubicBezTo>
                <a:cubicBezTo>
                  <a:pt x="14462" y="31414"/>
                  <a:pt x="14224" y="31375"/>
                  <a:pt x="13965" y="31355"/>
                </a:cubicBezTo>
                <a:cubicBezTo>
                  <a:pt x="13885" y="31355"/>
                  <a:pt x="13865" y="31474"/>
                  <a:pt x="13945" y="31514"/>
                </a:cubicBezTo>
                <a:cubicBezTo>
                  <a:pt x="14224" y="31613"/>
                  <a:pt x="14482" y="31653"/>
                  <a:pt x="14761" y="31713"/>
                </a:cubicBezTo>
                <a:cubicBezTo>
                  <a:pt x="14860" y="31733"/>
                  <a:pt x="14979" y="31753"/>
                  <a:pt x="15079" y="31772"/>
                </a:cubicBezTo>
                <a:cubicBezTo>
                  <a:pt x="14920" y="31852"/>
                  <a:pt x="14721" y="31932"/>
                  <a:pt x="14542" y="32011"/>
                </a:cubicBezTo>
                <a:cubicBezTo>
                  <a:pt x="14542" y="32011"/>
                  <a:pt x="14522" y="32011"/>
                  <a:pt x="14522" y="31971"/>
                </a:cubicBezTo>
                <a:cubicBezTo>
                  <a:pt x="14025" y="31852"/>
                  <a:pt x="13527" y="31812"/>
                  <a:pt x="13050" y="31653"/>
                </a:cubicBezTo>
                <a:cubicBezTo>
                  <a:pt x="13647" y="31375"/>
                  <a:pt x="14263" y="31136"/>
                  <a:pt x="14860" y="30877"/>
                </a:cubicBezTo>
                <a:close/>
                <a:moveTo>
                  <a:pt x="4198" y="30658"/>
                </a:moveTo>
                <a:cubicBezTo>
                  <a:pt x="4337" y="30738"/>
                  <a:pt x="4516" y="30818"/>
                  <a:pt x="4675" y="30877"/>
                </a:cubicBezTo>
                <a:cubicBezTo>
                  <a:pt x="4834" y="30957"/>
                  <a:pt x="5013" y="31076"/>
                  <a:pt x="5192" y="31156"/>
                </a:cubicBezTo>
                <a:cubicBezTo>
                  <a:pt x="5272" y="31454"/>
                  <a:pt x="5312" y="31753"/>
                  <a:pt x="5411" y="32031"/>
                </a:cubicBezTo>
                <a:cubicBezTo>
                  <a:pt x="5272" y="31971"/>
                  <a:pt x="5133" y="31932"/>
                  <a:pt x="4993" y="31872"/>
                </a:cubicBezTo>
                <a:cubicBezTo>
                  <a:pt x="4814" y="31812"/>
                  <a:pt x="4635" y="31713"/>
                  <a:pt x="4476" y="31613"/>
                </a:cubicBezTo>
                <a:cubicBezTo>
                  <a:pt x="4357" y="31315"/>
                  <a:pt x="4257" y="30977"/>
                  <a:pt x="4198" y="30658"/>
                </a:cubicBezTo>
                <a:close/>
                <a:moveTo>
                  <a:pt x="3541" y="8478"/>
                </a:moveTo>
                <a:cubicBezTo>
                  <a:pt x="4019" y="12019"/>
                  <a:pt x="4516" y="15520"/>
                  <a:pt x="5033" y="19001"/>
                </a:cubicBezTo>
                <a:cubicBezTo>
                  <a:pt x="5650" y="23079"/>
                  <a:pt x="6187" y="27237"/>
                  <a:pt x="7182" y="31235"/>
                </a:cubicBezTo>
                <a:cubicBezTo>
                  <a:pt x="7198" y="31370"/>
                  <a:pt x="7300" y="31419"/>
                  <a:pt x="7416" y="31419"/>
                </a:cubicBezTo>
                <a:cubicBezTo>
                  <a:pt x="7437" y="31419"/>
                  <a:pt x="7458" y="31417"/>
                  <a:pt x="7480" y="31414"/>
                </a:cubicBezTo>
                <a:cubicBezTo>
                  <a:pt x="7545" y="31490"/>
                  <a:pt x="7645" y="31542"/>
                  <a:pt x="7751" y="31542"/>
                </a:cubicBezTo>
                <a:cubicBezTo>
                  <a:pt x="7841" y="31542"/>
                  <a:pt x="7935" y="31505"/>
                  <a:pt x="8017" y="31414"/>
                </a:cubicBezTo>
                <a:cubicBezTo>
                  <a:pt x="9807" y="29604"/>
                  <a:pt x="12135" y="28749"/>
                  <a:pt x="14562" y="28152"/>
                </a:cubicBezTo>
                <a:cubicBezTo>
                  <a:pt x="15648" y="27878"/>
                  <a:pt x="16747" y="27703"/>
                  <a:pt x="17826" y="27703"/>
                </a:cubicBezTo>
                <a:cubicBezTo>
                  <a:pt x="19020" y="27703"/>
                  <a:pt x="20188" y="27917"/>
                  <a:pt x="21285" y="28450"/>
                </a:cubicBezTo>
                <a:cubicBezTo>
                  <a:pt x="20522" y="28290"/>
                  <a:pt x="19754" y="28217"/>
                  <a:pt x="18987" y="28217"/>
                </a:cubicBezTo>
                <a:cubicBezTo>
                  <a:pt x="16995" y="28217"/>
                  <a:pt x="15011" y="28707"/>
                  <a:pt x="13129" y="29425"/>
                </a:cubicBezTo>
                <a:cubicBezTo>
                  <a:pt x="11677" y="29962"/>
                  <a:pt x="10305" y="30658"/>
                  <a:pt x="8932" y="31395"/>
                </a:cubicBezTo>
                <a:cubicBezTo>
                  <a:pt x="8454" y="31640"/>
                  <a:pt x="7864" y="32130"/>
                  <a:pt x="7374" y="32130"/>
                </a:cubicBezTo>
                <a:cubicBezTo>
                  <a:pt x="7149" y="32130"/>
                  <a:pt x="6946" y="32027"/>
                  <a:pt x="6784" y="31753"/>
                </a:cubicBezTo>
                <a:cubicBezTo>
                  <a:pt x="6386" y="31076"/>
                  <a:pt x="6286" y="29982"/>
                  <a:pt x="6087" y="29246"/>
                </a:cubicBezTo>
                <a:cubicBezTo>
                  <a:pt x="5212" y="25884"/>
                  <a:pt x="4695" y="22403"/>
                  <a:pt x="4198" y="18981"/>
                </a:cubicBezTo>
                <a:cubicBezTo>
                  <a:pt x="3939" y="17191"/>
                  <a:pt x="3720" y="15421"/>
                  <a:pt x="3501" y="13630"/>
                </a:cubicBezTo>
                <a:cubicBezTo>
                  <a:pt x="3422" y="13113"/>
                  <a:pt x="2905" y="10806"/>
                  <a:pt x="3064" y="9433"/>
                </a:cubicBezTo>
                <a:cubicBezTo>
                  <a:pt x="3163" y="9433"/>
                  <a:pt x="3203" y="9274"/>
                  <a:pt x="3123" y="9254"/>
                </a:cubicBezTo>
                <a:lnTo>
                  <a:pt x="3104" y="9254"/>
                </a:lnTo>
                <a:cubicBezTo>
                  <a:pt x="3143" y="9055"/>
                  <a:pt x="3203" y="8876"/>
                  <a:pt x="3302" y="8737"/>
                </a:cubicBezTo>
                <a:cubicBezTo>
                  <a:pt x="3322" y="8737"/>
                  <a:pt x="3342" y="8737"/>
                  <a:pt x="3342" y="8697"/>
                </a:cubicBezTo>
                <a:cubicBezTo>
                  <a:pt x="3402" y="8677"/>
                  <a:pt x="3422" y="8637"/>
                  <a:pt x="3402" y="8578"/>
                </a:cubicBezTo>
                <a:cubicBezTo>
                  <a:pt x="3442" y="8538"/>
                  <a:pt x="3501" y="8518"/>
                  <a:pt x="3541" y="8478"/>
                </a:cubicBezTo>
                <a:close/>
                <a:moveTo>
                  <a:pt x="12791" y="31772"/>
                </a:moveTo>
                <a:cubicBezTo>
                  <a:pt x="12791" y="31812"/>
                  <a:pt x="12811" y="31832"/>
                  <a:pt x="12871" y="31852"/>
                </a:cubicBezTo>
                <a:cubicBezTo>
                  <a:pt x="13249" y="32011"/>
                  <a:pt x="13667" y="32150"/>
                  <a:pt x="14064" y="32210"/>
                </a:cubicBezTo>
                <a:lnTo>
                  <a:pt x="13468" y="32429"/>
                </a:lnTo>
                <a:cubicBezTo>
                  <a:pt x="13149" y="32329"/>
                  <a:pt x="12811" y="32349"/>
                  <a:pt x="12513" y="32310"/>
                </a:cubicBezTo>
                <a:cubicBezTo>
                  <a:pt x="12314" y="32250"/>
                  <a:pt x="12155" y="32210"/>
                  <a:pt x="11956" y="32150"/>
                </a:cubicBezTo>
                <a:cubicBezTo>
                  <a:pt x="12214" y="32031"/>
                  <a:pt x="12513" y="31912"/>
                  <a:pt x="12791" y="31772"/>
                </a:cubicBezTo>
                <a:close/>
                <a:moveTo>
                  <a:pt x="11657" y="32270"/>
                </a:moveTo>
                <a:cubicBezTo>
                  <a:pt x="11996" y="32449"/>
                  <a:pt x="12453" y="32628"/>
                  <a:pt x="12871" y="32668"/>
                </a:cubicBezTo>
                <a:lnTo>
                  <a:pt x="12055" y="32966"/>
                </a:lnTo>
                <a:lnTo>
                  <a:pt x="11996" y="32926"/>
                </a:lnTo>
                <a:cubicBezTo>
                  <a:pt x="11797" y="32867"/>
                  <a:pt x="11598" y="32926"/>
                  <a:pt x="11399" y="32847"/>
                </a:cubicBezTo>
                <a:cubicBezTo>
                  <a:pt x="11240" y="32807"/>
                  <a:pt x="11081" y="32707"/>
                  <a:pt x="10921" y="32568"/>
                </a:cubicBezTo>
                <a:cubicBezTo>
                  <a:pt x="11180" y="32469"/>
                  <a:pt x="11399" y="32369"/>
                  <a:pt x="11657" y="32270"/>
                </a:cubicBezTo>
                <a:close/>
                <a:moveTo>
                  <a:pt x="2527" y="10567"/>
                </a:moveTo>
                <a:cubicBezTo>
                  <a:pt x="2566" y="11223"/>
                  <a:pt x="2726" y="11920"/>
                  <a:pt x="2765" y="12536"/>
                </a:cubicBezTo>
                <a:cubicBezTo>
                  <a:pt x="2865" y="13471"/>
                  <a:pt x="3004" y="14426"/>
                  <a:pt x="3104" y="15361"/>
                </a:cubicBezTo>
                <a:cubicBezTo>
                  <a:pt x="3601" y="19399"/>
                  <a:pt x="4198" y="23418"/>
                  <a:pt x="5113" y="27376"/>
                </a:cubicBezTo>
                <a:cubicBezTo>
                  <a:pt x="5332" y="28371"/>
                  <a:pt x="5590" y="29365"/>
                  <a:pt x="5829" y="30360"/>
                </a:cubicBezTo>
                <a:cubicBezTo>
                  <a:pt x="6008" y="30977"/>
                  <a:pt x="6087" y="32131"/>
                  <a:pt x="6505" y="32608"/>
                </a:cubicBezTo>
                <a:cubicBezTo>
                  <a:pt x="6678" y="32799"/>
                  <a:pt x="6887" y="32876"/>
                  <a:pt x="7114" y="32876"/>
                </a:cubicBezTo>
                <a:cubicBezTo>
                  <a:pt x="7855" y="32876"/>
                  <a:pt x="8792" y="32062"/>
                  <a:pt x="9310" y="31772"/>
                </a:cubicBezTo>
                <a:cubicBezTo>
                  <a:pt x="12356" y="30177"/>
                  <a:pt x="15567" y="28747"/>
                  <a:pt x="18958" y="28747"/>
                </a:cubicBezTo>
                <a:cubicBezTo>
                  <a:pt x="19288" y="28747"/>
                  <a:pt x="19619" y="28760"/>
                  <a:pt x="19953" y="28789"/>
                </a:cubicBezTo>
                <a:cubicBezTo>
                  <a:pt x="18043" y="29087"/>
                  <a:pt x="16193" y="29743"/>
                  <a:pt x="14403" y="30519"/>
                </a:cubicBezTo>
                <a:cubicBezTo>
                  <a:pt x="12871" y="31156"/>
                  <a:pt x="11379" y="31872"/>
                  <a:pt x="9807" y="32509"/>
                </a:cubicBezTo>
                <a:cubicBezTo>
                  <a:pt x="9211" y="32727"/>
                  <a:pt x="8475" y="33145"/>
                  <a:pt x="7838" y="33205"/>
                </a:cubicBezTo>
                <a:cubicBezTo>
                  <a:pt x="7788" y="33209"/>
                  <a:pt x="7739" y="33211"/>
                  <a:pt x="7688" y="33211"/>
                </a:cubicBezTo>
                <a:cubicBezTo>
                  <a:pt x="6973" y="33211"/>
                  <a:pt x="6208" y="32814"/>
                  <a:pt x="5948" y="32071"/>
                </a:cubicBezTo>
                <a:cubicBezTo>
                  <a:pt x="5829" y="31753"/>
                  <a:pt x="5749" y="31414"/>
                  <a:pt x="5690" y="31056"/>
                </a:cubicBezTo>
                <a:cubicBezTo>
                  <a:pt x="5332" y="29763"/>
                  <a:pt x="5013" y="28450"/>
                  <a:pt x="4715" y="27137"/>
                </a:cubicBezTo>
                <a:cubicBezTo>
                  <a:pt x="4794" y="26998"/>
                  <a:pt x="4755" y="26939"/>
                  <a:pt x="4715" y="26899"/>
                </a:cubicBezTo>
                <a:lnTo>
                  <a:pt x="4556" y="26302"/>
                </a:lnTo>
                <a:cubicBezTo>
                  <a:pt x="4615" y="26262"/>
                  <a:pt x="4615" y="26183"/>
                  <a:pt x="4536" y="26163"/>
                </a:cubicBezTo>
                <a:lnTo>
                  <a:pt x="4516" y="26163"/>
                </a:lnTo>
                <a:cubicBezTo>
                  <a:pt x="4397" y="25606"/>
                  <a:pt x="4257" y="25049"/>
                  <a:pt x="4138" y="24492"/>
                </a:cubicBezTo>
                <a:cubicBezTo>
                  <a:pt x="4198" y="24472"/>
                  <a:pt x="4198" y="24392"/>
                  <a:pt x="4158" y="24352"/>
                </a:cubicBezTo>
                <a:lnTo>
                  <a:pt x="4118" y="24293"/>
                </a:lnTo>
                <a:cubicBezTo>
                  <a:pt x="3919" y="23318"/>
                  <a:pt x="3720" y="22363"/>
                  <a:pt x="3541" y="21388"/>
                </a:cubicBezTo>
                <a:lnTo>
                  <a:pt x="3720" y="21388"/>
                </a:lnTo>
                <a:cubicBezTo>
                  <a:pt x="3820" y="21388"/>
                  <a:pt x="3899" y="21209"/>
                  <a:pt x="3760" y="21170"/>
                </a:cubicBezTo>
                <a:cubicBezTo>
                  <a:pt x="3661" y="21110"/>
                  <a:pt x="3561" y="21090"/>
                  <a:pt x="3462" y="21070"/>
                </a:cubicBezTo>
                <a:cubicBezTo>
                  <a:pt x="3362" y="20533"/>
                  <a:pt x="3302" y="20036"/>
                  <a:pt x="3203" y="19519"/>
                </a:cubicBezTo>
                <a:cubicBezTo>
                  <a:pt x="3263" y="19499"/>
                  <a:pt x="3263" y="19399"/>
                  <a:pt x="3223" y="19379"/>
                </a:cubicBezTo>
                <a:cubicBezTo>
                  <a:pt x="3203" y="19379"/>
                  <a:pt x="3163" y="19340"/>
                  <a:pt x="3163" y="19340"/>
                </a:cubicBezTo>
                <a:lnTo>
                  <a:pt x="3024" y="18444"/>
                </a:lnTo>
                <a:cubicBezTo>
                  <a:pt x="3044" y="18405"/>
                  <a:pt x="3044" y="18345"/>
                  <a:pt x="3004" y="18325"/>
                </a:cubicBezTo>
                <a:cubicBezTo>
                  <a:pt x="2944" y="18047"/>
                  <a:pt x="2905" y="17808"/>
                  <a:pt x="2865" y="17529"/>
                </a:cubicBezTo>
                <a:cubicBezTo>
                  <a:pt x="2865" y="17509"/>
                  <a:pt x="2865" y="17490"/>
                  <a:pt x="2845" y="17450"/>
                </a:cubicBezTo>
                <a:cubicBezTo>
                  <a:pt x="2805" y="17052"/>
                  <a:pt x="2726" y="16654"/>
                  <a:pt x="2666" y="16256"/>
                </a:cubicBezTo>
                <a:cubicBezTo>
                  <a:pt x="2646" y="16097"/>
                  <a:pt x="2467" y="15162"/>
                  <a:pt x="2348" y="14128"/>
                </a:cubicBezTo>
                <a:cubicBezTo>
                  <a:pt x="2368" y="14068"/>
                  <a:pt x="2407" y="14028"/>
                  <a:pt x="2348" y="14008"/>
                </a:cubicBezTo>
                <a:cubicBezTo>
                  <a:pt x="2348" y="14008"/>
                  <a:pt x="2328" y="14008"/>
                  <a:pt x="2328" y="13968"/>
                </a:cubicBezTo>
                <a:cubicBezTo>
                  <a:pt x="2308" y="13750"/>
                  <a:pt x="2268" y="13511"/>
                  <a:pt x="2248" y="13272"/>
                </a:cubicBezTo>
                <a:lnTo>
                  <a:pt x="2248" y="13272"/>
                </a:lnTo>
                <a:cubicBezTo>
                  <a:pt x="2268" y="13312"/>
                  <a:pt x="2328" y="13312"/>
                  <a:pt x="2348" y="13312"/>
                </a:cubicBezTo>
                <a:cubicBezTo>
                  <a:pt x="2354" y="13314"/>
                  <a:pt x="2360" y="13314"/>
                  <a:pt x="2366" y="13314"/>
                </a:cubicBezTo>
                <a:cubicBezTo>
                  <a:pt x="2441" y="13314"/>
                  <a:pt x="2521" y="13208"/>
                  <a:pt x="2447" y="13153"/>
                </a:cubicBezTo>
                <a:lnTo>
                  <a:pt x="2228" y="13014"/>
                </a:lnTo>
                <a:cubicBezTo>
                  <a:pt x="2109" y="11741"/>
                  <a:pt x="2109" y="10567"/>
                  <a:pt x="2527" y="10567"/>
                </a:cubicBezTo>
                <a:close/>
                <a:moveTo>
                  <a:pt x="4556" y="31872"/>
                </a:moveTo>
                <a:cubicBezTo>
                  <a:pt x="4715" y="31952"/>
                  <a:pt x="4854" y="32051"/>
                  <a:pt x="5013" y="32131"/>
                </a:cubicBezTo>
                <a:cubicBezTo>
                  <a:pt x="5192" y="32210"/>
                  <a:pt x="5351" y="32310"/>
                  <a:pt x="5530" y="32349"/>
                </a:cubicBezTo>
                <a:cubicBezTo>
                  <a:pt x="5650" y="32707"/>
                  <a:pt x="5809" y="33006"/>
                  <a:pt x="6028" y="33245"/>
                </a:cubicBezTo>
                <a:cubicBezTo>
                  <a:pt x="5431" y="33066"/>
                  <a:pt x="4854" y="32827"/>
                  <a:pt x="4834" y="32528"/>
                </a:cubicBezTo>
                <a:cubicBezTo>
                  <a:pt x="4834" y="32484"/>
                  <a:pt x="4812" y="32461"/>
                  <a:pt x="4784" y="32461"/>
                </a:cubicBezTo>
                <a:cubicBezTo>
                  <a:pt x="4775" y="32461"/>
                  <a:pt x="4765" y="32464"/>
                  <a:pt x="4755" y="32469"/>
                </a:cubicBezTo>
                <a:cubicBezTo>
                  <a:pt x="4695" y="32270"/>
                  <a:pt x="4615" y="32071"/>
                  <a:pt x="4556" y="31872"/>
                </a:cubicBezTo>
                <a:close/>
                <a:moveTo>
                  <a:pt x="10762" y="32648"/>
                </a:moveTo>
                <a:cubicBezTo>
                  <a:pt x="10901" y="32847"/>
                  <a:pt x="11081" y="32966"/>
                  <a:pt x="11299" y="33066"/>
                </a:cubicBezTo>
                <a:lnTo>
                  <a:pt x="11538" y="33145"/>
                </a:lnTo>
                <a:cubicBezTo>
                  <a:pt x="11359" y="33225"/>
                  <a:pt x="11200" y="33304"/>
                  <a:pt x="11041" y="33344"/>
                </a:cubicBezTo>
                <a:cubicBezTo>
                  <a:pt x="10862" y="33245"/>
                  <a:pt x="10643" y="33245"/>
                  <a:pt x="10424" y="33205"/>
                </a:cubicBezTo>
                <a:cubicBezTo>
                  <a:pt x="10245" y="33145"/>
                  <a:pt x="10046" y="33125"/>
                  <a:pt x="9827" y="33066"/>
                </a:cubicBezTo>
                <a:cubicBezTo>
                  <a:pt x="10185" y="32926"/>
                  <a:pt x="10484" y="32767"/>
                  <a:pt x="10762" y="32648"/>
                </a:cubicBezTo>
                <a:close/>
                <a:moveTo>
                  <a:pt x="9569" y="33205"/>
                </a:moveTo>
                <a:cubicBezTo>
                  <a:pt x="9569" y="33205"/>
                  <a:pt x="9589" y="33225"/>
                  <a:pt x="9608" y="33225"/>
                </a:cubicBezTo>
                <a:lnTo>
                  <a:pt x="10424" y="33443"/>
                </a:lnTo>
                <a:cubicBezTo>
                  <a:pt x="10484" y="33463"/>
                  <a:pt x="10563" y="33463"/>
                  <a:pt x="10603" y="33503"/>
                </a:cubicBezTo>
                <a:cubicBezTo>
                  <a:pt x="10424" y="33563"/>
                  <a:pt x="10265" y="33623"/>
                  <a:pt x="10086" y="33662"/>
                </a:cubicBezTo>
                <a:cubicBezTo>
                  <a:pt x="9708" y="33543"/>
                  <a:pt x="9370" y="33503"/>
                  <a:pt x="8992" y="33443"/>
                </a:cubicBezTo>
                <a:cubicBezTo>
                  <a:pt x="9191" y="33384"/>
                  <a:pt x="9370" y="33304"/>
                  <a:pt x="9569" y="33205"/>
                </a:cubicBezTo>
                <a:close/>
                <a:moveTo>
                  <a:pt x="8654" y="33603"/>
                </a:moveTo>
                <a:cubicBezTo>
                  <a:pt x="8992" y="33662"/>
                  <a:pt x="9310" y="33782"/>
                  <a:pt x="9668" y="33841"/>
                </a:cubicBezTo>
                <a:cubicBezTo>
                  <a:pt x="9350" y="33941"/>
                  <a:pt x="8992" y="34040"/>
                  <a:pt x="8674" y="34160"/>
                </a:cubicBezTo>
                <a:cubicBezTo>
                  <a:pt x="8375" y="34040"/>
                  <a:pt x="8077" y="33921"/>
                  <a:pt x="7739" y="33821"/>
                </a:cubicBezTo>
                <a:cubicBezTo>
                  <a:pt x="8037" y="33762"/>
                  <a:pt x="8335" y="33702"/>
                  <a:pt x="8654" y="33603"/>
                </a:cubicBezTo>
                <a:close/>
                <a:moveTo>
                  <a:pt x="4954" y="33026"/>
                </a:moveTo>
                <a:lnTo>
                  <a:pt x="4954" y="33026"/>
                </a:lnTo>
                <a:cubicBezTo>
                  <a:pt x="5152" y="33145"/>
                  <a:pt x="5411" y="33225"/>
                  <a:pt x="5610" y="33304"/>
                </a:cubicBezTo>
                <a:cubicBezTo>
                  <a:pt x="5908" y="33424"/>
                  <a:pt x="6187" y="33523"/>
                  <a:pt x="6485" y="33642"/>
                </a:cubicBezTo>
                <a:cubicBezTo>
                  <a:pt x="6505" y="33642"/>
                  <a:pt x="6505" y="33662"/>
                  <a:pt x="6525" y="33662"/>
                </a:cubicBezTo>
                <a:cubicBezTo>
                  <a:pt x="6625" y="33722"/>
                  <a:pt x="6724" y="33742"/>
                  <a:pt x="6823" y="33762"/>
                </a:cubicBezTo>
                <a:lnTo>
                  <a:pt x="8236" y="34299"/>
                </a:lnTo>
                <a:cubicBezTo>
                  <a:pt x="7997" y="34359"/>
                  <a:pt x="7778" y="34438"/>
                  <a:pt x="7540" y="34518"/>
                </a:cubicBezTo>
                <a:cubicBezTo>
                  <a:pt x="6804" y="34319"/>
                  <a:pt x="6028" y="34140"/>
                  <a:pt x="5292" y="33961"/>
                </a:cubicBezTo>
                <a:cubicBezTo>
                  <a:pt x="5152" y="33662"/>
                  <a:pt x="5053" y="33304"/>
                  <a:pt x="4954" y="33026"/>
                </a:cubicBezTo>
                <a:close/>
                <a:moveTo>
                  <a:pt x="5351" y="34140"/>
                </a:moveTo>
                <a:lnTo>
                  <a:pt x="5351" y="34140"/>
                </a:lnTo>
                <a:cubicBezTo>
                  <a:pt x="5928" y="34319"/>
                  <a:pt x="6505" y="34498"/>
                  <a:pt x="7102" y="34657"/>
                </a:cubicBezTo>
                <a:cubicBezTo>
                  <a:pt x="6820" y="34748"/>
                  <a:pt x="6588" y="34839"/>
                  <a:pt x="6354" y="34839"/>
                </a:cubicBezTo>
                <a:cubicBezTo>
                  <a:pt x="6126" y="34839"/>
                  <a:pt x="5894" y="34753"/>
                  <a:pt x="5610" y="34498"/>
                </a:cubicBezTo>
                <a:cubicBezTo>
                  <a:pt x="5511" y="34398"/>
                  <a:pt x="5431" y="34299"/>
                  <a:pt x="5351" y="34140"/>
                </a:cubicBezTo>
                <a:close/>
                <a:moveTo>
                  <a:pt x="32246" y="0"/>
                </a:moveTo>
                <a:cubicBezTo>
                  <a:pt x="31228" y="0"/>
                  <a:pt x="30385" y="57"/>
                  <a:pt x="30058" y="103"/>
                </a:cubicBezTo>
                <a:cubicBezTo>
                  <a:pt x="28367" y="322"/>
                  <a:pt x="26696" y="819"/>
                  <a:pt x="25165" y="1536"/>
                </a:cubicBezTo>
                <a:cubicBezTo>
                  <a:pt x="23971" y="2112"/>
                  <a:pt x="22578" y="2868"/>
                  <a:pt x="21683" y="3923"/>
                </a:cubicBezTo>
                <a:cubicBezTo>
                  <a:pt x="21445" y="3724"/>
                  <a:pt x="21206" y="3584"/>
                  <a:pt x="20927" y="3425"/>
                </a:cubicBezTo>
                <a:cubicBezTo>
                  <a:pt x="20231" y="3067"/>
                  <a:pt x="19416" y="2868"/>
                  <a:pt x="18660" y="2689"/>
                </a:cubicBezTo>
                <a:cubicBezTo>
                  <a:pt x="17543" y="2436"/>
                  <a:pt x="16378" y="2311"/>
                  <a:pt x="15217" y="2311"/>
                </a:cubicBezTo>
                <a:cubicBezTo>
                  <a:pt x="14557" y="2311"/>
                  <a:pt x="13897" y="2351"/>
                  <a:pt x="13249" y="2431"/>
                </a:cubicBezTo>
                <a:cubicBezTo>
                  <a:pt x="11538" y="2630"/>
                  <a:pt x="9847" y="3067"/>
                  <a:pt x="8256" y="3764"/>
                </a:cubicBezTo>
                <a:cubicBezTo>
                  <a:pt x="6684" y="4420"/>
                  <a:pt x="4814" y="5375"/>
                  <a:pt x="3740" y="6708"/>
                </a:cubicBezTo>
                <a:cubicBezTo>
                  <a:pt x="3740" y="6708"/>
                  <a:pt x="3740" y="6747"/>
                  <a:pt x="3720" y="6747"/>
                </a:cubicBezTo>
                <a:cubicBezTo>
                  <a:pt x="3541" y="6747"/>
                  <a:pt x="3342" y="6847"/>
                  <a:pt x="3362" y="7046"/>
                </a:cubicBezTo>
                <a:cubicBezTo>
                  <a:pt x="3402" y="7245"/>
                  <a:pt x="3422" y="7464"/>
                  <a:pt x="3442" y="7662"/>
                </a:cubicBezTo>
                <a:cubicBezTo>
                  <a:pt x="2308" y="7762"/>
                  <a:pt x="915" y="7961"/>
                  <a:pt x="358" y="9135"/>
                </a:cubicBezTo>
                <a:cubicBezTo>
                  <a:pt x="0" y="9890"/>
                  <a:pt x="219" y="10786"/>
                  <a:pt x="299" y="11581"/>
                </a:cubicBezTo>
                <a:cubicBezTo>
                  <a:pt x="398" y="12576"/>
                  <a:pt x="518" y="13571"/>
                  <a:pt x="657" y="14565"/>
                </a:cubicBezTo>
                <a:cubicBezTo>
                  <a:pt x="1293" y="19141"/>
                  <a:pt x="2089" y="23716"/>
                  <a:pt x="3024" y="28251"/>
                </a:cubicBezTo>
                <a:cubicBezTo>
                  <a:pt x="3422" y="30181"/>
                  <a:pt x="3939" y="32131"/>
                  <a:pt x="4715" y="33941"/>
                </a:cubicBezTo>
                <a:cubicBezTo>
                  <a:pt x="4934" y="34438"/>
                  <a:pt x="5172" y="35254"/>
                  <a:pt x="5769" y="35492"/>
                </a:cubicBezTo>
                <a:cubicBezTo>
                  <a:pt x="5884" y="35532"/>
                  <a:pt x="6006" y="35549"/>
                  <a:pt x="6134" y="35549"/>
                </a:cubicBezTo>
                <a:cubicBezTo>
                  <a:pt x="6718" y="35549"/>
                  <a:pt x="7408" y="35198"/>
                  <a:pt x="7898" y="35035"/>
                </a:cubicBezTo>
                <a:cubicBezTo>
                  <a:pt x="12055" y="33742"/>
                  <a:pt x="16113" y="32131"/>
                  <a:pt x="20032" y="30261"/>
                </a:cubicBezTo>
                <a:cubicBezTo>
                  <a:pt x="20052" y="30241"/>
                  <a:pt x="20092" y="30241"/>
                  <a:pt x="20112" y="30221"/>
                </a:cubicBezTo>
                <a:cubicBezTo>
                  <a:pt x="20636" y="30809"/>
                  <a:pt x="21477" y="31164"/>
                  <a:pt x="22282" y="31164"/>
                </a:cubicBezTo>
                <a:cubicBezTo>
                  <a:pt x="23003" y="31164"/>
                  <a:pt x="23697" y="30879"/>
                  <a:pt x="24110" y="30221"/>
                </a:cubicBezTo>
                <a:cubicBezTo>
                  <a:pt x="28049" y="30957"/>
                  <a:pt x="32127" y="31176"/>
                  <a:pt x="36106" y="31454"/>
                </a:cubicBezTo>
                <a:cubicBezTo>
                  <a:pt x="36640" y="31495"/>
                  <a:pt x="37204" y="31578"/>
                  <a:pt x="37742" y="31578"/>
                </a:cubicBezTo>
                <a:cubicBezTo>
                  <a:pt x="38525" y="31578"/>
                  <a:pt x="39251" y="31401"/>
                  <a:pt x="39746" y="30658"/>
                </a:cubicBezTo>
                <a:cubicBezTo>
                  <a:pt x="40621" y="29365"/>
                  <a:pt x="40780" y="27396"/>
                  <a:pt x="40979" y="25904"/>
                </a:cubicBezTo>
                <a:cubicBezTo>
                  <a:pt x="41516" y="22065"/>
                  <a:pt x="41477" y="18126"/>
                  <a:pt x="41477" y="14247"/>
                </a:cubicBezTo>
                <a:cubicBezTo>
                  <a:pt x="41477" y="12317"/>
                  <a:pt x="41675" y="10229"/>
                  <a:pt x="41417" y="8279"/>
                </a:cubicBezTo>
                <a:cubicBezTo>
                  <a:pt x="41329" y="7504"/>
                  <a:pt x="40991" y="6853"/>
                  <a:pt x="40223" y="6853"/>
                </a:cubicBezTo>
                <a:cubicBezTo>
                  <a:pt x="40124" y="6853"/>
                  <a:pt x="40018" y="6864"/>
                  <a:pt x="39905" y="6887"/>
                </a:cubicBezTo>
                <a:cubicBezTo>
                  <a:pt x="39885" y="6887"/>
                  <a:pt x="39845" y="6887"/>
                  <a:pt x="39845" y="6907"/>
                </a:cubicBezTo>
                <a:cubicBezTo>
                  <a:pt x="39806" y="5992"/>
                  <a:pt x="39646" y="4957"/>
                  <a:pt x="38751" y="4698"/>
                </a:cubicBezTo>
                <a:cubicBezTo>
                  <a:pt x="38711" y="3724"/>
                  <a:pt x="38493" y="2809"/>
                  <a:pt x="37617" y="2311"/>
                </a:cubicBezTo>
                <a:cubicBezTo>
                  <a:pt x="37717" y="2272"/>
                  <a:pt x="37796" y="2212"/>
                  <a:pt x="37816" y="2093"/>
                </a:cubicBezTo>
                <a:cubicBezTo>
                  <a:pt x="38340" y="351"/>
                  <a:pt x="34761" y="0"/>
                  <a:pt x="322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4"/>
          <p:cNvSpPr/>
          <p:nvPr/>
        </p:nvSpPr>
        <p:spPr>
          <a:xfrm>
            <a:off x="662193" y="6358628"/>
            <a:ext cx="41944" cy="48148"/>
          </a:xfrm>
          <a:custGeom>
            <a:rect b="b" l="l" r="r" t="t"/>
            <a:pathLst>
              <a:path extrusionOk="0" h="1234" w="1075">
                <a:moveTo>
                  <a:pt x="0" y="1233"/>
                </a:moveTo>
                <a:cubicBezTo>
                  <a:pt x="179" y="577"/>
                  <a:pt x="537" y="199"/>
                  <a:pt x="1074" y="0"/>
                </a:cubicBezTo>
                <a:cubicBezTo>
                  <a:pt x="836" y="537"/>
                  <a:pt x="438" y="875"/>
                  <a:pt x="0" y="1233"/>
                </a:cubicBezTo>
                <a:close/>
              </a:path>
            </a:pathLst>
          </a:custGeom>
          <a:solidFill>
            <a:srgbClr val="4242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3" name="Google Shape;283;p14"/>
          <p:cNvGrpSpPr/>
          <p:nvPr/>
        </p:nvGrpSpPr>
        <p:grpSpPr>
          <a:xfrm>
            <a:off x="515145" y="3504600"/>
            <a:ext cx="353075" cy="461292"/>
            <a:chOff x="-1080925" y="-4533675"/>
            <a:chExt cx="693800" cy="906450"/>
          </a:xfrm>
        </p:grpSpPr>
        <p:sp>
          <p:nvSpPr>
            <p:cNvPr id="284" name="Google Shape;284;p14"/>
            <p:cNvSpPr/>
            <p:nvPr/>
          </p:nvSpPr>
          <p:spPr>
            <a:xfrm>
              <a:off x="-1080925" y="-4533675"/>
              <a:ext cx="693800" cy="906450"/>
            </a:xfrm>
            <a:custGeom>
              <a:rect b="b" l="l" r="r" t="t"/>
              <a:pathLst>
                <a:path extrusionOk="0" h="36258" w="27752">
                  <a:moveTo>
                    <a:pt x="23228" y="677"/>
                  </a:moveTo>
                  <a:cubicBezTo>
                    <a:pt x="23333" y="677"/>
                    <a:pt x="23442" y="693"/>
                    <a:pt x="23554" y="726"/>
                  </a:cubicBezTo>
                  <a:cubicBezTo>
                    <a:pt x="24747" y="1522"/>
                    <a:pt x="23037" y="5222"/>
                    <a:pt x="23076" y="6276"/>
                  </a:cubicBezTo>
                  <a:lnTo>
                    <a:pt x="23076" y="6316"/>
                  </a:lnTo>
                  <a:lnTo>
                    <a:pt x="21067" y="6396"/>
                  </a:lnTo>
                  <a:cubicBezTo>
                    <a:pt x="21684" y="5222"/>
                    <a:pt x="22281" y="4048"/>
                    <a:pt x="22778" y="2835"/>
                  </a:cubicBezTo>
                  <a:cubicBezTo>
                    <a:pt x="22857" y="2637"/>
                    <a:pt x="22665" y="2483"/>
                    <a:pt x="22486" y="2483"/>
                  </a:cubicBezTo>
                  <a:cubicBezTo>
                    <a:pt x="22395" y="2483"/>
                    <a:pt x="22308" y="2522"/>
                    <a:pt x="22261" y="2616"/>
                  </a:cubicBezTo>
                  <a:cubicBezTo>
                    <a:pt x="21644" y="3830"/>
                    <a:pt x="21107" y="5123"/>
                    <a:pt x="20610" y="6396"/>
                  </a:cubicBezTo>
                  <a:lnTo>
                    <a:pt x="20450" y="6396"/>
                  </a:lnTo>
                  <a:cubicBezTo>
                    <a:pt x="20787" y="4637"/>
                    <a:pt x="21564" y="677"/>
                    <a:pt x="23228" y="677"/>
                  </a:cubicBezTo>
                  <a:close/>
                  <a:moveTo>
                    <a:pt x="23932" y="7311"/>
                  </a:moveTo>
                  <a:lnTo>
                    <a:pt x="23932" y="7311"/>
                  </a:lnTo>
                  <a:cubicBezTo>
                    <a:pt x="23892" y="7331"/>
                    <a:pt x="23892" y="7390"/>
                    <a:pt x="23872" y="7410"/>
                  </a:cubicBezTo>
                  <a:cubicBezTo>
                    <a:pt x="23474" y="8425"/>
                    <a:pt x="22758" y="10951"/>
                    <a:pt x="21405" y="11369"/>
                  </a:cubicBezTo>
                  <a:cubicBezTo>
                    <a:pt x="21366" y="11289"/>
                    <a:pt x="21266" y="11249"/>
                    <a:pt x="21167" y="11210"/>
                  </a:cubicBezTo>
                  <a:cubicBezTo>
                    <a:pt x="19317" y="11150"/>
                    <a:pt x="19615" y="9002"/>
                    <a:pt x="19973" y="7470"/>
                  </a:cubicBezTo>
                  <a:cubicBezTo>
                    <a:pt x="21286" y="7430"/>
                    <a:pt x="22619" y="7390"/>
                    <a:pt x="23932" y="7311"/>
                  </a:cubicBezTo>
                  <a:close/>
                  <a:moveTo>
                    <a:pt x="16591" y="26706"/>
                  </a:moveTo>
                  <a:lnTo>
                    <a:pt x="16591" y="26706"/>
                  </a:lnTo>
                  <a:cubicBezTo>
                    <a:pt x="18581" y="26985"/>
                    <a:pt x="20450" y="27780"/>
                    <a:pt x="22042" y="28974"/>
                  </a:cubicBezTo>
                  <a:cubicBezTo>
                    <a:pt x="20212" y="28178"/>
                    <a:pt x="18362" y="27502"/>
                    <a:pt x="16591" y="26706"/>
                  </a:cubicBezTo>
                  <a:close/>
                  <a:moveTo>
                    <a:pt x="15129" y="26619"/>
                  </a:moveTo>
                  <a:cubicBezTo>
                    <a:pt x="15568" y="26619"/>
                    <a:pt x="16002" y="26645"/>
                    <a:pt x="16412" y="26706"/>
                  </a:cubicBezTo>
                  <a:cubicBezTo>
                    <a:pt x="16372" y="26706"/>
                    <a:pt x="16333" y="26786"/>
                    <a:pt x="16412" y="26826"/>
                  </a:cubicBezTo>
                  <a:cubicBezTo>
                    <a:pt x="18501" y="27820"/>
                    <a:pt x="20669" y="28974"/>
                    <a:pt x="22877" y="29690"/>
                  </a:cubicBezTo>
                  <a:cubicBezTo>
                    <a:pt x="23375" y="30167"/>
                    <a:pt x="23852" y="30685"/>
                    <a:pt x="24270" y="31242"/>
                  </a:cubicBezTo>
                  <a:cubicBezTo>
                    <a:pt x="21167" y="29571"/>
                    <a:pt x="17924" y="28099"/>
                    <a:pt x="14721" y="26627"/>
                  </a:cubicBezTo>
                  <a:cubicBezTo>
                    <a:pt x="14858" y="26622"/>
                    <a:pt x="14994" y="26619"/>
                    <a:pt x="15129" y="26619"/>
                  </a:cubicBezTo>
                  <a:close/>
                  <a:moveTo>
                    <a:pt x="14423" y="26627"/>
                  </a:moveTo>
                  <a:cubicBezTo>
                    <a:pt x="17825" y="28357"/>
                    <a:pt x="21246" y="30167"/>
                    <a:pt x="24688" y="31838"/>
                  </a:cubicBezTo>
                  <a:cubicBezTo>
                    <a:pt x="24986" y="32276"/>
                    <a:pt x="25245" y="32754"/>
                    <a:pt x="25463" y="33251"/>
                  </a:cubicBezTo>
                  <a:cubicBezTo>
                    <a:pt x="23733" y="31799"/>
                    <a:pt x="21545" y="30705"/>
                    <a:pt x="19595" y="29610"/>
                  </a:cubicBezTo>
                  <a:cubicBezTo>
                    <a:pt x="17665" y="28516"/>
                    <a:pt x="15696" y="27323"/>
                    <a:pt x="13548" y="26726"/>
                  </a:cubicBezTo>
                  <a:cubicBezTo>
                    <a:pt x="13826" y="26686"/>
                    <a:pt x="14125" y="26666"/>
                    <a:pt x="14423" y="26627"/>
                  </a:cubicBezTo>
                  <a:close/>
                  <a:moveTo>
                    <a:pt x="13389" y="26766"/>
                  </a:moveTo>
                  <a:lnTo>
                    <a:pt x="13389" y="26766"/>
                  </a:lnTo>
                  <a:cubicBezTo>
                    <a:pt x="13349" y="26786"/>
                    <a:pt x="13389" y="26826"/>
                    <a:pt x="13428" y="26865"/>
                  </a:cubicBezTo>
                  <a:cubicBezTo>
                    <a:pt x="15636" y="27562"/>
                    <a:pt x="17665" y="28815"/>
                    <a:pt x="19615" y="29988"/>
                  </a:cubicBezTo>
                  <a:cubicBezTo>
                    <a:pt x="21604" y="31162"/>
                    <a:pt x="23494" y="32634"/>
                    <a:pt x="25583" y="33629"/>
                  </a:cubicBezTo>
                  <a:lnTo>
                    <a:pt x="25623" y="33629"/>
                  </a:lnTo>
                  <a:cubicBezTo>
                    <a:pt x="25722" y="33848"/>
                    <a:pt x="25821" y="34086"/>
                    <a:pt x="25881" y="34345"/>
                  </a:cubicBezTo>
                  <a:cubicBezTo>
                    <a:pt x="25722" y="34335"/>
                    <a:pt x="25558" y="34330"/>
                    <a:pt x="25389" y="34330"/>
                  </a:cubicBezTo>
                  <a:cubicBezTo>
                    <a:pt x="25220" y="34330"/>
                    <a:pt x="25046" y="34335"/>
                    <a:pt x="24867" y="34345"/>
                  </a:cubicBezTo>
                  <a:cubicBezTo>
                    <a:pt x="20968" y="31640"/>
                    <a:pt x="16770" y="29272"/>
                    <a:pt x="12633" y="26905"/>
                  </a:cubicBezTo>
                  <a:lnTo>
                    <a:pt x="13389" y="26766"/>
                  </a:lnTo>
                  <a:close/>
                  <a:moveTo>
                    <a:pt x="12414" y="26965"/>
                  </a:moveTo>
                  <a:cubicBezTo>
                    <a:pt x="16392" y="29392"/>
                    <a:pt x="20271" y="31978"/>
                    <a:pt x="24270" y="34345"/>
                  </a:cubicBezTo>
                  <a:lnTo>
                    <a:pt x="23076" y="34425"/>
                  </a:lnTo>
                  <a:cubicBezTo>
                    <a:pt x="23071" y="34419"/>
                    <a:pt x="23067" y="34417"/>
                    <a:pt x="23064" y="34416"/>
                  </a:cubicBezTo>
                  <a:lnTo>
                    <a:pt x="23064" y="34416"/>
                  </a:lnTo>
                  <a:cubicBezTo>
                    <a:pt x="23068" y="34419"/>
                    <a:pt x="23072" y="34422"/>
                    <a:pt x="23076" y="34425"/>
                  </a:cubicBezTo>
                  <a:cubicBezTo>
                    <a:pt x="23063" y="34425"/>
                    <a:pt x="23059" y="34416"/>
                    <a:pt x="23063" y="34416"/>
                  </a:cubicBezTo>
                  <a:cubicBezTo>
                    <a:pt x="23063" y="34416"/>
                    <a:pt x="23064" y="34416"/>
                    <a:pt x="23064" y="34416"/>
                  </a:cubicBezTo>
                  <a:lnTo>
                    <a:pt x="23064" y="34416"/>
                  </a:lnTo>
                  <a:cubicBezTo>
                    <a:pt x="19388" y="31754"/>
                    <a:pt x="15433" y="29449"/>
                    <a:pt x="11539" y="27203"/>
                  </a:cubicBezTo>
                  <a:cubicBezTo>
                    <a:pt x="11837" y="27104"/>
                    <a:pt x="12115" y="27024"/>
                    <a:pt x="12414" y="26965"/>
                  </a:cubicBezTo>
                  <a:close/>
                  <a:moveTo>
                    <a:pt x="11300" y="27283"/>
                  </a:moveTo>
                  <a:cubicBezTo>
                    <a:pt x="15099" y="29591"/>
                    <a:pt x="18779" y="32077"/>
                    <a:pt x="22559" y="34444"/>
                  </a:cubicBezTo>
                  <a:cubicBezTo>
                    <a:pt x="22261" y="34464"/>
                    <a:pt x="21942" y="34484"/>
                    <a:pt x="21604" y="34484"/>
                  </a:cubicBezTo>
                  <a:cubicBezTo>
                    <a:pt x="21604" y="34464"/>
                    <a:pt x="21584" y="34464"/>
                    <a:pt x="21564" y="34444"/>
                  </a:cubicBezTo>
                  <a:cubicBezTo>
                    <a:pt x="18163" y="31799"/>
                    <a:pt x="14204" y="29591"/>
                    <a:pt x="10345" y="27681"/>
                  </a:cubicBezTo>
                  <a:cubicBezTo>
                    <a:pt x="10643" y="27522"/>
                    <a:pt x="10962" y="27402"/>
                    <a:pt x="11300" y="27283"/>
                  </a:cubicBezTo>
                  <a:close/>
                  <a:moveTo>
                    <a:pt x="10226" y="27780"/>
                  </a:moveTo>
                  <a:cubicBezTo>
                    <a:pt x="13926" y="29969"/>
                    <a:pt x="17506" y="32336"/>
                    <a:pt x="21186" y="34524"/>
                  </a:cubicBezTo>
                  <a:cubicBezTo>
                    <a:pt x="20848" y="34524"/>
                    <a:pt x="20550" y="34544"/>
                    <a:pt x="20252" y="34544"/>
                  </a:cubicBezTo>
                  <a:cubicBezTo>
                    <a:pt x="17108" y="31898"/>
                    <a:pt x="13309" y="29790"/>
                    <a:pt x="9609" y="28099"/>
                  </a:cubicBezTo>
                  <a:cubicBezTo>
                    <a:pt x="9808" y="27979"/>
                    <a:pt x="10007" y="27880"/>
                    <a:pt x="10226" y="27780"/>
                  </a:cubicBezTo>
                  <a:close/>
                  <a:moveTo>
                    <a:pt x="9450" y="28178"/>
                  </a:moveTo>
                  <a:cubicBezTo>
                    <a:pt x="13011" y="30108"/>
                    <a:pt x="16293" y="32356"/>
                    <a:pt x="19675" y="34564"/>
                  </a:cubicBezTo>
                  <a:cubicBezTo>
                    <a:pt x="19356" y="34564"/>
                    <a:pt x="19078" y="34584"/>
                    <a:pt x="18799" y="34584"/>
                  </a:cubicBezTo>
                  <a:cubicBezTo>
                    <a:pt x="17188" y="33370"/>
                    <a:pt x="15278" y="32435"/>
                    <a:pt x="13528" y="31401"/>
                  </a:cubicBezTo>
                  <a:cubicBezTo>
                    <a:pt x="11917" y="30486"/>
                    <a:pt x="10325" y="29511"/>
                    <a:pt x="8654" y="28676"/>
                  </a:cubicBezTo>
                  <a:cubicBezTo>
                    <a:pt x="8913" y="28496"/>
                    <a:pt x="9171" y="28317"/>
                    <a:pt x="9450" y="28178"/>
                  </a:cubicBezTo>
                  <a:close/>
                  <a:moveTo>
                    <a:pt x="8455" y="28815"/>
                  </a:moveTo>
                  <a:cubicBezTo>
                    <a:pt x="10047" y="29849"/>
                    <a:pt x="11737" y="30744"/>
                    <a:pt x="13349" y="31719"/>
                  </a:cubicBezTo>
                  <a:cubicBezTo>
                    <a:pt x="14980" y="32654"/>
                    <a:pt x="16571" y="33768"/>
                    <a:pt x="18262" y="34643"/>
                  </a:cubicBezTo>
                  <a:cubicBezTo>
                    <a:pt x="18143" y="34637"/>
                    <a:pt x="18026" y="34635"/>
                    <a:pt x="17909" y="34635"/>
                  </a:cubicBezTo>
                  <a:cubicBezTo>
                    <a:pt x="17677" y="34635"/>
                    <a:pt x="17447" y="34643"/>
                    <a:pt x="17208" y="34643"/>
                  </a:cubicBezTo>
                  <a:cubicBezTo>
                    <a:pt x="14304" y="32634"/>
                    <a:pt x="11121" y="30605"/>
                    <a:pt x="7839" y="29292"/>
                  </a:cubicBezTo>
                  <a:cubicBezTo>
                    <a:pt x="8037" y="29113"/>
                    <a:pt x="8256" y="28974"/>
                    <a:pt x="8455" y="28815"/>
                  </a:cubicBezTo>
                  <a:close/>
                  <a:moveTo>
                    <a:pt x="7719" y="29412"/>
                  </a:moveTo>
                  <a:cubicBezTo>
                    <a:pt x="9251" y="30347"/>
                    <a:pt x="10902" y="31142"/>
                    <a:pt x="12454" y="32057"/>
                  </a:cubicBezTo>
                  <a:cubicBezTo>
                    <a:pt x="13886" y="32893"/>
                    <a:pt x="15239" y="33788"/>
                    <a:pt x="16611" y="34683"/>
                  </a:cubicBezTo>
                  <a:cubicBezTo>
                    <a:pt x="16174" y="34683"/>
                    <a:pt x="15736" y="34723"/>
                    <a:pt x="15318" y="34723"/>
                  </a:cubicBezTo>
                  <a:cubicBezTo>
                    <a:pt x="12911" y="32773"/>
                    <a:pt x="9947" y="31262"/>
                    <a:pt x="7222" y="29849"/>
                  </a:cubicBezTo>
                  <a:cubicBezTo>
                    <a:pt x="7381" y="29690"/>
                    <a:pt x="7540" y="29551"/>
                    <a:pt x="7719" y="29412"/>
                  </a:cubicBezTo>
                  <a:close/>
                  <a:moveTo>
                    <a:pt x="7023" y="29969"/>
                  </a:moveTo>
                  <a:cubicBezTo>
                    <a:pt x="8455" y="30744"/>
                    <a:pt x="9868" y="31560"/>
                    <a:pt x="11240" y="32435"/>
                  </a:cubicBezTo>
                  <a:cubicBezTo>
                    <a:pt x="12394" y="33151"/>
                    <a:pt x="13488" y="33967"/>
                    <a:pt x="14602" y="34743"/>
                  </a:cubicBezTo>
                  <a:cubicBezTo>
                    <a:pt x="14483" y="34763"/>
                    <a:pt x="14324" y="34763"/>
                    <a:pt x="14184" y="34763"/>
                  </a:cubicBezTo>
                  <a:cubicBezTo>
                    <a:pt x="11797" y="33092"/>
                    <a:pt x="9251" y="31640"/>
                    <a:pt x="6665" y="30307"/>
                  </a:cubicBezTo>
                  <a:lnTo>
                    <a:pt x="7023" y="29969"/>
                  </a:lnTo>
                  <a:close/>
                  <a:moveTo>
                    <a:pt x="6565" y="30486"/>
                  </a:moveTo>
                  <a:cubicBezTo>
                    <a:pt x="8972" y="31878"/>
                    <a:pt x="11340" y="33350"/>
                    <a:pt x="13707" y="34822"/>
                  </a:cubicBezTo>
                  <a:cubicBezTo>
                    <a:pt x="13428" y="34822"/>
                    <a:pt x="13190" y="34822"/>
                    <a:pt x="12911" y="34842"/>
                  </a:cubicBezTo>
                  <a:cubicBezTo>
                    <a:pt x="10842" y="33291"/>
                    <a:pt x="8535" y="31998"/>
                    <a:pt x="6287" y="30764"/>
                  </a:cubicBezTo>
                  <a:cubicBezTo>
                    <a:pt x="6366" y="30665"/>
                    <a:pt x="6466" y="30585"/>
                    <a:pt x="6565" y="30486"/>
                  </a:cubicBezTo>
                  <a:close/>
                  <a:moveTo>
                    <a:pt x="6187" y="30864"/>
                  </a:moveTo>
                  <a:cubicBezTo>
                    <a:pt x="8316" y="32137"/>
                    <a:pt x="10325" y="33549"/>
                    <a:pt x="12434" y="34842"/>
                  </a:cubicBezTo>
                  <a:cubicBezTo>
                    <a:pt x="12135" y="34862"/>
                    <a:pt x="11897" y="34902"/>
                    <a:pt x="11638" y="34902"/>
                  </a:cubicBezTo>
                  <a:cubicBezTo>
                    <a:pt x="11399" y="34723"/>
                    <a:pt x="11121" y="34564"/>
                    <a:pt x="10862" y="34425"/>
                  </a:cubicBezTo>
                  <a:cubicBezTo>
                    <a:pt x="10265" y="34047"/>
                    <a:pt x="9649" y="33669"/>
                    <a:pt x="9052" y="33291"/>
                  </a:cubicBezTo>
                  <a:cubicBezTo>
                    <a:pt x="7978" y="32634"/>
                    <a:pt x="6923" y="31978"/>
                    <a:pt x="5829" y="31301"/>
                  </a:cubicBezTo>
                  <a:lnTo>
                    <a:pt x="6187" y="30864"/>
                  </a:lnTo>
                  <a:close/>
                  <a:moveTo>
                    <a:pt x="5690" y="31441"/>
                  </a:moveTo>
                  <a:cubicBezTo>
                    <a:pt x="7023" y="32296"/>
                    <a:pt x="8356" y="33151"/>
                    <a:pt x="9708" y="34027"/>
                  </a:cubicBezTo>
                  <a:cubicBezTo>
                    <a:pt x="10166" y="34325"/>
                    <a:pt x="10643" y="34623"/>
                    <a:pt x="11101" y="34922"/>
                  </a:cubicBezTo>
                  <a:cubicBezTo>
                    <a:pt x="10962" y="34942"/>
                    <a:pt x="10822" y="34942"/>
                    <a:pt x="10663" y="34942"/>
                  </a:cubicBezTo>
                  <a:cubicBezTo>
                    <a:pt x="8933" y="33868"/>
                    <a:pt x="7162" y="32833"/>
                    <a:pt x="5392" y="31799"/>
                  </a:cubicBezTo>
                  <a:lnTo>
                    <a:pt x="5690" y="31441"/>
                  </a:lnTo>
                  <a:close/>
                  <a:moveTo>
                    <a:pt x="5292" y="31958"/>
                  </a:moveTo>
                  <a:cubicBezTo>
                    <a:pt x="6884" y="33012"/>
                    <a:pt x="8515" y="34007"/>
                    <a:pt x="10146" y="35001"/>
                  </a:cubicBezTo>
                  <a:cubicBezTo>
                    <a:pt x="10090" y="34997"/>
                    <a:pt x="10035" y="34996"/>
                    <a:pt x="9981" y="34996"/>
                  </a:cubicBezTo>
                  <a:cubicBezTo>
                    <a:pt x="9764" y="34996"/>
                    <a:pt x="9557" y="35021"/>
                    <a:pt x="9350" y="35021"/>
                  </a:cubicBezTo>
                  <a:cubicBezTo>
                    <a:pt x="7978" y="34047"/>
                    <a:pt x="6466" y="33171"/>
                    <a:pt x="5034" y="32336"/>
                  </a:cubicBezTo>
                  <a:cubicBezTo>
                    <a:pt x="5133" y="32216"/>
                    <a:pt x="5193" y="32077"/>
                    <a:pt x="5292" y="31958"/>
                  </a:cubicBezTo>
                  <a:close/>
                  <a:moveTo>
                    <a:pt x="4934" y="32455"/>
                  </a:moveTo>
                  <a:cubicBezTo>
                    <a:pt x="6207" y="33330"/>
                    <a:pt x="7480" y="34245"/>
                    <a:pt x="8833" y="35041"/>
                  </a:cubicBezTo>
                  <a:cubicBezTo>
                    <a:pt x="8634" y="35061"/>
                    <a:pt x="8435" y="35061"/>
                    <a:pt x="8236" y="35081"/>
                  </a:cubicBezTo>
                  <a:cubicBezTo>
                    <a:pt x="7063" y="34325"/>
                    <a:pt x="5829" y="33649"/>
                    <a:pt x="4656" y="32853"/>
                  </a:cubicBezTo>
                  <a:cubicBezTo>
                    <a:pt x="4735" y="32734"/>
                    <a:pt x="4835" y="32575"/>
                    <a:pt x="4934" y="32455"/>
                  </a:cubicBezTo>
                  <a:close/>
                  <a:moveTo>
                    <a:pt x="4576" y="32992"/>
                  </a:moveTo>
                  <a:cubicBezTo>
                    <a:pt x="5551" y="33768"/>
                    <a:pt x="6565" y="34544"/>
                    <a:pt x="7659" y="35121"/>
                  </a:cubicBezTo>
                  <a:cubicBezTo>
                    <a:pt x="7520" y="35141"/>
                    <a:pt x="7361" y="35141"/>
                    <a:pt x="7222" y="35161"/>
                  </a:cubicBezTo>
                  <a:cubicBezTo>
                    <a:pt x="6784" y="34862"/>
                    <a:pt x="6327" y="34584"/>
                    <a:pt x="5889" y="34325"/>
                  </a:cubicBezTo>
                  <a:cubicBezTo>
                    <a:pt x="5372" y="33987"/>
                    <a:pt x="4874" y="33669"/>
                    <a:pt x="4357" y="33370"/>
                  </a:cubicBezTo>
                  <a:lnTo>
                    <a:pt x="4576" y="32992"/>
                  </a:lnTo>
                  <a:close/>
                  <a:moveTo>
                    <a:pt x="4258" y="33490"/>
                  </a:moveTo>
                  <a:cubicBezTo>
                    <a:pt x="4676" y="33788"/>
                    <a:pt x="5133" y="34066"/>
                    <a:pt x="5551" y="34365"/>
                  </a:cubicBezTo>
                  <a:cubicBezTo>
                    <a:pt x="5949" y="34643"/>
                    <a:pt x="6347" y="34922"/>
                    <a:pt x="6764" y="35180"/>
                  </a:cubicBezTo>
                  <a:cubicBezTo>
                    <a:pt x="6545" y="35220"/>
                    <a:pt x="6327" y="35240"/>
                    <a:pt x="6068" y="35240"/>
                  </a:cubicBezTo>
                  <a:cubicBezTo>
                    <a:pt x="5352" y="34822"/>
                    <a:pt x="4656" y="34444"/>
                    <a:pt x="3999" y="33927"/>
                  </a:cubicBezTo>
                  <a:cubicBezTo>
                    <a:pt x="4079" y="33768"/>
                    <a:pt x="4158" y="33649"/>
                    <a:pt x="4258" y="33490"/>
                  </a:cubicBezTo>
                  <a:close/>
                  <a:moveTo>
                    <a:pt x="3959" y="34066"/>
                  </a:moveTo>
                  <a:cubicBezTo>
                    <a:pt x="4457" y="34544"/>
                    <a:pt x="5034" y="34982"/>
                    <a:pt x="5650" y="35320"/>
                  </a:cubicBezTo>
                  <a:cubicBezTo>
                    <a:pt x="5471" y="35320"/>
                    <a:pt x="5272" y="35320"/>
                    <a:pt x="5093" y="35340"/>
                  </a:cubicBezTo>
                  <a:cubicBezTo>
                    <a:pt x="4874" y="35161"/>
                    <a:pt x="4636" y="35021"/>
                    <a:pt x="4397" y="34902"/>
                  </a:cubicBezTo>
                  <a:cubicBezTo>
                    <a:pt x="4178" y="34743"/>
                    <a:pt x="3959" y="34584"/>
                    <a:pt x="3741" y="34464"/>
                  </a:cubicBezTo>
                  <a:cubicBezTo>
                    <a:pt x="3800" y="34345"/>
                    <a:pt x="3880" y="34186"/>
                    <a:pt x="3959" y="34066"/>
                  </a:cubicBezTo>
                  <a:close/>
                  <a:moveTo>
                    <a:pt x="3661" y="34623"/>
                  </a:moveTo>
                  <a:cubicBezTo>
                    <a:pt x="3880" y="34763"/>
                    <a:pt x="4079" y="34922"/>
                    <a:pt x="4298" y="35061"/>
                  </a:cubicBezTo>
                  <a:cubicBezTo>
                    <a:pt x="4457" y="35161"/>
                    <a:pt x="4596" y="35280"/>
                    <a:pt x="4775" y="35379"/>
                  </a:cubicBezTo>
                  <a:cubicBezTo>
                    <a:pt x="4556" y="35399"/>
                    <a:pt x="4337" y="35419"/>
                    <a:pt x="4099" y="35439"/>
                  </a:cubicBezTo>
                  <a:lnTo>
                    <a:pt x="3880" y="35280"/>
                  </a:lnTo>
                  <a:cubicBezTo>
                    <a:pt x="3741" y="35180"/>
                    <a:pt x="3581" y="35121"/>
                    <a:pt x="3442" y="35041"/>
                  </a:cubicBezTo>
                  <a:cubicBezTo>
                    <a:pt x="3502" y="34882"/>
                    <a:pt x="3581" y="34743"/>
                    <a:pt x="3661" y="34623"/>
                  </a:cubicBezTo>
                  <a:close/>
                  <a:moveTo>
                    <a:pt x="3363" y="35180"/>
                  </a:moveTo>
                  <a:cubicBezTo>
                    <a:pt x="3482" y="35280"/>
                    <a:pt x="3581" y="35379"/>
                    <a:pt x="3701" y="35459"/>
                  </a:cubicBezTo>
                  <a:cubicBezTo>
                    <a:pt x="3562" y="35519"/>
                    <a:pt x="3383" y="35539"/>
                    <a:pt x="3204" y="35539"/>
                  </a:cubicBezTo>
                  <a:cubicBezTo>
                    <a:pt x="3263" y="35419"/>
                    <a:pt x="3303" y="35320"/>
                    <a:pt x="3363" y="35180"/>
                  </a:cubicBezTo>
                  <a:close/>
                  <a:moveTo>
                    <a:pt x="777" y="6973"/>
                  </a:moveTo>
                  <a:lnTo>
                    <a:pt x="777" y="6973"/>
                  </a:lnTo>
                  <a:cubicBezTo>
                    <a:pt x="4656" y="7669"/>
                    <a:pt x="8773" y="7510"/>
                    <a:pt x="12712" y="7549"/>
                  </a:cubicBezTo>
                  <a:cubicBezTo>
                    <a:pt x="14920" y="7549"/>
                    <a:pt x="17148" y="7549"/>
                    <a:pt x="19376" y="7490"/>
                  </a:cubicBezTo>
                  <a:lnTo>
                    <a:pt x="19376" y="7490"/>
                  </a:lnTo>
                  <a:cubicBezTo>
                    <a:pt x="18978" y="8405"/>
                    <a:pt x="18760" y="9459"/>
                    <a:pt x="18998" y="10414"/>
                  </a:cubicBezTo>
                  <a:cubicBezTo>
                    <a:pt x="19226" y="11255"/>
                    <a:pt x="19947" y="11988"/>
                    <a:pt x="20796" y="11988"/>
                  </a:cubicBezTo>
                  <a:cubicBezTo>
                    <a:pt x="20911" y="11988"/>
                    <a:pt x="21028" y="11974"/>
                    <a:pt x="21147" y="11946"/>
                  </a:cubicBezTo>
                  <a:cubicBezTo>
                    <a:pt x="21244" y="11965"/>
                    <a:pt x="21339" y="11974"/>
                    <a:pt x="21432" y="11974"/>
                  </a:cubicBezTo>
                  <a:cubicBezTo>
                    <a:pt x="22386" y="11974"/>
                    <a:pt x="23120" y="11000"/>
                    <a:pt x="23574" y="10076"/>
                  </a:cubicBezTo>
                  <a:cubicBezTo>
                    <a:pt x="24011" y="9201"/>
                    <a:pt x="24429" y="8266"/>
                    <a:pt x="24807" y="7291"/>
                  </a:cubicBezTo>
                  <a:cubicBezTo>
                    <a:pt x="24887" y="7291"/>
                    <a:pt x="25006" y="7291"/>
                    <a:pt x="25066" y="7271"/>
                  </a:cubicBezTo>
                  <a:cubicBezTo>
                    <a:pt x="25404" y="11866"/>
                    <a:pt x="25642" y="16461"/>
                    <a:pt x="25961" y="21057"/>
                  </a:cubicBezTo>
                  <a:cubicBezTo>
                    <a:pt x="26259" y="25493"/>
                    <a:pt x="26259" y="30088"/>
                    <a:pt x="27015" y="34464"/>
                  </a:cubicBezTo>
                  <a:cubicBezTo>
                    <a:pt x="26876" y="34425"/>
                    <a:pt x="26737" y="34425"/>
                    <a:pt x="26617" y="34405"/>
                  </a:cubicBezTo>
                  <a:cubicBezTo>
                    <a:pt x="26637" y="34325"/>
                    <a:pt x="26637" y="34245"/>
                    <a:pt x="26617" y="34166"/>
                  </a:cubicBezTo>
                  <a:cubicBezTo>
                    <a:pt x="25312" y="29249"/>
                    <a:pt x="20287" y="25843"/>
                    <a:pt x="15265" y="25843"/>
                  </a:cubicBezTo>
                  <a:cubicBezTo>
                    <a:pt x="15004" y="25843"/>
                    <a:pt x="14743" y="25852"/>
                    <a:pt x="14483" y="25871"/>
                  </a:cubicBezTo>
                  <a:cubicBezTo>
                    <a:pt x="9132" y="26269"/>
                    <a:pt x="4059" y="30386"/>
                    <a:pt x="2746" y="35618"/>
                  </a:cubicBezTo>
                  <a:lnTo>
                    <a:pt x="2686" y="35618"/>
                  </a:lnTo>
                  <a:cubicBezTo>
                    <a:pt x="2806" y="34524"/>
                    <a:pt x="2647" y="33370"/>
                    <a:pt x="2567" y="32276"/>
                  </a:cubicBezTo>
                  <a:cubicBezTo>
                    <a:pt x="2487" y="31142"/>
                    <a:pt x="2408" y="29988"/>
                    <a:pt x="2368" y="28855"/>
                  </a:cubicBezTo>
                  <a:cubicBezTo>
                    <a:pt x="2209" y="26308"/>
                    <a:pt x="2070" y="23782"/>
                    <a:pt x="1891" y="21236"/>
                  </a:cubicBezTo>
                  <a:cubicBezTo>
                    <a:pt x="1751" y="18789"/>
                    <a:pt x="1592" y="16342"/>
                    <a:pt x="1433" y="13875"/>
                  </a:cubicBezTo>
                  <a:cubicBezTo>
                    <a:pt x="1274" y="11588"/>
                    <a:pt x="1174" y="9240"/>
                    <a:pt x="777" y="6973"/>
                  </a:cubicBezTo>
                  <a:close/>
                  <a:moveTo>
                    <a:pt x="22934" y="0"/>
                  </a:moveTo>
                  <a:cubicBezTo>
                    <a:pt x="21222" y="0"/>
                    <a:pt x="20024" y="4633"/>
                    <a:pt x="19774" y="6455"/>
                  </a:cubicBezTo>
                  <a:cubicBezTo>
                    <a:pt x="17506" y="6495"/>
                    <a:pt x="15239" y="6555"/>
                    <a:pt x="12951" y="6555"/>
                  </a:cubicBezTo>
                  <a:cubicBezTo>
                    <a:pt x="9898" y="6525"/>
                    <a:pt x="6812" y="6272"/>
                    <a:pt x="3742" y="6272"/>
                  </a:cubicBezTo>
                  <a:cubicBezTo>
                    <a:pt x="2711" y="6272"/>
                    <a:pt x="1682" y="6301"/>
                    <a:pt x="657" y="6376"/>
                  </a:cubicBezTo>
                  <a:cubicBezTo>
                    <a:pt x="578" y="6376"/>
                    <a:pt x="498" y="6416"/>
                    <a:pt x="458" y="6495"/>
                  </a:cubicBezTo>
                  <a:cubicBezTo>
                    <a:pt x="299" y="6515"/>
                    <a:pt x="160" y="6614"/>
                    <a:pt x="160" y="6794"/>
                  </a:cubicBezTo>
                  <a:cubicBezTo>
                    <a:pt x="1" y="9240"/>
                    <a:pt x="259" y="11727"/>
                    <a:pt x="399" y="14154"/>
                  </a:cubicBezTo>
                  <a:cubicBezTo>
                    <a:pt x="558" y="16621"/>
                    <a:pt x="697" y="19047"/>
                    <a:pt x="876" y="21514"/>
                  </a:cubicBezTo>
                  <a:cubicBezTo>
                    <a:pt x="1015" y="23981"/>
                    <a:pt x="1194" y="26408"/>
                    <a:pt x="1373" y="28874"/>
                  </a:cubicBezTo>
                  <a:lnTo>
                    <a:pt x="1592" y="32316"/>
                  </a:lnTo>
                  <a:cubicBezTo>
                    <a:pt x="1672" y="33470"/>
                    <a:pt x="1612" y="34723"/>
                    <a:pt x="1950" y="35837"/>
                  </a:cubicBezTo>
                  <a:cubicBezTo>
                    <a:pt x="1970" y="35897"/>
                    <a:pt x="1970" y="35916"/>
                    <a:pt x="1990" y="35956"/>
                  </a:cubicBezTo>
                  <a:cubicBezTo>
                    <a:pt x="1990" y="36115"/>
                    <a:pt x="2090" y="36255"/>
                    <a:pt x="2269" y="36255"/>
                  </a:cubicBezTo>
                  <a:cubicBezTo>
                    <a:pt x="2502" y="36257"/>
                    <a:pt x="2735" y="36258"/>
                    <a:pt x="2969" y="36258"/>
                  </a:cubicBezTo>
                  <a:cubicBezTo>
                    <a:pt x="6990" y="36258"/>
                    <a:pt x="10995" y="35948"/>
                    <a:pt x="15000" y="35797"/>
                  </a:cubicBezTo>
                  <a:cubicBezTo>
                    <a:pt x="17108" y="35718"/>
                    <a:pt x="19257" y="35638"/>
                    <a:pt x="21366" y="35598"/>
                  </a:cubicBezTo>
                  <a:cubicBezTo>
                    <a:pt x="21587" y="35591"/>
                    <a:pt x="21811" y="35589"/>
                    <a:pt x="22038" y="35589"/>
                  </a:cubicBezTo>
                  <a:cubicBezTo>
                    <a:pt x="22825" y="35589"/>
                    <a:pt x="23641" y="35621"/>
                    <a:pt x="24452" y="35621"/>
                  </a:cubicBezTo>
                  <a:cubicBezTo>
                    <a:pt x="25445" y="35621"/>
                    <a:pt x="26432" y="35573"/>
                    <a:pt x="27353" y="35359"/>
                  </a:cubicBezTo>
                  <a:cubicBezTo>
                    <a:pt x="27612" y="35320"/>
                    <a:pt x="27711" y="35041"/>
                    <a:pt x="27652" y="34822"/>
                  </a:cubicBezTo>
                  <a:cubicBezTo>
                    <a:pt x="27751" y="32435"/>
                    <a:pt x="27512" y="30008"/>
                    <a:pt x="27333" y="27661"/>
                  </a:cubicBezTo>
                  <a:cubicBezTo>
                    <a:pt x="27174" y="25373"/>
                    <a:pt x="27015" y="23106"/>
                    <a:pt x="26856" y="20818"/>
                  </a:cubicBezTo>
                  <a:cubicBezTo>
                    <a:pt x="26538" y="16083"/>
                    <a:pt x="26140" y="11369"/>
                    <a:pt x="25841" y="6634"/>
                  </a:cubicBezTo>
                  <a:cubicBezTo>
                    <a:pt x="25825" y="6386"/>
                    <a:pt x="25629" y="6261"/>
                    <a:pt x="25449" y="6261"/>
                  </a:cubicBezTo>
                  <a:cubicBezTo>
                    <a:pt x="25413" y="6261"/>
                    <a:pt x="25377" y="6266"/>
                    <a:pt x="25344" y="6276"/>
                  </a:cubicBezTo>
                  <a:lnTo>
                    <a:pt x="25165" y="6276"/>
                  </a:lnTo>
                  <a:cubicBezTo>
                    <a:pt x="25424" y="5441"/>
                    <a:pt x="25623" y="4605"/>
                    <a:pt x="25722" y="3810"/>
                  </a:cubicBezTo>
                  <a:cubicBezTo>
                    <a:pt x="25734" y="3653"/>
                    <a:pt x="25593" y="3555"/>
                    <a:pt x="25457" y="3555"/>
                  </a:cubicBezTo>
                  <a:cubicBezTo>
                    <a:pt x="25369" y="3555"/>
                    <a:pt x="25284" y="3596"/>
                    <a:pt x="25245" y="3690"/>
                  </a:cubicBezTo>
                  <a:cubicBezTo>
                    <a:pt x="24867" y="4526"/>
                    <a:pt x="24588" y="5421"/>
                    <a:pt x="24290" y="6316"/>
                  </a:cubicBezTo>
                  <a:cubicBezTo>
                    <a:pt x="23971" y="6316"/>
                    <a:pt x="23673" y="6356"/>
                    <a:pt x="23355" y="6356"/>
                  </a:cubicBezTo>
                  <a:cubicBezTo>
                    <a:pt x="23952" y="5412"/>
                    <a:pt x="25931" y="173"/>
                    <a:pt x="23757" y="173"/>
                  </a:cubicBezTo>
                  <a:cubicBezTo>
                    <a:pt x="23687" y="173"/>
                    <a:pt x="23613" y="178"/>
                    <a:pt x="23534" y="189"/>
                  </a:cubicBezTo>
                  <a:cubicBezTo>
                    <a:pt x="23328" y="60"/>
                    <a:pt x="23127" y="0"/>
                    <a:pt x="229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-902075" y="-4228125"/>
              <a:ext cx="368225" cy="324800"/>
            </a:xfrm>
            <a:custGeom>
              <a:rect b="b" l="l" r="r" t="t"/>
              <a:pathLst>
                <a:path extrusionOk="0" h="12992" w="14729">
                  <a:moveTo>
                    <a:pt x="7724" y="778"/>
                  </a:moveTo>
                  <a:cubicBezTo>
                    <a:pt x="9326" y="778"/>
                    <a:pt x="10827" y="1391"/>
                    <a:pt x="11924" y="2429"/>
                  </a:cubicBezTo>
                  <a:cubicBezTo>
                    <a:pt x="10412" y="1832"/>
                    <a:pt x="8860" y="1335"/>
                    <a:pt x="7349" y="778"/>
                  </a:cubicBezTo>
                  <a:lnTo>
                    <a:pt x="7647" y="778"/>
                  </a:lnTo>
                  <a:cubicBezTo>
                    <a:pt x="7672" y="778"/>
                    <a:pt x="7698" y="778"/>
                    <a:pt x="7724" y="778"/>
                  </a:cubicBezTo>
                  <a:close/>
                  <a:moveTo>
                    <a:pt x="7130" y="778"/>
                  </a:moveTo>
                  <a:cubicBezTo>
                    <a:pt x="7130" y="838"/>
                    <a:pt x="7130" y="858"/>
                    <a:pt x="7170" y="878"/>
                  </a:cubicBezTo>
                  <a:cubicBezTo>
                    <a:pt x="8880" y="1534"/>
                    <a:pt x="10571" y="2230"/>
                    <a:pt x="12322" y="2827"/>
                  </a:cubicBezTo>
                  <a:cubicBezTo>
                    <a:pt x="12401" y="2926"/>
                    <a:pt x="12461" y="3006"/>
                    <a:pt x="12541" y="3106"/>
                  </a:cubicBezTo>
                  <a:cubicBezTo>
                    <a:pt x="10551" y="2210"/>
                    <a:pt x="8423" y="1415"/>
                    <a:pt x="6294" y="937"/>
                  </a:cubicBezTo>
                  <a:cubicBezTo>
                    <a:pt x="6290" y="936"/>
                    <a:pt x="6285" y="935"/>
                    <a:pt x="6281" y="935"/>
                  </a:cubicBezTo>
                  <a:cubicBezTo>
                    <a:pt x="6226" y="935"/>
                    <a:pt x="6182" y="1038"/>
                    <a:pt x="6274" y="1057"/>
                  </a:cubicBezTo>
                  <a:cubicBezTo>
                    <a:pt x="8482" y="1912"/>
                    <a:pt x="10710" y="2708"/>
                    <a:pt x="12899" y="3603"/>
                  </a:cubicBezTo>
                  <a:cubicBezTo>
                    <a:pt x="13098" y="3901"/>
                    <a:pt x="13237" y="4219"/>
                    <a:pt x="13396" y="4558"/>
                  </a:cubicBezTo>
                  <a:cubicBezTo>
                    <a:pt x="10750" y="3324"/>
                    <a:pt x="8065" y="2171"/>
                    <a:pt x="5339" y="1116"/>
                  </a:cubicBezTo>
                  <a:cubicBezTo>
                    <a:pt x="5936" y="937"/>
                    <a:pt x="6533" y="818"/>
                    <a:pt x="7130" y="778"/>
                  </a:cubicBezTo>
                  <a:close/>
                  <a:moveTo>
                    <a:pt x="5140" y="1156"/>
                  </a:moveTo>
                  <a:cubicBezTo>
                    <a:pt x="7965" y="2350"/>
                    <a:pt x="10750" y="3603"/>
                    <a:pt x="13535" y="4936"/>
                  </a:cubicBezTo>
                  <a:lnTo>
                    <a:pt x="13615" y="5154"/>
                  </a:lnTo>
                  <a:cubicBezTo>
                    <a:pt x="10671" y="3842"/>
                    <a:pt x="7727" y="2608"/>
                    <a:pt x="4763" y="1315"/>
                  </a:cubicBezTo>
                  <a:lnTo>
                    <a:pt x="5140" y="1156"/>
                  </a:lnTo>
                  <a:close/>
                  <a:moveTo>
                    <a:pt x="4583" y="1375"/>
                  </a:moveTo>
                  <a:cubicBezTo>
                    <a:pt x="7627" y="2767"/>
                    <a:pt x="10631" y="4200"/>
                    <a:pt x="13655" y="5532"/>
                  </a:cubicBezTo>
                  <a:cubicBezTo>
                    <a:pt x="13714" y="5731"/>
                    <a:pt x="13734" y="5970"/>
                    <a:pt x="13734" y="6189"/>
                  </a:cubicBezTo>
                  <a:cubicBezTo>
                    <a:pt x="13734" y="6149"/>
                    <a:pt x="13714" y="6149"/>
                    <a:pt x="13694" y="6149"/>
                  </a:cubicBezTo>
                  <a:cubicBezTo>
                    <a:pt x="10571" y="4399"/>
                    <a:pt x="7329" y="2946"/>
                    <a:pt x="3987" y="1673"/>
                  </a:cubicBezTo>
                  <a:cubicBezTo>
                    <a:pt x="4186" y="1554"/>
                    <a:pt x="4385" y="1454"/>
                    <a:pt x="4583" y="1375"/>
                  </a:cubicBezTo>
                  <a:close/>
                  <a:moveTo>
                    <a:pt x="3847" y="1733"/>
                  </a:moveTo>
                  <a:cubicBezTo>
                    <a:pt x="7170" y="3066"/>
                    <a:pt x="10412" y="4657"/>
                    <a:pt x="13555" y="6388"/>
                  </a:cubicBezTo>
                  <a:cubicBezTo>
                    <a:pt x="13577" y="6399"/>
                    <a:pt x="13600" y="6404"/>
                    <a:pt x="13621" y="6404"/>
                  </a:cubicBezTo>
                  <a:cubicBezTo>
                    <a:pt x="13676" y="6404"/>
                    <a:pt x="13725" y="6371"/>
                    <a:pt x="13754" y="6328"/>
                  </a:cubicBezTo>
                  <a:lnTo>
                    <a:pt x="13754" y="6825"/>
                  </a:lnTo>
                  <a:cubicBezTo>
                    <a:pt x="12242" y="5652"/>
                    <a:pt x="10412" y="4896"/>
                    <a:pt x="8661" y="4140"/>
                  </a:cubicBezTo>
                  <a:cubicBezTo>
                    <a:pt x="6951" y="3404"/>
                    <a:pt x="5180" y="2668"/>
                    <a:pt x="3450" y="1972"/>
                  </a:cubicBezTo>
                  <a:cubicBezTo>
                    <a:pt x="3569" y="1912"/>
                    <a:pt x="3708" y="1812"/>
                    <a:pt x="3847" y="1733"/>
                  </a:cubicBezTo>
                  <a:close/>
                  <a:moveTo>
                    <a:pt x="3290" y="2091"/>
                  </a:moveTo>
                  <a:cubicBezTo>
                    <a:pt x="5041" y="2887"/>
                    <a:pt x="6792" y="3603"/>
                    <a:pt x="8542" y="4379"/>
                  </a:cubicBezTo>
                  <a:cubicBezTo>
                    <a:pt x="10332" y="5174"/>
                    <a:pt x="12003" y="6169"/>
                    <a:pt x="13734" y="7084"/>
                  </a:cubicBezTo>
                  <a:cubicBezTo>
                    <a:pt x="13714" y="7343"/>
                    <a:pt x="13655" y="7621"/>
                    <a:pt x="13595" y="7880"/>
                  </a:cubicBezTo>
                  <a:cubicBezTo>
                    <a:pt x="10352" y="5612"/>
                    <a:pt x="6473" y="3901"/>
                    <a:pt x="2813" y="2429"/>
                  </a:cubicBezTo>
                  <a:cubicBezTo>
                    <a:pt x="2972" y="2310"/>
                    <a:pt x="3151" y="2171"/>
                    <a:pt x="3290" y="2091"/>
                  </a:cubicBezTo>
                  <a:close/>
                  <a:moveTo>
                    <a:pt x="2694" y="2509"/>
                  </a:moveTo>
                  <a:cubicBezTo>
                    <a:pt x="4484" y="3324"/>
                    <a:pt x="6274" y="4160"/>
                    <a:pt x="8045" y="5095"/>
                  </a:cubicBezTo>
                  <a:cubicBezTo>
                    <a:pt x="9875" y="6050"/>
                    <a:pt x="11645" y="7184"/>
                    <a:pt x="13515" y="8118"/>
                  </a:cubicBezTo>
                  <a:cubicBezTo>
                    <a:pt x="13436" y="8377"/>
                    <a:pt x="13336" y="8616"/>
                    <a:pt x="13217" y="8835"/>
                  </a:cubicBezTo>
                  <a:cubicBezTo>
                    <a:pt x="13217" y="8815"/>
                    <a:pt x="13197" y="8795"/>
                    <a:pt x="13157" y="8775"/>
                  </a:cubicBezTo>
                  <a:cubicBezTo>
                    <a:pt x="11427" y="7502"/>
                    <a:pt x="9417" y="6507"/>
                    <a:pt x="7488" y="5513"/>
                  </a:cubicBezTo>
                  <a:cubicBezTo>
                    <a:pt x="5777" y="4617"/>
                    <a:pt x="4007" y="3623"/>
                    <a:pt x="2176" y="3026"/>
                  </a:cubicBezTo>
                  <a:lnTo>
                    <a:pt x="2694" y="2509"/>
                  </a:lnTo>
                  <a:close/>
                  <a:moveTo>
                    <a:pt x="1261" y="4399"/>
                  </a:moveTo>
                  <a:cubicBezTo>
                    <a:pt x="1401" y="4498"/>
                    <a:pt x="1560" y="4617"/>
                    <a:pt x="1679" y="4717"/>
                  </a:cubicBezTo>
                  <a:cubicBezTo>
                    <a:pt x="1685" y="4723"/>
                    <a:pt x="1689" y="4725"/>
                    <a:pt x="1692" y="4725"/>
                  </a:cubicBezTo>
                  <a:cubicBezTo>
                    <a:pt x="1699" y="4725"/>
                    <a:pt x="1699" y="4711"/>
                    <a:pt x="1699" y="4697"/>
                  </a:cubicBezTo>
                  <a:cubicBezTo>
                    <a:pt x="1601" y="4615"/>
                    <a:pt x="1557" y="4574"/>
                    <a:pt x="1569" y="4574"/>
                  </a:cubicBezTo>
                  <a:cubicBezTo>
                    <a:pt x="1586" y="4574"/>
                    <a:pt x="1719" y="4660"/>
                    <a:pt x="1978" y="4836"/>
                  </a:cubicBezTo>
                  <a:cubicBezTo>
                    <a:pt x="2256" y="4995"/>
                    <a:pt x="2535" y="5154"/>
                    <a:pt x="2793" y="5314"/>
                  </a:cubicBezTo>
                  <a:cubicBezTo>
                    <a:pt x="3191" y="5552"/>
                    <a:pt x="3629" y="5791"/>
                    <a:pt x="4026" y="6030"/>
                  </a:cubicBezTo>
                  <a:cubicBezTo>
                    <a:pt x="4882" y="6547"/>
                    <a:pt x="5777" y="7044"/>
                    <a:pt x="6672" y="7542"/>
                  </a:cubicBezTo>
                  <a:cubicBezTo>
                    <a:pt x="7547" y="8039"/>
                    <a:pt x="8423" y="8536"/>
                    <a:pt x="9318" y="9034"/>
                  </a:cubicBezTo>
                  <a:cubicBezTo>
                    <a:pt x="8264" y="8496"/>
                    <a:pt x="7229" y="7999"/>
                    <a:pt x="6175" y="7502"/>
                  </a:cubicBezTo>
                  <a:cubicBezTo>
                    <a:pt x="5260" y="7044"/>
                    <a:pt x="4305" y="6627"/>
                    <a:pt x="3370" y="6229"/>
                  </a:cubicBezTo>
                  <a:cubicBezTo>
                    <a:pt x="2574" y="5890"/>
                    <a:pt x="1699" y="5612"/>
                    <a:pt x="963" y="5115"/>
                  </a:cubicBezTo>
                  <a:cubicBezTo>
                    <a:pt x="1023" y="4896"/>
                    <a:pt x="1122" y="4637"/>
                    <a:pt x="1261" y="4399"/>
                  </a:cubicBezTo>
                  <a:close/>
                  <a:moveTo>
                    <a:pt x="2117" y="3125"/>
                  </a:moveTo>
                  <a:cubicBezTo>
                    <a:pt x="3867" y="4160"/>
                    <a:pt x="5777" y="4936"/>
                    <a:pt x="7567" y="5910"/>
                  </a:cubicBezTo>
                  <a:cubicBezTo>
                    <a:pt x="9417" y="6905"/>
                    <a:pt x="11208" y="8059"/>
                    <a:pt x="13058" y="9014"/>
                  </a:cubicBezTo>
                  <a:cubicBezTo>
                    <a:pt x="13078" y="9034"/>
                    <a:pt x="13098" y="9043"/>
                    <a:pt x="13115" y="9043"/>
                  </a:cubicBezTo>
                  <a:cubicBezTo>
                    <a:pt x="13126" y="9043"/>
                    <a:pt x="13137" y="9039"/>
                    <a:pt x="13145" y="9031"/>
                  </a:cubicBezTo>
                  <a:lnTo>
                    <a:pt x="13145" y="9031"/>
                  </a:lnTo>
                  <a:cubicBezTo>
                    <a:pt x="13009" y="9225"/>
                    <a:pt x="12855" y="9437"/>
                    <a:pt x="12720" y="9630"/>
                  </a:cubicBezTo>
                  <a:cubicBezTo>
                    <a:pt x="9517" y="7024"/>
                    <a:pt x="5638" y="4916"/>
                    <a:pt x="1719" y="3603"/>
                  </a:cubicBezTo>
                  <a:cubicBezTo>
                    <a:pt x="1858" y="3424"/>
                    <a:pt x="1978" y="3265"/>
                    <a:pt x="2117" y="3125"/>
                  </a:cubicBezTo>
                  <a:close/>
                  <a:moveTo>
                    <a:pt x="1619" y="3742"/>
                  </a:moveTo>
                  <a:cubicBezTo>
                    <a:pt x="5518" y="5453"/>
                    <a:pt x="9059" y="7422"/>
                    <a:pt x="12560" y="9829"/>
                  </a:cubicBezTo>
                  <a:cubicBezTo>
                    <a:pt x="12441" y="9988"/>
                    <a:pt x="12322" y="10128"/>
                    <a:pt x="12163" y="10267"/>
                  </a:cubicBezTo>
                  <a:cubicBezTo>
                    <a:pt x="10432" y="9193"/>
                    <a:pt x="8582" y="8278"/>
                    <a:pt x="6831" y="7283"/>
                  </a:cubicBezTo>
                  <a:cubicBezTo>
                    <a:pt x="5001" y="6249"/>
                    <a:pt x="3211" y="5154"/>
                    <a:pt x="1361" y="4200"/>
                  </a:cubicBezTo>
                  <a:cubicBezTo>
                    <a:pt x="1421" y="4040"/>
                    <a:pt x="1520" y="3901"/>
                    <a:pt x="1619" y="3742"/>
                  </a:cubicBezTo>
                  <a:close/>
                  <a:moveTo>
                    <a:pt x="10428" y="9694"/>
                  </a:moveTo>
                  <a:cubicBezTo>
                    <a:pt x="10932" y="9967"/>
                    <a:pt x="11448" y="10216"/>
                    <a:pt x="11964" y="10466"/>
                  </a:cubicBezTo>
                  <a:cubicBezTo>
                    <a:pt x="11924" y="10486"/>
                    <a:pt x="11864" y="10525"/>
                    <a:pt x="11824" y="10585"/>
                  </a:cubicBezTo>
                  <a:cubicBezTo>
                    <a:pt x="11824" y="10565"/>
                    <a:pt x="11805" y="10565"/>
                    <a:pt x="11765" y="10525"/>
                  </a:cubicBezTo>
                  <a:cubicBezTo>
                    <a:pt x="11339" y="10247"/>
                    <a:pt x="10885" y="9955"/>
                    <a:pt x="10428" y="9694"/>
                  </a:cubicBezTo>
                  <a:close/>
                  <a:moveTo>
                    <a:pt x="883" y="5254"/>
                  </a:moveTo>
                  <a:cubicBezTo>
                    <a:pt x="1321" y="5592"/>
                    <a:pt x="1858" y="5791"/>
                    <a:pt x="2375" y="6030"/>
                  </a:cubicBezTo>
                  <a:cubicBezTo>
                    <a:pt x="3450" y="6507"/>
                    <a:pt x="4524" y="7004"/>
                    <a:pt x="5578" y="7522"/>
                  </a:cubicBezTo>
                  <a:cubicBezTo>
                    <a:pt x="7627" y="8516"/>
                    <a:pt x="9557" y="9710"/>
                    <a:pt x="11606" y="10724"/>
                  </a:cubicBezTo>
                  <a:cubicBezTo>
                    <a:pt x="11327" y="10963"/>
                    <a:pt x="11029" y="11162"/>
                    <a:pt x="10710" y="11301"/>
                  </a:cubicBezTo>
                  <a:cubicBezTo>
                    <a:pt x="10770" y="11262"/>
                    <a:pt x="10770" y="11122"/>
                    <a:pt x="10710" y="11082"/>
                  </a:cubicBezTo>
                  <a:cubicBezTo>
                    <a:pt x="9059" y="10028"/>
                    <a:pt x="7150" y="9292"/>
                    <a:pt x="5399" y="8417"/>
                  </a:cubicBezTo>
                  <a:cubicBezTo>
                    <a:pt x="3847" y="7621"/>
                    <a:pt x="2296" y="6825"/>
                    <a:pt x="724" y="6010"/>
                  </a:cubicBezTo>
                  <a:cubicBezTo>
                    <a:pt x="764" y="5751"/>
                    <a:pt x="824" y="5513"/>
                    <a:pt x="883" y="5254"/>
                  </a:cubicBezTo>
                  <a:close/>
                  <a:moveTo>
                    <a:pt x="704" y="6249"/>
                  </a:moveTo>
                  <a:cubicBezTo>
                    <a:pt x="2276" y="7124"/>
                    <a:pt x="3867" y="7979"/>
                    <a:pt x="5479" y="8815"/>
                  </a:cubicBezTo>
                  <a:cubicBezTo>
                    <a:pt x="7150" y="9690"/>
                    <a:pt x="8841" y="10705"/>
                    <a:pt x="10611" y="11361"/>
                  </a:cubicBezTo>
                  <a:lnTo>
                    <a:pt x="10691" y="11361"/>
                  </a:lnTo>
                  <a:cubicBezTo>
                    <a:pt x="10452" y="11460"/>
                    <a:pt x="10213" y="11560"/>
                    <a:pt x="9954" y="11659"/>
                  </a:cubicBezTo>
                  <a:cubicBezTo>
                    <a:pt x="9457" y="11182"/>
                    <a:pt x="8761" y="10864"/>
                    <a:pt x="8184" y="10525"/>
                  </a:cubicBezTo>
                  <a:cubicBezTo>
                    <a:pt x="7349" y="10028"/>
                    <a:pt x="6473" y="9531"/>
                    <a:pt x="5598" y="9093"/>
                  </a:cubicBezTo>
                  <a:cubicBezTo>
                    <a:pt x="3987" y="8238"/>
                    <a:pt x="2316" y="7422"/>
                    <a:pt x="685" y="6646"/>
                  </a:cubicBezTo>
                  <a:cubicBezTo>
                    <a:pt x="685" y="6527"/>
                    <a:pt x="704" y="6388"/>
                    <a:pt x="704" y="6249"/>
                  </a:cubicBezTo>
                  <a:close/>
                  <a:moveTo>
                    <a:pt x="665" y="6806"/>
                  </a:moveTo>
                  <a:cubicBezTo>
                    <a:pt x="2176" y="7601"/>
                    <a:pt x="3708" y="8377"/>
                    <a:pt x="5260" y="9193"/>
                  </a:cubicBezTo>
                  <a:cubicBezTo>
                    <a:pt x="6732" y="9988"/>
                    <a:pt x="8124" y="10963"/>
                    <a:pt x="9577" y="11759"/>
                  </a:cubicBezTo>
                  <a:cubicBezTo>
                    <a:pt x="9517" y="11799"/>
                    <a:pt x="9417" y="11819"/>
                    <a:pt x="9318" y="11858"/>
                  </a:cubicBezTo>
                  <a:cubicBezTo>
                    <a:pt x="6553" y="10207"/>
                    <a:pt x="3569" y="8815"/>
                    <a:pt x="685" y="7382"/>
                  </a:cubicBezTo>
                  <a:cubicBezTo>
                    <a:pt x="665" y="7223"/>
                    <a:pt x="665" y="7064"/>
                    <a:pt x="665" y="6905"/>
                  </a:cubicBezTo>
                  <a:lnTo>
                    <a:pt x="665" y="6806"/>
                  </a:lnTo>
                  <a:close/>
                  <a:moveTo>
                    <a:pt x="2057" y="10585"/>
                  </a:moveTo>
                  <a:lnTo>
                    <a:pt x="2057" y="10585"/>
                  </a:lnTo>
                  <a:cubicBezTo>
                    <a:pt x="2753" y="11102"/>
                    <a:pt x="3489" y="11600"/>
                    <a:pt x="4265" y="12017"/>
                  </a:cubicBezTo>
                  <a:cubicBezTo>
                    <a:pt x="3788" y="11878"/>
                    <a:pt x="3350" y="11679"/>
                    <a:pt x="2893" y="11361"/>
                  </a:cubicBezTo>
                  <a:cubicBezTo>
                    <a:pt x="2574" y="11122"/>
                    <a:pt x="2296" y="10884"/>
                    <a:pt x="2057" y="10585"/>
                  </a:cubicBezTo>
                  <a:close/>
                  <a:moveTo>
                    <a:pt x="704" y="7522"/>
                  </a:moveTo>
                  <a:lnTo>
                    <a:pt x="704" y="7522"/>
                  </a:lnTo>
                  <a:cubicBezTo>
                    <a:pt x="3350" y="9093"/>
                    <a:pt x="6075" y="10705"/>
                    <a:pt x="8880" y="11958"/>
                  </a:cubicBezTo>
                  <a:cubicBezTo>
                    <a:pt x="8484" y="12009"/>
                    <a:pt x="8058" y="12061"/>
                    <a:pt x="7628" y="12061"/>
                  </a:cubicBezTo>
                  <a:cubicBezTo>
                    <a:pt x="7561" y="12061"/>
                    <a:pt x="7495" y="12060"/>
                    <a:pt x="7428" y="12057"/>
                  </a:cubicBezTo>
                  <a:cubicBezTo>
                    <a:pt x="6254" y="11281"/>
                    <a:pt x="4981" y="10665"/>
                    <a:pt x="3788" y="9968"/>
                  </a:cubicBezTo>
                  <a:cubicBezTo>
                    <a:pt x="2793" y="9372"/>
                    <a:pt x="1798" y="8695"/>
                    <a:pt x="804" y="8099"/>
                  </a:cubicBezTo>
                  <a:cubicBezTo>
                    <a:pt x="764" y="7920"/>
                    <a:pt x="724" y="7721"/>
                    <a:pt x="704" y="7522"/>
                  </a:cubicBezTo>
                  <a:close/>
                  <a:moveTo>
                    <a:pt x="1003" y="8815"/>
                  </a:moveTo>
                  <a:lnTo>
                    <a:pt x="1003" y="8815"/>
                  </a:lnTo>
                  <a:cubicBezTo>
                    <a:pt x="2654" y="10008"/>
                    <a:pt x="4285" y="11182"/>
                    <a:pt x="5956" y="12296"/>
                  </a:cubicBezTo>
                  <a:cubicBezTo>
                    <a:pt x="5697" y="12296"/>
                    <a:pt x="5459" y="12276"/>
                    <a:pt x="5180" y="12256"/>
                  </a:cubicBezTo>
                  <a:cubicBezTo>
                    <a:pt x="4007" y="11500"/>
                    <a:pt x="2793" y="10804"/>
                    <a:pt x="1600" y="10028"/>
                  </a:cubicBezTo>
                  <a:cubicBezTo>
                    <a:pt x="1361" y="9670"/>
                    <a:pt x="1162" y="9272"/>
                    <a:pt x="1003" y="8815"/>
                  </a:cubicBezTo>
                  <a:close/>
                  <a:moveTo>
                    <a:pt x="883" y="8417"/>
                  </a:moveTo>
                  <a:lnTo>
                    <a:pt x="883" y="8417"/>
                  </a:lnTo>
                  <a:cubicBezTo>
                    <a:pt x="1779" y="9073"/>
                    <a:pt x="2733" y="9630"/>
                    <a:pt x="3649" y="10207"/>
                  </a:cubicBezTo>
                  <a:cubicBezTo>
                    <a:pt x="4723" y="10864"/>
                    <a:pt x="5817" y="11580"/>
                    <a:pt x="6971" y="12097"/>
                  </a:cubicBezTo>
                  <a:cubicBezTo>
                    <a:pt x="6931" y="12157"/>
                    <a:pt x="6871" y="12216"/>
                    <a:pt x="6851" y="12296"/>
                  </a:cubicBezTo>
                  <a:cubicBezTo>
                    <a:pt x="6692" y="12296"/>
                    <a:pt x="6553" y="12296"/>
                    <a:pt x="6374" y="12316"/>
                  </a:cubicBezTo>
                  <a:cubicBezTo>
                    <a:pt x="6374" y="12296"/>
                    <a:pt x="6354" y="12276"/>
                    <a:pt x="6334" y="12256"/>
                  </a:cubicBezTo>
                  <a:cubicBezTo>
                    <a:pt x="4564" y="10983"/>
                    <a:pt x="2753" y="9809"/>
                    <a:pt x="943" y="8616"/>
                  </a:cubicBezTo>
                  <a:cubicBezTo>
                    <a:pt x="903" y="8556"/>
                    <a:pt x="903" y="8496"/>
                    <a:pt x="883" y="8417"/>
                  </a:cubicBezTo>
                  <a:close/>
                  <a:moveTo>
                    <a:pt x="7725" y="0"/>
                  </a:moveTo>
                  <a:cubicBezTo>
                    <a:pt x="4291" y="0"/>
                    <a:pt x="842" y="2358"/>
                    <a:pt x="167" y="5731"/>
                  </a:cubicBezTo>
                  <a:cubicBezTo>
                    <a:pt x="155" y="5726"/>
                    <a:pt x="143" y="5724"/>
                    <a:pt x="132" y="5724"/>
                  </a:cubicBezTo>
                  <a:cubicBezTo>
                    <a:pt x="51" y="5724"/>
                    <a:pt x="0" y="5838"/>
                    <a:pt x="88" y="5890"/>
                  </a:cubicBezTo>
                  <a:cubicBezTo>
                    <a:pt x="108" y="5890"/>
                    <a:pt x="128" y="5910"/>
                    <a:pt x="128" y="5910"/>
                  </a:cubicBezTo>
                  <a:cubicBezTo>
                    <a:pt x="28" y="6487"/>
                    <a:pt x="8" y="7084"/>
                    <a:pt x="88" y="7701"/>
                  </a:cubicBezTo>
                  <a:cubicBezTo>
                    <a:pt x="68" y="7721"/>
                    <a:pt x="28" y="7760"/>
                    <a:pt x="68" y="7800"/>
                  </a:cubicBezTo>
                  <a:lnTo>
                    <a:pt x="88" y="7820"/>
                  </a:lnTo>
                  <a:cubicBezTo>
                    <a:pt x="108" y="8059"/>
                    <a:pt x="167" y="8258"/>
                    <a:pt x="207" y="8477"/>
                  </a:cubicBezTo>
                  <a:cubicBezTo>
                    <a:pt x="794" y="10840"/>
                    <a:pt x="3188" y="12991"/>
                    <a:pt x="5665" y="12991"/>
                  </a:cubicBezTo>
                  <a:cubicBezTo>
                    <a:pt x="6127" y="12991"/>
                    <a:pt x="6593" y="12916"/>
                    <a:pt x="7050" y="12753"/>
                  </a:cubicBezTo>
                  <a:lnTo>
                    <a:pt x="7070" y="12753"/>
                  </a:lnTo>
                  <a:cubicBezTo>
                    <a:pt x="7390" y="12805"/>
                    <a:pt x="7712" y="12829"/>
                    <a:pt x="8032" y="12829"/>
                  </a:cubicBezTo>
                  <a:cubicBezTo>
                    <a:pt x="10457" y="12829"/>
                    <a:pt x="12799" y="11409"/>
                    <a:pt x="13853" y="9213"/>
                  </a:cubicBezTo>
                  <a:cubicBezTo>
                    <a:pt x="14729" y="7442"/>
                    <a:pt x="14609" y="5433"/>
                    <a:pt x="13794" y="3742"/>
                  </a:cubicBezTo>
                  <a:cubicBezTo>
                    <a:pt x="13794" y="3702"/>
                    <a:pt x="13754" y="3643"/>
                    <a:pt x="13734" y="3623"/>
                  </a:cubicBezTo>
                  <a:cubicBezTo>
                    <a:pt x="13356" y="2926"/>
                    <a:pt x="12899" y="2270"/>
                    <a:pt x="12302" y="1733"/>
                  </a:cubicBezTo>
                  <a:cubicBezTo>
                    <a:pt x="10977" y="530"/>
                    <a:pt x="9353" y="0"/>
                    <a:pt x="77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6" name="Google Shape;286;p14"/>
          <p:cNvSpPr/>
          <p:nvPr/>
        </p:nvSpPr>
        <p:spPr>
          <a:xfrm>
            <a:off x="916800" y="8648725"/>
            <a:ext cx="1146148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7" name="Google Shape;287;p14"/>
          <p:cNvGrpSpPr/>
          <p:nvPr/>
        </p:nvGrpSpPr>
        <p:grpSpPr>
          <a:xfrm>
            <a:off x="410714" y="8332371"/>
            <a:ext cx="561821" cy="318960"/>
            <a:chOff x="-3221600" y="-2301500"/>
            <a:chExt cx="788300" cy="447475"/>
          </a:xfrm>
        </p:grpSpPr>
        <p:sp>
          <p:nvSpPr>
            <p:cNvPr id="288" name="Google Shape;288;p14"/>
            <p:cNvSpPr/>
            <p:nvPr/>
          </p:nvSpPr>
          <p:spPr>
            <a:xfrm>
              <a:off x="-2803350" y="-2160950"/>
              <a:ext cx="15950" cy="19425"/>
            </a:xfrm>
            <a:custGeom>
              <a:rect b="b" l="l" r="r" t="t"/>
              <a:pathLst>
                <a:path extrusionOk="0" h="777" w="638">
                  <a:moveTo>
                    <a:pt x="637" y="0"/>
                  </a:moveTo>
                  <a:cubicBezTo>
                    <a:pt x="617" y="40"/>
                    <a:pt x="558" y="60"/>
                    <a:pt x="538" y="80"/>
                  </a:cubicBezTo>
                  <a:cubicBezTo>
                    <a:pt x="359" y="319"/>
                    <a:pt x="160" y="557"/>
                    <a:pt x="1" y="776"/>
                  </a:cubicBezTo>
                  <a:cubicBezTo>
                    <a:pt x="40" y="776"/>
                    <a:pt x="100" y="756"/>
                    <a:pt x="140" y="756"/>
                  </a:cubicBezTo>
                  <a:cubicBezTo>
                    <a:pt x="359" y="577"/>
                    <a:pt x="518" y="299"/>
                    <a:pt x="6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-3217625" y="-2301350"/>
              <a:ext cx="577425" cy="443925"/>
            </a:xfrm>
            <a:custGeom>
              <a:rect b="b" l="l" r="r" t="t"/>
              <a:pathLst>
                <a:path extrusionOk="0" h="17757" w="23097">
                  <a:moveTo>
                    <a:pt x="14533" y="0"/>
                  </a:moveTo>
                  <a:cubicBezTo>
                    <a:pt x="14021" y="0"/>
                    <a:pt x="13508" y="44"/>
                    <a:pt x="12991" y="146"/>
                  </a:cubicBezTo>
                  <a:cubicBezTo>
                    <a:pt x="11539" y="424"/>
                    <a:pt x="10524" y="1240"/>
                    <a:pt x="9768" y="2434"/>
                  </a:cubicBezTo>
                  <a:cubicBezTo>
                    <a:pt x="9449" y="2947"/>
                    <a:pt x="9362" y="3102"/>
                    <a:pt x="9050" y="3102"/>
                  </a:cubicBezTo>
                  <a:cubicBezTo>
                    <a:pt x="8913" y="3102"/>
                    <a:pt x="8735" y="3073"/>
                    <a:pt x="8475" y="3030"/>
                  </a:cubicBezTo>
                  <a:cubicBezTo>
                    <a:pt x="8142" y="2975"/>
                    <a:pt x="7813" y="2939"/>
                    <a:pt x="7493" y="2939"/>
                  </a:cubicBezTo>
                  <a:cubicBezTo>
                    <a:pt x="6670" y="2939"/>
                    <a:pt x="5909" y="3175"/>
                    <a:pt x="5292" y="3906"/>
                  </a:cubicBezTo>
                  <a:lnTo>
                    <a:pt x="5273" y="3926"/>
                  </a:lnTo>
                  <a:cubicBezTo>
                    <a:pt x="4377" y="4562"/>
                    <a:pt x="4139" y="5457"/>
                    <a:pt x="4198" y="6472"/>
                  </a:cubicBezTo>
                  <a:cubicBezTo>
                    <a:pt x="4238" y="6711"/>
                    <a:pt x="4139" y="6790"/>
                    <a:pt x="3940" y="6790"/>
                  </a:cubicBezTo>
                  <a:lnTo>
                    <a:pt x="3104" y="6870"/>
                  </a:lnTo>
                  <a:cubicBezTo>
                    <a:pt x="2647" y="6949"/>
                    <a:pt x="2189" y="7009"/>
                    <a:pt x="1771" y="7248"/>
                  </a:cubicBezTo>
                  <a:cubicBezTo>
                    <a:pt x="1095" y="7606"/>
                    <a:pt x="578" y="8103"/>
                    <a:pt x="160" y="8700"/>
                  </a:cubicBezTo>
                  <a:cubicBezTo>
                    <a:pt x="120" y="8779"/>
                    <a:pt x="120" y="8859"/>
                    <a:pt x="100" y="8919"/>
                  </a:cubicBezTo>
                  <a:cubicBezTo>
                    <a:pt x="1" y="9555"/>
                    <a:pt x="21" y="10072"/>
                    <a:pt x="160" y="10590"/>
                  </a:cubicBezTo>
                  <a:lnTo>
                    <a:pt x="160" y="10629"/>
                  </a:lnTo>
                  <a:lnTo>
                    <a:pt x="220" y="10908"/>
                  </a:lnTo>
                  <a:cubicBezTo>
                    <a:pt x="260" y="10968"/>
                    <a:pt x="279" y="11007"/>
                    <a:pt x="359" y="11047"/>
                  </a:cubicBezTo>
                  <a:lnTo>
                    <a:pt x="379" y="11067"/>
                  </a:lnTo>
                  <a:cubicBezTo>
                    <a:pt x="459" y="11286"/>
                    <a:pt x="657" y="11445"/>
                    <a:pt x="797" y="11644"/>
                  </a:cubicBezTo>
                  <a:cubicBezTo>
                    <a:pt x="1294" y="12042"/>
                    <a:pt x="1791" y="12460"/>
                    <a:pt x="2408" y="12659"/>
                  </a:cubicBezTo>
                  <a:cubicBezTo>
                    <a:pt x="2507" y="12678"/>
                    <a:pt x="2547" y="12738"/>
                    <a:pt x="2567" y="12778"/>
                  </a:cubicBezTo>
                  <a:cubicBezTo>
                    <a:pt x="2667" y="12768"/>
                    <a:pt x="2761" y="12763"/>
                    <a:pt x="2856" y="12763"/>
                  </a:cubicBezTo>
                  <a:cubicBezTo>
                    <a:pt x="2950" y="12763"/>
                    <a:pt x="3045" y="12768"/>
                    <a:pt x="3144" y="12778"/>
                  </a:cubicBezTo>
                  <a:cubicBezTo>
                    <a:pt x="3204" y="12659"/>
                    <a:pt x="3303" y="12539"/>
                    <a:pt x="3403" y="12440"/>
                  </a:cubicBezTo>
                  <a:cubicBezTo>
                    <a:pt x="3303" y="12440"/>
                    <a:pt x="3243" y="12460"/>
                    <a:pt x="3144" y="12460"/>
                  </a:cubicBezTo>
                  <a:cubicBezTo>
                    <a:pt x="3071" y="12468"/>
                    <a:pt x="2999" y="12472"/>
                    <a:pt x="2929" y="12472"/>
                  </a:cubicBezTo>
                  <a:cubicBezTo>
                    <a:pt x="2356" y="12472"/>
                    <a:pt x="1901" y="12191"/>
                    <a:pt x="1493" y="11783"/>
                  </a:cubicBezTo>
                  <a:cubicBezTo>
                    <a:pt x="1115" y="11425"/>
                    <a:pt x="956" y="10968"/>
                    <a:pt x="797" y="10490"/>
                  </a:cubicBezTo>
                  <a:lnTo>
                    <a:pt x="797" y="10490"/>
                  </a:lnTo>
                  <a:lnTo>
                    <a:pt x="817" y="10530"/>
                  </a:lnTo>
                  <a:cubicBezTo>
                    <a:pt x="817" y="10053"/>
                    <a:pt x="856" y="9595"/>
                    <a:pt x="976" y="9157"/>
                  </a:cubicBezTo>
                  <a:cubicBezTo>
                    <a:pt x="976" y="8978"/>
                    <a:pt x="1055" y="8839"/>
                    <a:pt x="1095" y="8680"/>
                  </a:cubicBezTo>
                  <a:cubicBezTo>
                    <a:pt x="1195" y="8501"/>
                    <a:pt x="1354" y="8382"/>
                    <a:pt x="1393" y="8183"/>
                  </a:cubicBezTo>
                  <a:lnTo>
                    <a:pt x="1413" y="8163"/>
                  </a:lnTo>
                  <a:cubicBezTo>
                    <a:pt x="1473" y="8143"/>
                    <a:pt x="1513" y="8103"/>
                    <a:pt x="1572" y="8063"/>
                  </a:cubicBezTo>
                  <a:cubicBezTo>
                    <a:pt x="1970" y="7705"/>
                    <a:pt x="2388" y="7447"/>
                    <a:pt x="2905" y="7307"/>
                  </a:cubicBezTo>
                  <a:cubicBezTo>
                    <a:pt x="3283" y="7248"/>
                    <a:pt x="3681" y="7208"/>
                    <a:pt x="4039" y="7049"/>
                  </a:cubicBezTo>
                  <a:cubicBezTo>
                    <a:pt x="4080" y="7024"/>
                    <a:pt x="4124" y="7006"/>
                    <a:pt x="4171" y="7006"/>
                  </a:cubicBezTo>
                  <a:cubicBezTo>
                    <a:pt x="4237" y="7006"/>
                    <a:pt x="4307" y="7043"/>
                    <a:pt x="4377" y="7148"/>
                  </a:cubicBezTo>
                  <a:cubicBezTo>
                    <a:pt x="4596" y="7367"/>
                    <a:pt x="4815" y="7606"/>
                    <a:pt x="5034" y="7844"/>
                  </a:cubicBezTo>
                  <a:cubicBezTo>
                    <a:pt x="5352" y="8183"/>
                    <a:pt x="5730" y="8481"/>
                    <a:pt x="6148" y="8660"/>
                  </a:cubicBezTo>
                  <a:cubicBezTo>
                    <a:pt x="6264" y="8708"/>
                    <a:pt x="6352" y="8735"/>
                    <a:pt x="6427" y="8735"/>
                  </a:cubicBezTo>
                  <a:cubicBezTo>
                    <a:pt x="6571" y="8735"/>
                    <a:pt x="6667" y="8637"/>
                    <a:pt x="6824" y="8401"/>
                  </a:cubicBezTo>
                  <a:cubicBezTo>
                    <a:pt x="6864" y="8302"/>
                    <a:pt x="7063" y="8282"/>
                    <a:pt x="6824" y="8183"/>
                  </a:cubicBezTo>
                  <a:cubicBezTo>
                    <a:pt x="6764" y="8163"/>
                    <a:pt x="6745" y="8063"/>
                    <a:pt x="6725" y="7984"/>
                  </a:cubicBezTo>
                  <a:cubicBezTo>
                    <a:pt x="6672" y="7826"/>
                    <a:pt x="6619" y="7698"/>
                    <a:pt x="6814" y="7698"/>
                  </a:cubicBezTo>
                  <a:cubicBezTo>
                    <a:pt x="6839" y="7698"/>
                    <a:pt x="6869" y="7701"/>
                    <a:pt x="6904" y="7705"/>
                  </a:cubicBezTo>
                  <a:cubicBezTo>
                    <a:pt x="6917" y="7714"/>
                    <a:pt x="6930" y="7718"/>
                    <a:pt x="6943" y="7718"/>
                  </a:cubicBezTo>
                  <a:cubicBezTo>
                    <a:pt x="6988" y="7718"/>
                    <a:pt x="7027" y="7668"/>
                    <a:pt x="7043" y="7606"/>
                  </a:cubicBezTo>
                  <a:cubicBezTo>
                    <a:pt x="7063" y="7546"/>
                    <a:pt x="7023" y="7486"/>
                    <a:pt x="6963" y="7467"/>
                  </a:cubicBezTo>
                  <a:cubicBezTo>
                    <a:pt x="6625" y="7208"/>
                    <a:pt x="6247" y="6969"/>
                    <a:pt x="5830" y="6850"/>
                  </a:cubicBezTo>
                  <a:cubicBezTo>
                    <a:pt x="5471" y="6750"/>
                    <a:pt x="5113" y="6691"/>
                    <a:pt x="4855" y="6372"/>
                  </a:cubicBezTo>
                  <a:cubicBezTo>
                    <a:pt x="4855" y="6366"/>
                    <a:pt x="4850" y="6364"/>
                    <a:pt x="4842" y="6364"/>
                  </a:cubicBezTo>
                  <a:cubicBezTo>
                    <a:pt x="4826" y="6364"/>
                    <a:pt x="4795" y="6372"/>
                    <a:pt x="4755" y="6372"/>
                  </a:cubicBezTo>
                  <a:cubicBezTo>
                    <a:pt x="4974" y="6293"/>
                    <a:pt x="4914" y="6114"/>
                    <a:pt x="4914" y="5975"/>
                  </a:cubicBezTo>
                  <a:cubicBezTo>
                    <a:pt x="4914" y="5616"/>
                    <a:pt x="4974" y="5278"/>
                    <a:pt x="5133" y="4960"/>
                  </a:cubicBezTo>
                  <a:cubicBezTo>
                    <a:pt x="5173" y="4861"/>
                    <a:pt x="5233" y="4761"/>
                    <a:pt x="5213" y="4622"/>
                  </a:cubicBezTo>
                  <a:cubicBezTo>
                    <a:pt x="5273" y="4622"/>
                    <a:pt x="5312" y="4562"/>
                    <a:pt x="5352" y="4502"/>
                  </a:cubicBezTo>
                  <a:cubicBezTo>
                    <a:pt x="5631" y="4105"/>
                    <a:pt x="5949" y="3727"/>
                    <a:pt x="6466" y="3667"/>
                  </a:cubicBezTo>
                  <a:cubicBezTo>
                    <a:pt x="6526" y="3667"/>
                    <a:pt x="6546" y="3667"/>
                    <a:pt x="6566" y="3607"/>
                  </a:cubicBezTo>
                  <a:cubicBezTo>
                    <a:pt x="6745" y="3289"/>
                    <a:pt x="6745" y="3289"/>
                    <a:pt x="6904" y="3269"/>
                  </a:cubicBezTo>
                  <a:cubicBezTo>
                    <a:pt x="7162" y="3190"/>
                    <a:pt x="7421" y="3110"/>
                    <a:pt x="7699" y="3090"/>
                  </a:cubicBezTo>
                  <a:cubicBezTo>
                    <a:pt x="7859" y="3084"/>
                    <a:pt x="8018" y="3076"/>
                    <a:pt x="8177" y="3076"/>
                  </a:cubicBezTo>
                  <a:cubicBezTo>
                    <a:pt x="8532" y="3076"/>
                    <a:pt x="8881" y="3116"/>
                    <a:pt x="9211" y="3309"/>
                  </a:cubicBezTo>
                  <a:cubicBezTo>
                    <a:pt x="9291" y="3369"/>
                    <a:pt x="9351" y="3408"/>
                    <a:pt x="9331" y="3488"/>
                  </a:cubicBezTo>
                  <a:cubicBezTo>
                    <a:pt x="9311" y="3607"/>
                    <a:pt x="9152" y="3568"/>
                    <a:pt x="9092" y="3587"/>
                  </a:cubicBezTo>
                  <a:cubicBezTo>
                    <a:pt x="9251" y="3607"/>
                    <a:pt x="9410" y="3727"/>
                    <a:pt x="9589" y="3766"/>
                  </a:cubicBezTo>
                  <a:cubicBezTo>
                    <a:pt x="9609" y="3727"/>
                    <a:pt x="9629" y="3707"/>
                    <a:pt x="9649" y="3707"/>
                  </a:cubicBezTo>
                  <a:cubicBezTo>
                    <a:pt x="9788" y="3607"/>
                    <a:pt x="9888" y="3508"/>
                    <a:pt x="10007" y="3408"/>
                  </a:cubicBezTo>
                  <a:lnTo>
                    <a:pt x="10047" y="3369"/>
                  </a:lnTo>
                  <a:cubicBezTo>
                    <a:pt x="10146" y="3269"/>
                    <a:pt x="10246" y="3170"/>
                    <a:pt x="10345" y="3090"/>
                  </a:cubicBezTo>
                  <a:cubicBezTo>
                    <a:pt x="10345" y="3030"/>
                    <a:pt x="10405" y="2971"/>
                    <a:pt x="10425" y="2911"/>
                  </a:cubicBezTo>
                  <a:cubicBezTo>
                    <a:pt x="10544" y="2772"/>
                    <a:pt x="10644" y="2294"/>
                    <a:pt x="10982" y="2175"/>
                  </a:cubicBezTo>
                  <a:cubicBezTo>
                    <a:pt x="11081" y="2135"/>
                    <a:pt x="11141" y="2135"/>
                    <a:pt x="11220" y="2135"/>
                  </a:cubicBezTo>
                  <a:cubicBezTo>
                    <a:pt x="11539" y="1618"/>
                    <a:pt x="12036" y="1240"/>
                    <a:pt x="12613" y="1001"/>
                  </a:cubicBezTo>
                  <a:cubicBezTo>
                    <a:pt x="12991" y="822"/>
                    <a:pt x="13389" y="703"/>
                    <a:pt x="13826" y="604"/>
                  </a:cubicBezTo>
                  <a:cubicBezTo>
                    <a:pt x="14042" y="526"/>
                    <a:pt x="14258" y="497"/>
                    <a:pt x="14483" y="497"/>
                  </a:cubicBezTo>
                  <a:cubicBezTo>
                    <a:pt x="14549" y="497"/>
                    <a:pt x="14615" y="500"/>
                    <a:pt x="14682" y="504"/>
                  </a:cubicBezTo>
                  <a:cubicBezTo>
                    <a:pt x="14752" y="498"/>
                    <a:pt x="14825" y="496"/>
                    <a:pt x="14900" y="496"/>
                  </a:cubicBezTo>
                  <a:cubicBezTo>
                    <a:pt x="15082" y="496"/>
                    <a:pt x="15275" y="510"/>
                    <a:pt x="15458" y="524"/>
                  </a:cubicBezTo>
                  <a:cubicBezTo>
                    <a:pt x="15418" y="504"/>
                    <a:pt x="15418" y="484"/>
                    <a:pt x="15418" y="424"/>
                  </a:cubicBezTo>
                  <a:cubicBezTo>
                    <a:pt x="15494" y="420"/>
                    <a:pt x="15568" y="418"/>
                    <a:pt x="15640" y="418"/>
                  </a:cubicBezTo>
                  <a:cubicBezTo>
                    <a:pt x="15888" y="418"/>
                    <a:pt x="16112" y="447"/>
                    <a:pt x="16313" y="524"/>
                  </a:cubicBezTo>
                  <a:cubicBezTo>
                    <a:pt x="16671" y="643"/>
                    <a:pt x="17009" y="783"/>
                    <a:pt x="17367" y="922"/>
                  </a:cubicBezTo>
                  <a:cubicBezTo>
                    <a:pt x="17586" y="1121"/>
                    <a:pt x="17705" y="1379"/>
                    <a:pt x="17984" y="1499"/>
                  </a:cubicBezTo>
                  <a:lnTo>
                    <a:pt x="18044" y="1618"/>
                  </a:lnTo>
                  <a:cubicBezTo>
                    <a:pt x="18203" y="1777"/>
                    <a:pt x="18342" y="1996"/>
                    <a:pt x="18402" y="2195"/>
                  </a:cubicBezTo>
                  <a:cubicBezTo>
                    <a:pt x="18441" y="2275"/>
                    <a:pt x="18461" y="2334"/>
                    <a:pt x="18461" y="2414"/>
                  </a:cubicBezTo>
                  <a:cubicBezTo>
                    <a:pt x="18501" y="2513"/>
                    <a:pt x="18541" y="2593"/>
                    <a:pt x="18581" y="2692"/>
                  </a:cubicBezTo>
                  <a:cubicBezTo>
                    <a:pt x="18640" y="2812"/>
                    <a:pt x="18700" y="2931"/>
                    <a:pt x="18760" y="3090"/>
                  </a:cubicBezTo>
                  <a:cubicBezTo>
                    <a:pt x="18839" y="3408"/>
                    <a:pt x="18800" y="3727"/>
                    <a:pt x="18601" y="4005"/>
                  </a:cubicBezTo>
                  <a:cubicBezTo>
                    <a:pt x="18570" y="4066"/>
                    <a:pt x="18528" y="4092"/>
                    <a:pt x="18492" y="4092"/>
                  </a:cubicBezTo>
                  <a:cubicBezTo>
                    <a:pt x="18481" y="4092"/>
                    <a:pt x="18471" y="4089"/>
                    <a:pt x="18461" y="4085"/>
                  </a:cubicBezTo>
                  <a:lnTo>
                    <a:pt x="18461" y="4164"/>
                  </a:lnTo>
                  <a:cubicBezTo>
                    <a:pt x="18402" y="4483"/>
                    <a:pt x="18282" y="5119"/>
                    <a:pt x="18083" y="5716"/>
                  </a:cubicBezTo>
                  <a:lnTo>
                    <a:pt x="18083" y="5776"/>
                  </a:lnTo>
                  <a:cubicBezTo>
                    <a:pt x="18660" y="5418"/>
                    <a:pt x="19237" y="5059"/>
                    <a:pt x="19834" y="4880"/>
                  </a:cubicBezTo>
                  <a:cubicBezTo>
                    <a:pt x="19894" y="4861"/>
                    <a:pt x="19973" y="4861"/>
                    <a:pt x="20033" y="4821"/>
                  </a:cubicBezTo>
                  <a:cubicBezTo>
                    <a:pt x="20309" y="4717"/>
                    <a:pt x="20608" y="4655"/>
                    <a:pt x="20900" y="4655"/>
                  </a:cubicBezTo>
                  <a:cubicBezTo>
                    <a:pt x="21281" y="4655"/>
                    <a:pt x="21650" y="4761"/>
                    <a:pt x="21943" y="5020"/>
                  </a:cubicBezTo>
                  <a:cubicBezTo>
                    <a:pt x="22022" y="5099"/>
                    <a:pt x="22022" y="5199"/>
                    <a:pt x="21962" y="5278"/>
                  </a:cubicBezTo>
                  <a:cubicBezTo>
                    <a:pt x="22420" y="5616"/>
                    <a:pt x="22718" y="6173"/>
                    <a:pt x="22679" y="6870"/>
                  </a:cubicBezTo>
                  <a:cubicBezTo>
                    <a:pt x="22639" y="8262"/>
                    <a:pt x="21943" y="9356"/>
                    <a:pt x="20729" y="10053"/>
                  </a:cubicBezTo>
                  <a:cubicBezTo>
                    <a:pt x="20630" y="10092"/>
                    <a:pt x="20490" y="10172"/>
                    <a:pt x="20371" y="10232"/>
                  </a:cubicBezTo>
                  <a:cubicBezTo>
                    <a:pt x="20192" y="10351"/>
                    <a:pt x="20033" y="10431"/>
                    <a:pt x="19834" y="10470"/>
                  </a:cubicBezTo>
                  <a:cubicBezTo>
                    <a:pt x="19456" y="10629"/>
                    <a:pt x="19058" y="10729"/>
                    <a:pt x="18660" y="10769"/>
                  </a:cubicBezTo>
                  <a:cubicBezTo>
                    <a:pt x="18680" y="10848"/>
                    <a:pt x="18601" y="10888"/>
                    <a:pt x="18541" y="10928"/>
                  </a:cubicBezTo>
                  <a:cubicBezTo>
                    <a:pt x="18481" y="10948"/>
                    <a:pt x="18402" y="10968"/>
                    <a:pt x="18362" y="10968"/>
                  </a:cubicBezTo>
                  <a:cubicBezTo>
                    <a:pt x="17964" y="11047"/>
                    <a:pt x="17964" y="11047"/>
                    <a:pt x="17865" y="11445"/>
                  </a:cubicBezTo>
                  <a:cubicBezTo>
                    <a:pt x="18115" y="11466"/>
                    <a:pt x="18365" y="11477"/>
                    <a:pt x="18613" y="11477"/>
                  </a:cubicBezTo>
                  <a:cubicBezTo>
                    <a:pt x="19329" y="11477"/>
                    <a:pt x="20035" y="11383"/>
                    <a:pt x="20729" y="11147"/>
                  </a:cubicBezTo>
                  <a:cubicBezTo>
                    <a:pt x="20852" y="11103"/>
                    <a:pt x="20940" y="11078"/>
                    <a:pt x="21014" y="11078"/>
                  </a:cubicBezTo>
                  <a:cubicBezTo>
                    <a:pt x="21143" y="11078"/>
                    <a:pt x="21226" y="11155"/>
                    <a:pt x="21366" y="11346"/>
                  </a:cubicBezTo>
                  <a:cubicBezTo>
                    <a:pt x="21545" y="11564"/>
                    <a:pt x="21624" y="11843"/>
                    <a:pt x="21624" y="12121"/>
                  </a:cubicBezTo>
                  <a:cubicBezTo>
                    <a:pt x="21644" y="12440"/>
                    <a:pt x="21565" y="12758"/>
                    <a:pt x="21485" y="13056"/>
                  </a:cubicBezTo>
                  <a:cubicBezTo>
                    <a:pt x="21425" y="13315"/>
                    <a:pt x="21346" y="13534"/>
                    <a:pt x="21346" y="13812"/>
                  </a:cubicBezTo>
                  <a:cubicBezTo>
                    <a:pt x="21187" y="13912"/>
                    <a:pt x="21147" y="14051"/>
                    <a:pt x="21147" y="14210"/>
                  </a:cubicBezTo>
                  <a:cubicBezTo>
                    <a:pt x="21087" y="14270"/>
                    <a:pt x="21028" y="14349"/>
                    <a:pt x="20968" y="14449"/>
                  </a:cubicBezTo>
                  <a:cubicBezTo>
                    <a:pt x="20829" y="14528"/>
                    <a:pt x="20769" y="14707"/>
                    <a:pt x="20650" y="14807"/>
                  </a:cubicBezTo>
                  <a:cubicBezTo>
                    <a:pt x="20514" y="14927"/>
                    <a:pt x="20345" y="15048"/>
                    <a:pt x="20167" y="15048"/>
                  </a:cubicBezTo>
                  <a:cubicBezTo>
                    <a:pt x="20110" y="15048"/>
                    <a:pt x="20051" y="15035"/>
                    <a:pt x="19993" y="15006"/>
                  </a:cubicBezTo>
                  <a:cubicBezTo>
                    <a:pt x="19932" y="14962"/>
                    <a:pt x="19878" y="14945"/>
                    <a:pt x="19829" y="14945"/>
                  </a:cubicBezTo>
                  <a:cubicBezTo>
                    <a:pt x="19766" y="14945"/>
                    <a:pt x="19711" y="14972"/>
                    <a:pt x="19655" y="15006"/>
                  </a:cubicBezTo>
                  <a:cubicBezTo>
                    <a:pt x="19376" y="15066"/>
                    <a:pt x="19098" y="15125"/>
                    <a:pt x="18839" y="15125"/>
                  </a:cubicBezTo>
                  <a:cubicBezTo>
                    <a:pt x="18496" y="15125"/>
                    <a:pt x="18175" y="15092"/>
                    <a:pt x="17843" y="15092"/>
                  </a:cubicBezTo>
                  <a:cubicBezTo>
                    <a:pt x="17733" y="15092"/>
                    <a:pt x="17621" y="15095"/>
                    <a:pt x="17507" y="15105"/>
                  </a:cubicBezTo>
                  <a:cubicBezTo>
                    <a:pt x="17446" y="15109"/>
                    <a:pt x="17386" y="15111"/>
                    <a:pt x="17326" y="15111"/>
                  </a:cubicBezTo>
                  <a:cubicBezTo>
                    <a:pt x="16740" y="15111"/>
                    <a:pt x="16200" y="14937"/>
                    <a:pt x="15676" y="14648"/>
                  </a:cubicBezTo>
                  <a:cubicBezTo>
                    <a:pt x="15676" y="14648"/>
                    <a:pt x="15657" y="14648"/>
                    <a:pt x="15657" y="14628"/>
                  </a:cubicBezTo>
                  <a:cubicBezTo>
                    <a:pt x="15577" y="14707"/>
                    <a:pt x="15477" y="14767"/>
                    <a:pt x="15358" y="14827"/>
                  </a:cubicBezTo>
                  <a:cubicBezTo>
                    <a:pt x="15398" y="14966"/>
                    <a:pt x="15458" y="15105"/>
                    <a:pt x="15597" y="15225"/>
                  </a:cubicBezTo>
                  <a:cubicBezTo>
                    <a:pt x="15816" y="15424"/>
                    <a:pt x="15875" y="15702"/>
                    <a:pt x="15776" y="15961"/>
                  </a:cubicBezTo>
                  <a:cubicBezTo>
                    <a:pt x="15756" y="16100"/>
                    <a:pt x="15716" y="16219"/>
                    <a:pt x="15696" y="16319"/>
                  </a:cubicBezTo>
                  <a:cubicBezTo>
                    <a:pt x="15517" y="16418"/>
                    <a:pt x="15517" y="16597"/>
                    <a:pt x="15497" y="16756"/>
                  </a:cubicBezTo>
                  <a:cubicBezTo>
                    <a:pt x="15318" y="16896"/>
                    <a:pt x="15159" y="17035"/>
                    <a:pt x="14980" y="17154"/>
                  </a:cubicBezTo>
                  <a:cubicBezTo>
                    <a:pt x="14890" y="17211"/>
                    <a:pt x="14806" y="17261"/>
                    <a:pt x="14721" y="17261"/>
                  </a:cubicBezTo>
                  <a:cubicBezTo>
                    <a:pt x="14657" y="17261"/>
                    <a:pt x="14591" y="17232"/>
                    <a:pt x="14523" y="17154"/>
                  </a:cubicBezTo>
                  <a:cubicBezTo>
                    <a:pt x="14137" y="17347"/>
                    <a:pt x="13735" y="17457"/>
                    <a:pt x="13322" y="17457"/>
                  </a:cubicBezTo>
                  <a:cubicBezTo>
                    <a:pt x="13095" y="17457"/>
                    <a:pt x="12865" y="17424"/>
                    <a:pt x="12633" y="17353"/>
                  </a:cubicBezTo>
                  <a:cubicBezTo>
                    <a:pt x="12096" y="17194"/>
                    <a:pt x="11539" y="16995"/>
                    <a:pt x="11041" y="16637"/>
                  </a:cubicBezTo>
                  <a:cubicBezTo>
                    <a:pt x="10723" y="16418"/>
                    <a:pt x="10425" y="16160"/>
                    <a:pt x="10325" y="15762"/>
                  </a:cubicBezTo>
                  <a:cubicBezTo>
                    <a:pt x="10307" y="15669"/>
                    <a:pt x="10288" y="15541"/>
                    <a:pt x="10156" y="15541"/>
                  </a:cubicBezTo>
                  <a:cubicBezTo>
                    <a:pt x="10146" y="15541"/>
                    <a:pt x="10137" y="15542"/>
                    <a:pt x="10126" y="15543"/>
                  </a:cubicBezTo>
                  <a:cubicBezTo>
                    <a:pt x="9987" y="15543"/>
                    <a:pt x="9987" y="15702"/>
                    <a:pt x="9927" y="15802"/>
                  </a:cubicBezTo>
                  <a:cubicBezTo>
                    <a:pt x="9888" y="15921"/>
                    <a:pt x="9888" y="16040"/>
                    <a:pt x="9987" y="16160"/>
                  </a:cubicBezTo>
                  <a:cubicBezTo>
                    <a:pt x="10584" y="16995"/>
                    <a:pt x="11240" y="17691"/>
                    <a:pt x="12374" y="17691"/>
                  </a:cubicBezTo>
                  <a:cubicBezTo>
                    <a:pt x="13190" y="17691"/>
                    <a:pt x="14005" y="17731"/>
                    <a:pt x="14821" y="17751"/>
                  </a:cubicBezTo>
                  <a:cubicBezTo>
                    <a:pt x="14879" y="17754"/>
                    <a:pt x="14935" y="17756"/>
                    <a:pt x="14989" y="17756"/>
                  </a:cubicBezTo>
                  <a:cubicBezTo>
                    <a:pt x="15916" y="17756"/>
                    <a:pt x="16420" y="17278"/>
                    <a:pt x="16552" y="16339"/>
                  </a:cubicBezTo>
                  <a:cubicBezTo>
                    <a:pt x="16567" y="16151"/>
                    <a:pt x="16620" y="16087"/>
                    <a:pt x="16757" y="16087"/>
                  </a:cubicBezTo>
                  <a:cubicBezTo>
                    <a:pt x="16794" y="16087"/>
                    <a:pt x="16838" y="16091"/>
                    <a:pt x="16890" y="16100"/>
                  </a:cubicBezTo>
                  <a:cubicBezTo>
                    <a:pt x="17140" y="16130"/>
                    <a:pt x="17388" y="16146"/>
                    <a:pt x="17634" y="16146"/>
                  </a:cubicBezTo>
                  <a:cubicBezTo>
                    <a:pt x="18192" y="16146"/>
                    <a:pt x="18739" y="16067"/>
                    <a:pt x="19277" y="15901"/>
                  </a:cubicBezTo>
                  <a:cubicBezTo>
                    <a:pt x="19575" y="15802"/>
                    <a:pt x="19874" y="15742"/>
                    <a:pt x="20172" y="15722"/>
                  </a:cubicBezTo>
                  <a:cubicBezTo>
                    <a:pt x="20769" y="15702"/>
                    <a:pt x="21346" y="15523"/>
                    <a:pt x="21744" y="15066"/>
                  </a:cubicBezTo>
                  <a:cubicBezTo>
                    <a:pt x="22440" y="14310"/>
                    <a:pt x="22738" y="13414"/>
                    <a:pt x="22480" y="12340"/>
                  </a:cubicBezTo>
                  <a:cubicBezTo>
                    <a:pt x="22360" y="11843"/>
                    <a:pt x="22122" y="11485"/>
                    <a:pt x="21764" y="11167"/>
                  </a:cubicBezTo>
                  <a:cubicBezTo>
                    <a:pt x="21684" y="11087"/>
                    <a:pt x="21585" y="11047"/>
                    <a:pt x="21485" y="10968"/>
                  </a:cubicBezTo>
                  <a:cubicBezTo>
                    <a:pt x="21326" y="10848"/>
                    <a:pt x="21326" y="10729"/>
                    <a:pt x="21465" y="10590"/>
                  </a:cubicBezTo>
                  <a:cubicBezTo>
                    <a:pt x="21823" y="10291"/>
                    <a:pt x="22062" y="9893"/>
                    <a:pt x="22261" y="9496"/>
                  </a:cubicBezTo>
                  <a:cubicBezTo>
                    <a:pt x="22321" y="9396"/>
                    <a:pt x="22360" y="9277"/>
                    <a:pt x="22440" y="9237"/>
                  </a:cubicBezTo>
                  <a:cubicBezTo>
                    <a:pt x="22917" y="8859"/>
                    <a:pt x="23037" y="8342"/>
                    <a:pt x="23037" y="7765"/>
                  </a:cubicBezTo>
                  <a:cubicBezTo>
                    <a:pt x="23037" y="7506"/>
                    <a:pt x="22957" y="7248"/>
                    <a:pt x="23037" y="6989"/>
                  </a:cubicBezTo>
                  <a:cubicBezTo>
                    <a:pt x="23096" y="6591"/>
                    <a:pt x="23037" y="6193"/>
                    <a:pt x="22778" y="5815"/>
                  </a:cubicBezTo>
                  <a:cubicBezTo>
                    <a:pt x="22599" y="5099"/>
                    <a:pt x="22161" y="4622"/>
                    <a:pt x="21386" y="4542"/>
                  </a:cubicBezTo>
                  <a:cubicBezTo>
                    <a:pt x="21207" y="4522"/>
                    <a:pt x="21008" y="4502"/>
                    <a:pt x="20849" y="4443"/>
                  </a:cubicBezTo>
                  <a:cubicBezTo>
                    <a:pt x="20560" y="4486"/>
                    <a:pt x="20241" y="4561"/>
                    <a:pt x="19966" y="4561"/>
                  </a:cubicBezTo>
                  <a:cubicBezTo>
                    <a:pt x="19861" y="4561"/>
                    <a:pt x="19763" y="4550"/>
                    <a:pt x="19675" y="4522"/>
                  </a:cubicBezTo>
                  <a:cubicBezTo>
                    <a:pt x="19555" y="4502"/>
                    <a:pt x="19476" y="4343"/>
                    <a:pt x="19516" y="4224"/>
                  </a:cubicBezTo>
                  <a:lnTo>
                    <a:pt x="19396" y="4224"/>
                  </a:lnTo>
                  <a:cubicBezTo>
                    <a:pt x="19376" y="4284"/>
                    <a:pt x="19376" y="4323"/>
                    <a:pt x="19357" y="4383"/>
                  </a:cubicBezTo>
                  <a:cubicBezTo>
                    <a:pt x="19320" y="4463"/>
                    <a:pt x="19251" y="4498"/>
                    <a:pt x="19179" y="4498"/>
                  </a:cubicBezTo>
                  <a:cubicBezTo>
                    <a:pt x="19054" y="4498"/>
                    <a:pt x="18919" y="4395"/>
                    <a:pt x="18919" y="4244"/>
                  </a:cubicBezTo>
                  <a:cubicBezTo>
                    <a:pt x="18919" y="3945"/>
                    <a:pt x="18919" y="3687"/>
                    <a:pt x="18959" y="3388"/>
                  </a:cubicBezTo>
                  <a:cubicBezTo>
                    <a:pt x="18819" y="2911"/>
                    <a:pt x="18879" y="2454"/>
                    <a:pt x="18601" y="2095"/>
                  </a:cubicBezTo>
                  <a:lnTo>
                    <a:pt x="18601" y="2095"/>
                  </a:lnTo>
                  <a:lnTo>
                    <a:pt x="18621" y="2115"/>
                  </a:lnTo>
                  <a:cubicBezTo>
                    <a:pt x="18601" y="1916"/>
                    <a:pt x="18660" y="1718"/>
                    <a:pt x="18501" y="1578"/>
                  </a:cubicBezTo>
                  <a:cubicBezTo>
                    <a:pt x="18223" y="1240"/>
                    <a:pt x="18004" y="842"/>
                    <a:pt x="17626" y="604"/>
                  </a:cubicBezTo>
                  <a:cubicBezTo>
                    <a:pt x="17526" y="544"/>
                    <a:pt x="17407" y="504"/>
                    <a:pt x="17308" y="484"/>
                  </a:cubicBezTo>
                  <a:cubicBezTo>
                    <a:pt x="17168" y="345"/>
                    <a:pt x="16969" y="285"/>
                    <a:pt x="16771" y="285"/>
                  </a:cubicBezTo>
                  <a:cubicBezTo>
                    <a:pt x="16711" y="226"/>
                    <a:pt x="16671" y="206"/>
                    <a:pt x="16591" y="206"/>
                  </a:cubicBezTo>
                  <a:cubicBezTo>
                    <a:pt x="15906" y="80"/>
                    <a:pt x="15221" y="0"/>
                    <a:pt x="145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-2837175" y="-1911800"/>
              <a:ext cx="2025" cy="4500"/>
            </a:xfrm>
            <a:custGeom>
              <a:rect b="b" l="l" r="r" t="t"/>
              <a:pathLst>
                <a:path extrusionOk="0" h="180" w="81">
                  <a:moveTo>
                    <a:pt x="21" y="100"/>
                  </a:moveTo>
                  <a:cubicBezTo>
                    <a:pt x="21" y="140"/>
                    <a:pt x="61" y="160"/>
                    <a:pt x="61" y="180"/>
                  </a:cubicBezTo>
                  <a:cubicBezTo>
                    <a:pt x="61" y="160"/>
                    <a:pt x="80" y="140"/>
                    <a:pt x="80" y="100"/>
                  </a:cubicBezTo>
                  <a:cubicBezTo>
                    <a:pt x="80" y="80"/>
                    <a:pt x="80" y="60"/>
                    <a:pt x="61" y="41"/>
                  </a:cubicBezTo>
                  <a:cubicBezTo>
                    <a:pt x="1" y="1"/>
                    <a:pt x="21" y="60"/>
                    <a:pt x="21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4"/>
            <p:cNvSpPr/>
            <p:nvPr/>
          </p:nvSpPr>
          <p:spPr>
            <a:xfrm>
              <a:off x="-3217125" y="-2301500"/>
              <a:ext cx="432200" cy="319100"/>
            </a:xfrm>
            <a:custGeom>
              <a:rect b="b" l="l" r="r" t="t"/>
              <a:pathLst>
                <a:path extrusionOk="0" h="12764" w="17288">
                  <a:moveTo>
                    <a:pt x="13725" y="177"/>
                  </a:moveTo>
                  <a:cubicBezTo>
                    <a:pt x="13842" y="177"/>
                    <a:pt x="13993" y="205"/>
                    <a:pt x="14224" y="251"/>
                  </a:cubicBezTo>
                  <a:cubicBezTo>
                    <a:pt x="13906" y="311"/>
                    <a:pt x="13607" y="371"/>
                    <a:pt x="13230" y="430"/>
                  </a:cubicBezTo>
                  <a:cubicBezTo>
                    <a:pt x="13437" y="248"/>
                    <a:pt x="13539" y="177"/>
                    <a:pt x="13725" y="177"/>
                  </a:cubicBezTo>
                  <a:close/>
                  <a:moveTo>
                    <a:pt x="10106" y="2460"/>
                  </a:moveTo>
                  <a:cubicBezTo>
                    <a:pt x="10086" y="2658"/>
                    <a:pt x="9987" y="2818"/>
                    <a:pt x="9848" y="2997"/>
                  </a:cubicBezTo>
                  <a:cubicBezTo>
                    <a:pt x="9828" y="2758"/>
                    <a:pt x="9987" y="2619"/>
                    <a:pt x="10106" y="2460"/>
                  </a:cubicBezTo>
                  <a:close/>
                  <a:moveTo>
                    <a:pt x="4875" y="7035"/>
                  </a:moveTo>
                  <a:cubicBezTo>
                    <a:pt x="5173" y="7035"/>
                    <a:pt x="5213" y="7035"/>
                    <a:pt x="5133" y="7274"/>
                  </a:cubicBezTo>
                  <a:cubicBezTo>
                    <a:pt x="5054" y="7194"/>
                    <a:pt x="4914" y="7194"/>
                    <a:pt x="4875" y="7035"/>
                  </a:cubicBezTo>
                  <a:close/>
                  <a:moveTo>
                    <a:pt x="5650" y="7174"/>
                  </a:moveTo>
                  <a:cubicBezTo>
                    <a:pt x="5730" y="7174"/>
                    <a:pt x="5810" y="7174"/>
                    <a:pt x="5849" y="7234"/>
                  </a:cubicBezTo>
                  <a:cubicBezTo>
                    <a:pt x="5849" y="7234"/>
                    <a:pt x="5849" y="7274"/>
                    <a:pt x="5869" y="7293"/>
                  </a:cubicBezTo>
                  <a:cubicBezTo>
                    <a:pt x="5858" y="7317"/>
                    <a:pt x="5839" y="7326"/>
                    <a:pt x="5814" y="7326"/>
                  </a:cubicBezTo>
                  <a:cubicBezTo>
                    <a:pt x="5796" y="7326"/>
                    <a:pt x="5775" y="7322"/>
                    <a:pt x="5750" y="7313"/>
                  </a:cubicBezTo>
                  <a:cubicBezTo>
                    <a:pt x="5710" y="7293"/>
                    <a:pt x="5630" y="7293"/>
                    <a:pt x="5611" y="7214"/>
                  </a:cubicBezTo>
                  <a:cubicBezTo>
                    <a:pt x="5611" y="7194"/>
                    <a:pt x="5650" y="7174"/>
                    <a:pt x="5650" y="7174"/>
                  </a:cubicBezTo>
                  <a:close/>
                  <a:moveTo>
                    <a:pt x="5133" y="7274"/>
                  </a:moveTo>
                  <a:lnTo>
                    <a:pt x="5133" y="7274"/>
                  </a:lnTo>
                  <a:cubicBezTo>
                    <a:pt x="5531" y="7373"/>
                    <a:pt x="5869" y="7592"/>
                    <a:pt x="6247" y="7711"/>
                  </a:cubicBezTo>
                  <a:cubicBezTo>
                    <a:pt x="6406" y="7771"/>
                    <a:pt x="6406" y="7791"/>
                    <a:pt x="6466" y="8109"/>
                  </a:cubicBezTo>
                  <a:cubicBezTo>
                    <a:pt x="6008" y="8010"/>
                    <a:pt x="5611" y="7811"/>
                    <a:pt x="5213" y="7572"/>
                  </a:cubicBezTo>
                  <a:cubicBezTo>
                    <a:pt x="5074" y="7512"/>
                    <a:pt x="4954" y="7413"/>
                    <a:pt x="5133" y="7274"/>
                  </a:cubicBezTo>
                  <a:close/>
                  <a:moveTo>
                    <a:pt x="5257" y="7807"/>
                  </a:moveTo>
                  <a:cubicBezTo>
                    <a:pt x="5343" y="7807"/>
                    <a:pt x="5380" y="7856"/>
                    <a:pt x="5432" y="7890"/>
                  </a:cubicBezTo>
                  <a:cubicBezTo>
                    <a:pt x="5676" y="8047"/>
                    <a:pt x="5889" y="8219"/>
                    <a:pt x="6179" y="8219"/>
                  </a:cubicBezTo>
                  <a:cubicBezTo>
                    <a:pt x="6220" y="8219"/>
                    <a:pt x="6263" y="8216"/>
                    <a:pt x="6307" y="8209"/>
                  </a:cubicBezTo>
                  <a:cubicBezTo>
                    <a:pt x="6367" y="8209"/>
                    <a:pt x="6506" y="8228"/>
                    <a:pt x="6506" y="8368"/>
                  </a:cubicBezTo>
                  <a:cubicBezTo>
                    <a:pt x="6506" y="8478"/>
                    <a:pt x="6443" y="8539"/>
                    <a:pt x="6347" y="8539"/>
                  </a:cubicBezTo>
                  <a:cubicBezTo>
                    <a:pt x="6322" y="8539"/>
                    <a:pt x="6295" y="8535"/>
                    <a:pt x="6267" y="8527"/>
                  </a:cubicBezTo>
                  <a:cubicBezTo>
                    <a:pt x="6128" y="8527"/>
                    <a:pt x="6008" y="8487"/>
                    <a:pt x="5869" y="8407"/>
                  </a:cubicBezTo>
                  <a:cubicBezTo>
                    <a:pt x="5630" y="8228"/>
                    <a:pt x="5372" y="8089"/>
                    <a:pt x="5213" y="7811"/>
                  </a:cubicBezTo>
                  <a:cubicBezTo>
                    <a:pt x="5229" y="7808"/>
                    <a:pt x="5244" y="7807"/>
                    <a:pt x="5257" y="7807"/>
                  </a:cubicBezTo>
                  <a:close/>
                  <a:moveTo>
                    <a:pt x="757" y="11610"/>
                  </a:moveTo>
                  <a:cubicBezTo>
                    <a:pt x="759" y="11613"/>
                    <a:pt x="762" y="11615"/>
                    <a:pt x="765" y="11617"/>
                  </a:cubicBezTo>
                  <a:lnTo>
                    <a:pt x="765" y="11617"/>
                  </a:lnTo>
                  <a:cubicBezTo>
                    <a:pt x="762" y="11615"/>
                    <a:pt x="760" y="11612"/>
                    <a:pt x="757" y="11610"/>
                  </a:cubicBezTo>
                  <a:close/>
                  <a:moveTo>
                    <a:pt x="14557" y="0"/>
                  </a:moveTo>
                  <a:cubicBezTo>
                    <a:pt x="14031" y="0"/>
                    <a:pt x="13503" y="47"/>
                    <a:pt x="12971" y="152"/>
                  </a:cubicBezTo>
                  <a:cubicBezTo>
                    <a:pt x="11519" y="430"/>
                    <a:pt x="10504" y="1246"/>
                    <a:pt x="9748" y="2440"/>
                  </a:cubicBezTo>
                  <a:cubicBezTo>
                    <a:pt x="9423" y="2948"/>
                    <a:pt x="9339" y="3096"/>
                    <a:pt x="9011" y="3096"/>
                  </a:cubicBezTo>
                  <a:cubicBezTo>
                    <a:pt x="8878" y="3096"/>
                    <a:pt x="8703" y="3071"/>
                    <a:pt x="8455" y="3036"/>
                  </a:cubicBezTo>
                  <a:cubicBezTo>
                    <a:pt x="8122" y="2981"/>
                    <a:pt x="7793" y="2945"/>
                    <a:pt x="7473" y="2945"/>
                  </a:cubicBezTo>
                  <a:cubicBezTo>
                    <a:pt x="6650" y="2945"/>
                    <a:pt x="5889" y="3181"/>
                    <a:pt x="5272" y="3912"/>
                  </a:cubicBezTo>
                  <a:lnTo>
                    <a:pt x="5253" y="3932"/>
                  </a:lnTo>
                  <a:cubicBezTo>
                    <a:pt x="4357" y="4548"/>
                    <a:pt x="4119" y="5443"/>
                    <a:pt x="4178" y="6478"/>
                  </a:cubicBezTo>
                  <a:cubicBezTo>
                    <a:pt x="4218" y="6717"/>
                    <a:pt x="4119" y="6796"/>
                    <a:pt x="3920" y="6796"/>
                  </a:cubicBezTo>
                  <a:lnTo>
                    <a:pt x="3084" y="6876"/>
                  </a:lnTo>
                  <a:cubicBezTo>
                    <a:pt x="2627" y="6935"/>
                    <a:pt x="2169" y="7015"/>
                    <a:pt x="1751" y="7234"/>
                  </a:cubicBezTo>
                  <a:cubicBezTo>
                    <a:pt x="1075" y="7612"/>
                    <a:pt x="558" y="8109"/>
                    <a:pt x="140" y="8706"/>
                  </a:cubicBezTo>
                  <a:cubicBezTo>
                    <a:pt x="100" y="8785"/>
                    <a:pt x="100" y="8865"/>
                    <a:pt x="80" y="8925"/>
                  </a:cubicBezTo>
                  <a:cubicBezTo>
                    <a:pt x="61" y="9024"/>
                    <a:pt x="61" y="9104"/>
                    <a:pt x="61" y="9183"/>
                  </a:cubicBezTo>
                  <a:cubicBezTo>
                    <a:pt x="61" y="9163"/>
                    <a:pt x="80" y="9163"/>
                    <a:pt x="80" y="9124"/>
                  </a:cubicBezTo>
                  <a:cubicBezTo>
                    <a:pt x="140" y="9064"/>
                    <a:pt x="140" y="8984"/>
                    <a:pt x="240" y="8984"/>
                  </a:cubicBezTo>
                  <a:cubicBezTo>
                    <a:pt x="240" y="9004"/>
                    <a:pt x="259" y="9004"/>
                    <a:pt x="259" y="9024"/>
                  </a:cubicBezTo>
                  <a:cubicBezTo>
                    <a:pt x="1" y="9880"/>
                    <a:pt x="279" y="10596"/>
                    <a:pt x="757" y="11292"/>
                  </a:cubicBezTo>
                  <a:lnTo>
                    <a:pt x="757" y="11352"/>
                  </a:lnTo>
                  <a:cubicBezTo>
                    <a:pt x="856" y="11391"/>
                    <a:pt x="936" y="11451"/>
                    <a:pt x="896" y="11570"/>
                  </a:cubicBezTo>
                  <a:cubicBezTo>
                    <a:pt x="896" y="11599"/>
                    <a:pt x="846" y="11627"/>
                    <a:pt x="803" y="11627"/>
                  </a:cubicBezTo>
                  <a:cubicBezTo>
                    <a:pt x="789" y="11627"/>
                    <a:pt x="776" y="11624"/>
                    <a:pt x="765" y="11617"/>
                  </a:cubicBezTo>
                  <a:lnTo>
                    <a:pt x="765" y="11617"/>
                  </a:lnTo>
                  <a:cubicBezTo>
                    <a:pt x="1260" y="12013"/>
                    <a:pt x="1755" y="12447"/>
                    <a:pt x="2368" y="12645"/>
                  </a:cubicBezTo>
                  <a:cubicBezTo>
                    <a:pt x="2468" y="12665"/>
                    <a:pt x="2487" y="12704"/>
                    <a:pt x="2527" y="12764"/>
                  </a:cubicBezTo>
                  <a:cubicBezTo>
                    <a:pt x="2627" y="12754"/>
                    <a:pt x="2716" y="12749"/>
                    <a:pt x="2806" y="12749"/>
                  </a:cubicBezTo>
                  <a:cubicBezTo>
                    <a:pt x="2895" y="12749"/>
                    <a:pt x="2985" y="12754"/>
                    <a:pt x="3084" y="12764"/>
                  </a:cubicBezTo>
                  <a:cubicBezTo>
                    <a:pt x="3164" y="12645"/>
                    <a:pt x="3263" y="12505"/>
                    <a:pt x="3363" y="12406"/>
                  </a:cubicBezTo>
                  <a:cubicBezTo>
                    <a:pt x="3263" y="12406"/>
                    <a:pt x="3184" y="12446"/>
                    <a:pt x="3084" y="12446"/>
                  </a:cubicBezTo>
                  <a:cubicBezTo>
                    <a:pt x="3028" y="12451"/>
                    <a:pt x="2973" y="12453"/>
                    <a:pt x="2918" y="12453"/>
                  </a:cubicBezTo>
                  <a:cubicBezTo>
                    <a:pt x="2337" y="12453"/>
                    <a:pt x="1853" y="12170"/>
                    <a:pt x="1453" y="11769"/>
                  </a:cubicBezTo>
                  <a:cubicBezTo>
                    <a:pt x="1075" y="11391"/>
                    <a:pt x="896" y="10954"/>
                    <a:pt x="757" y="10476"/>
                  </a:cubicBezTo>
                  <a:lnTo>
                    <a:pt x="757" y="10795"/>
                  </a:lnTo>
                  <a:cubicBezTo>
                    <a:pt x="498" y="10596"/>
                    <a:pt x="439" y="10377"/>
                    <a:pt x="379" y="10158"/>
                  </a:cubicBezTo>
                  <a:cubicBezTo>
                    <a:pt x="240" y="9283"/>
                    <a:pt x="598" y="8606"/>
                    <a:pt x="1175" y="8010"/>
                  </a:cubicBezTo>
                  <a:cubicBezTo>
                    <a:pt x="1222" y="7962"/>
                    <a:pt x="1252" y="7944"/>
                    <a:pt x="1273" y="7944"/>
                  </a:cubicBezTo>
                  <a:cubicBezTo>
                    <a:pt x="1329" y="7944"/>
                    <a:pt x="1304" y="8085"/>
                    <a:pt x="1334" y="8129"/>
                  </a:cubicBezTo>
                  <a:cubicBezTo>
                    <a:pt x="1373" y="8109"/>
                    <a:pt x="1453" y="8089"/>
                    <a:pt x="1473" y="8030"/>
                  </a:cubicBezTo>
                  <a:cubicBezTo>
                    <a:pt x="1871" y="7691"/>
                    <a:pt x="2289" y="7413"/>
                    <a:pt x="2826" y="7293"/>
                  </a:cubicBezTo>
                  <a:cubicBezTo>
                    <a:pt x="3184" y="7214"/>
                    <a:pt x="3582" y="7194"/>
                    <a:pt x="3940" y="7015"/>
                  </a:cubicBezTo>
                  <a:cubicBezTo>
                    <a:pt x="3982" y="6998"/>
                    <a:pt x="4028" y="6981"/>
                    <a:pt x="4076" y="6981"/>
                  </a:cubicBezTo>
                  <a:cubicBezTo>
                    <a:pt x="4141" y="6981"/>
                    <a:pt x="4209" y="7012"/>
                    <a:pt x="4278" y="7114"/>
                  </a:cubicBezTo>
                  <a:cubicBezTo>
                    <a:pt x="4517" y="7333"/>
                    <a:pt x="4715" y="7592"/>
                    <a:pt x="4934" y="7811"/>
                  </a:cubicBezTo>
                  <a:cubicBezTo>
                    <a:pt x="5253" y="8169"/>
                    <a:pt x="5630" y="8467"/>
                    <a:pt x="6048" y="8626"/>
                  </a:cubicBezTo>
                  <a:cubicBezTo>
                    <a:pt x="6173" y="8682"/>
                    <a:pt x="6266" y="8710"/>
                    <a:pt x="6344" y="8710"/>
                  </a:cubicBezTo>
                  <a:cubicBezTo>
                    <a:pt x="6490" y="8710"/>
                    <a:pt x="6582" y="8608"/>
                    <a:pt x="6725" y="8388"/>
                  </a:cubicBezTo>
                  <a:cubicBezTo>
                    <a:pt x="6784" y="8288"/>
                    <a:pt x="6963" y="8268"/>
                    <a:pt x="6725" y="8169"/>
                  </a:cubicBezTo>
                  <a:cubicBezTo>
                    <a:pt x="6665" y="8129"/>
                    <a:pt x="6645" y="8030"/>
                    <a:pt x="6625" y="7970"/>
                  </a:cubicBezTo>
                  <a:cubicBezTo>
                    <a:pt x="6574" y="7817"/>
                    <a:pt x="6523" y="7679"/>
                    <a:pt x="6695" y="7679"/>
                  </a:cubicBezTo>
                  <a:cubicBezTo>
                    <a:pt x="6725" y="7679"/>
                    <a:pt x="6761" y="7683"/>
                    <a:pt x="6804" y="7691"/>
                  </a:cubicBezTo>
                  <a:cubicBezTo>
                    <a:pt x="6814" y="7695"/>
                    <a:pt x="6825" y="7696"/>
                    <a:pt x="6835" y="7696"/>
                  </a:cubicBezTo>
                  <a:cubicBezTo>
                    <a:pt x="6883" y="7696"/>
                    <a:pt x="6927" y="7658"/>
                    <a:pt x="6943" y="7592"/>
                  </a:cubicBezTo>
                  <a:cubicBezTo>
                    <a:pt x="6983" y="7512"/>
                    <a:pt x="6924" y="7473"/>
                    <a:pt x="6884" y="7433"/>
                  </a:cubicBezTo>
                  <a:cubicBezTo>
                    <a:pt x="6526" y="7194"/>
                    <a:pt x="6148" y="6935"/>
                    <a:pt x="5730" y="6816"/>
                  </a:cubicBezTo>
                  <a:cubicBezTo>
                    <a:pt x="5392" y="6717"/>
                    <a:pt x="5014" y="6677"/>
                    <a:pt x="4755" y="6339"/>
                  </a:cubicBezTo>
                  <a:cubicBezTo>
                    <a:pt x="4755" y="6332"/>
                    <a:pt x="4751" y="6330"/>
                    <a:pt x="4743" y="6330"/>
                  </a:cubicBezTo>
                  <a:cubicBezTo>
                    <a:pt x="4726" y="6330"/>
                    <a:pt x="4696" y="6339"/>
                    <a:pt x="4656" y="6339"/>
                  </a:cubicBezTo>
                  <a:lnTo>
                    <a:pt x="4636" y="6319"/>
                  </a:lnTo>
                  <a:cubicBezTo>
                    <a:pt x="4616" y="6398"/>
                    <a:pt x="4556" y="6478"/>
                    <a:pt x="4536" y="6538"/>
                  </a:cubicBezTo>
                  <a:cubicBezTo>
                    <a:pt x="4298" y="5981"/>
                    <a:pt x="4536" y="5085"/>
                    <a:pt x="5153" y="4290"/>
                  </a:cubicBezTo>
                  <a:lnTo>
                    <a:pt x="5153" y="4290"/>
                  </a:lnTo>
                  <a:cubicBezTo>
                    <a:pt x="5253" y="4409"/>
                    <a:pt x="5093" y="4508"/>
                    <a:pt x="5133" y="4628"/>
                  </a:cubicBezTo>
                  <a:cubicBezTo>
                    <a:pt x="5213" y="4628"/>
                    <a:pt x="5233" y="4548"/>
                    <a:pt x="5292" y="4508"/>
                  </a:cubicBezTo>
                  <a:cubicBezTo>
                    <a:pt x="5551" y="4111"/>
                    <a:pt x="5889" y="3733"/>
                    <a:pt x="6406" y="3653"/>
                  </a:cubicBezTo>
                  <a:cubicBezTo>
                    <a:pt x="6446" y="3653"/>
                    <a:pt x="6486" y="3653"/>
                    <a:pt x="6506" y="3613"/>
                  </a:cubicBezTo>
                  <a:cubicBezTo>
                    <a:pt x="6685" y="3295"/>
                    <a:pt x="6685" y="3295"/>
                    <a:pt x="6824" y="3255"/>
                  </a:cubicBezTo>
                  <a:cubicBezTo>
                    <a:pt x="7103" y="3196"/>
                    <a:pt x="7341" y="3116"/>
                    <a:pt x="7620" y="3096"/>
                  </a:cubicBezTo>
                  <a:cubicBezTo>
                    <a:pt x="7782" y="3084"/>
                    <a:pt x="7946" y="3073"/>
                    <a:pt x="8109" y="3073"/>
                  </a:cubicBezTo>
                  <a:cubicBezTo>
                    <a:pt x="8466" y="3073"/>
                    <a:pt x="8817" y="3124"/>
                    <a:pt x="9132" y="3315"/>
                  </a:cubicBezTo>
                  <a:cubicBezTo>
                    <a:pt x="9211" y="3355"/>
                    <a:pt x="9291" y="3414"/>
                    <a:pt x="9271" y="3494"/>
                  </a:cubicBezTo>
                  <a:cubicBezTo>
                    <a:pt x="9231" y="3613"/>
                    <a:pt x="9092" y="3554"/>
                    <a:pt x="9012" y="3593"/>
                  </a:cubicBezTo>
                  <a:cubicBezTo>
                    <a:pt x="9191" y="3613"/>
                    <a:pt x="9331" y="3733"/>
                    <a:pt x="9510" y="3753"/>
                  </a:cubicBezTo>
                  <a:cubicBezTo>
                    <a:pt x="9529" y="3733"/>
                    <a:pt x="9569" y="3713"/>
                    <a:pt x="9589" y="3713"/>
                  </a:cubicBezTo>
                  <a:cubicBezTo>
                    <a:pt x="9708" y="3613"/>
                    <a:pt x="9808" y="3514"/>
                    <a:pt x="9927" y="3414"/>
                  </a:cubicBezTo>
                  <a:lnTo>
                    <a:pt x="9987" y="3355"/>
                  </a:lnTo>
                  <a:lnTo>
                    <a:pt x="10106" y="3235"/>
                  </a:lnTo>
                  <a:cubicBezTo>
                    <a:pt x="10086" y="3196"/>
                    <a:pt x="10106" y="3096"/>
                    <a:pt x="10186" y="2937"/>
                  </a:cubicBezTo>
                  <a:cubicBezTo>
                    <a:pt x="10385" y="2519"/>
                    <a:pt x="10683" y="2161"/>
                    <a:pt x="11002" y="1863"/>
                  </a:cubicBezTo>
                  <a:cubicBezTo>
                    <a:pt x="11399" y="1525"/>
                    <a:pt x="11718" y="1107"/>
                    <a:pt x="12255" y="908"/>
                  </a:cubicBezTo>
                  <a:cubicBezTo>
                    <a:pt x="12283" y="880"/>
                    <a:pt x="12311" y="852"/>
                    <a:pt x="12353" y="852"/>
                  </a:cubicBezTo>
                  <a:cubicBezTo>
                    <a:pt x="12371" y="852"/>
                    <a:pt x="12391" y="856"/>
                    <a:pt x="12414" y="868"/>
                  </a:cubicBezTo>
                  <a:cubicBezTo>
                    <a:pt x="12394" y="1027"/>
                    <a:pt x="12275" y="1047"/>
                    <a:pt x="12175" y="1147"/>
                  </a:cubicBezTo>
                  <a:lnTo>
                    <a:pt x="12076" y="1246"/>
                  </a:lnTo>
                  <a:cubicBezTo>
                    <a:pt x="12215" y="1147"/>
                    <a:pt x="12374" y="1067"/>
                    <a:pt x="12553" y="1007"/>
                  </a:cubicBezTo>
                  <a:cubicBezTo>
                    <a:pt x="12911" y="828"/>
                    <a:pt x="13309" y="709"/>
                    <a:pt x="13767" y="610"/>
                  </a:cubicBezTo>
                  <a:cubicBezTo>
                    <a:pt x="13973" y="536"/>
                    <a:pt x="14169" y="495"/>
                    <a:pt x="14378" y="495"/>
                  </a:cubicBezTo>
                  <a:cubicBezTo>
                    <a:pt x="14451" y="495"/>
                    <a:pt x="14525" y="500"/>
                    <a:pt x="14602" y="510"/>
                  </a:cubicBezTo>
                  <a:cubicBezTo>
                    <a:pt x="14682" y="498"/>
                    <a:pt x="14764" y="493"/>
                    <a:pt x="14847" y="493"/>
                  </a:cubicBezTo>
                  <a:cubicBezTo>
                    <a:pt x="15030" y="493"/>
                    <a:pt x="15213" y="516"/>
                    <a:pt x="15378" y="530"/>
                  </a:cubicBezTo>
                  <a:cubicBezTo>
                    <a:pt x="15358" y="510"/>
                    <a:pt x="15358" y="470"/>
                    <a:pt x="15358" y="430"/>
                  </a:cubicBezTo>
                  <a:cubicBezTo>
                    <a:pt x="15430" y="426"/>
                    <a:pt x="15500" y="424"/>
                    <a:pt x="15570" y="424"/>
                  </a:cubicBezTo>
                  <a:cubicBezTo>
                    <a:pt x="15809" y="424"/>
                    <a:pt x="16037" y="453"/>
                    <a:pt x="16253" y="530"/>
                  </a:cubicBezTo>
                  <a:cubicBezTo>
                    <a:pt x="16591" y="649"/>
                    <a:pt x="16949" y="808"/>
                    <a:pt x="17288" y="928"/>
                  </a:cubicBezTo>
                  <a:cubicBezTo>
                    <a:pt x="17208" y="828"/>
                    <a:pt x="17069" y="808"/>
                    <a:pt x="16969" y="729"/>
                  </a:cubicBezTo>
                  <a:cubicBezTo>
                    <a:pt x="16870" y="649"/>
                    <a:pt x="16810" y="570"/>
                    <a:pt x="16910" y="470"/>
                  </a:cubicBezTo>
                  <a:lnTo>
                    <a:pt x="16910" y="470"/>
                  </a:lnTo>
                  <a:cubicBezTo>
                    <a:pt x="16852" y="486"/>
                    <a:pt x="16795" y="493"/>
                    <a:pt x="16738" y="493"/>
                  </a:cubicBezTo>
                  <a:cubicBezTo>
                    <a:pt x="16576" y="493"/>
                    <a:pt x="16415" y="434"/>
                    <a:pt x="16253" y="331"/>
                  </a:cubicBezTo>
                  <a:cubicBezTo>
                    <a:pt x="16319" y="282"/>
                    <a:pt x="16387" y="270"/>
                    <a:pt x="16454" y="270"/>
                  </a:cubicBezTo>
                  <a:cubicBezTo>
                    <a:pt x="16519" y="270"/>
                    <a:pt x="16582" y="281"/>
                    <a:pt x="16637" y="281"/>
                  </a:cubicBezTo>
                  <a:cubicBezTo>
                    <a:pt x="16664" y="281"/>
                    <a:pt x="16688" y="279"/>
                    <a:pt x="16711" y="271"/>
                  </a:cubicBezTo>
                  <a:cubicBezTo>
                    <a:pt x="16671" y="232"/>
                    <a:pt x="16611" y="212"/>
                    <a:pt x="16571" y="212"/>
                  </a:cubicBezTo>
                  <a:cubicBezTo>
                    <a:pt x="15901" y="78"/>
                    <a:pt x="15231" y="0"/>
                    <a:pt x="145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-2974425" y="-2155475"/>
              <a:ext cx="334225" cy="301450"/>
            </a:xfrm>
            <a:custGeom>
              <a:rect b="b" l="l" r="r" t="t"/>
              <a:pathLst>
                <a:path extrusionOk="0" h="12058" w="13369">
                  <a:moveTo>
                    <a:pt x="11319" y="4456"/>
                  </a:moveTo>
                  <a:cubicBezTo>
                    <a:pt x="11162" y="4676"/>
                    <a:pt x="11129" y="4722"/>
                    <a:pt x="10956" y="4722"/>
                  </a:cubicBezTo>
                  <a:cubicBezTo>
                    <a:pt x="10910" y="4722"/>
                    <a:pt x="10854" y="4719"/>
                    <a:pt x="10782" y="4715"/>
                  </a:cubicBezTo>
                  <a:cubicBezTo>
                    <a:pt x="10941" y="4556"/>
                    <a:pt x="11121" y="4516"/>
                    <a:pt x="11319" y="4456"/>
                  </a:cubicBezTo>
                  <a:close/>
                  <a:moveTo>
                    <a:pt x="11996" y="4158"/>
                  </a:moveTo>
                  <a:lnTo>
                    <a:pt x="11996" y="4158"/>
                  </a:lnTo>
                  <a:cubicBezTo>
                    <a:pt x="11857" y="4476"/>
                    <a:pt x="11658" y="4735"/>
                    <a:pt x="11319" y="4914"/>
                  </a:cubicBezTo>
                  <a:cubicBezTo>
                    <a:pt x="11558" y="4635"/>
                    <a:pt x="11777" y="4377"/>
                    <a:pt x="11996" y="4158"/>
                  </a:cubicBezTo>
                  <a:close/>
                  <a:moveTo>
                    <a:pt x="10183" y="4939"/>
                  </a:moveTo>
                  <a:cubicBezTo>
                    <a:pt x="10259" y="4939"/>
                    <a:pt x="10338" y="4959"/>
                    <a:pt x="10424" y="5033"/>
                  </a:cubicBezTo>
                  <a:cubicBezTo>
                    <a:pt x="10065" y="5482"/>
                    <a:pt x="9631" y="5592"/>
                    <a:pt x="9166" y="5592"/>
                  </a:cubicBezTo>
                  <a:cubicBezTo>
                    <a:pt x="8910" y="5592"/>
                    <a:pt x="8644" y="5559"/>
                    <a:pt x="8375" y="5530"/>
                  </a:cubicBezTo>
                  <a:cubicBezTo>
                    <a:pt x="8893" y="5252"/>
                    <a:pt x="9469" y="5113"/>
                    <a:pt x="10046" y="4954"/>
                  </a:cubicBezTo>
                  <a:cubicBezTo>
                    <a:pt x="10091" y="4946"/>
                    <a:pt x="10137" y="4939"/>
                    <a:pt x="10183" y="4939"/>
                  </a:cubicBezTo>
                  <a:close/>
                  <a:moveTo>
                    <a:pt x="6177" y="9426"/>
                  </a:moveTo>
                  <a:cubicBezTo>
                    <a:pt x="6255" y="9426"/>
                    <a:pt x="6289" y="9496"/>
                    <a:pt x="6306" y="9549"/>
                  </a:cubicBezTo>
                  <a:cubicBezTo>
                    <a:pt x="6366" y="9608"/>
                    <a:pt x="6386" y="9688"/>
                    <a:pt x="6346" y="9728"/>
                  </a:cubicBezTo>
                  <a:cubicBezTo>
                    <a:pt x="6320" y="9749"/>
                    <a:pt x="6296" y="9757"/>
                    <a:pt x="6276" y="9757"/>
                  </a:cubicBezTo>
                  <a:cubicBezTo>
                    <a:pt x="6218" y="9757"/>
                    <a:pt x="6182" y="9692"/>
                    <a:pt x="6167" y="9648"/>
                  </a:cubicBezTo>
                  <a:cubicBezTo>
                    <a:pt x="6108" y="9608"/>
                    <a:pt x="6068" y="9529"/>
                    <a:pt x="6147" y="9429"/>
                  </a:cubicBezTo>
                  <a:cubicBezTo>
                    <a:pt x="6158" y="9427"/>
                    <a:pt x="6168" y="9426"/>
                    <a:pt x="6177" y="9426"/>
                  </a:cubicBezTo>
                  <a:close/>
                  <a:moveTo>
                    <a:pt x="11916" y="8932"/>
                  </a:moveTo>
                  <a:cubicBezTo>
                    <a:pt x="11936" y="8952"/>
                    <a:pt x="11936" y="9012"/>
                    <a:pt x="11956" y="9032"/>
                  </a:cubicBezTo>
                  <a:cubicBezTo>
                    <a:pt x="11558" y="9589"/>
                    <a:pt x="10981" y="9788"/>
                    <a:pt x="10285" y="9807"/>
                  </a:cubicBezTo>
                  <a:cubicBezTo>
                    <a:pt x="10345" y="9549"/>
                    <a:pt x="10524" y="9429"/>
                    <a:pt x="10663" y="9390"/>
                  </a:cubicBezTo>
                  <a:cubicBezTo>
                    <a:pt x="11061" y="9211"/>
                    <a:pt x="11479" y="9091"/>
                    <a:pt x="11916" y="8932"/>
                  </a:cubicBezTo>
                  <a:close/>
                  <a:moveTo>
                    <a:pt x="6727" y="9348"/>
                  </a:moveTo>
                  <a:cubicBezTo>
                    <a:pt x="6902" y="9348"/>
                    <a:pt x="7081" y="9392"/>
                    <a:pt x="7261" y="9469"/>
                  </a:cubicBezTo>
                  <a:cubicBezTo>
                    <a:pt x="7759" y="9628"/>
                    <a:pt x="8276" y="9788"/>
                    <a:pt x="8793" y="9788"/>
                  </a:cubicBezTo>
                  <a:cubicBezTo>
                    <a:pt x="9191" y="9410"/>
                    <a:pt x="9688" y="9489"/>
                    <a:pt x="10186" y="9469"/>
                  </a:cubicBezTo>
                  <a:lnTo>
                    <a:pt x="10186" y="9469"/>
                  </a:lnTo>
                  <a:cubicBezTo>
                    <a:pt x="9967" y="9827"/>
                    <a:pt x="9629" y="9847"/>
                    <a:pt x="9270" y="9847"/>
                  </a:cubicBezTo>
                  <a:cubicBezTo>
                    <a:pt x="9231" y="9947"/>
                    <a:pt x="9151" y="10026"/>
                    <a:pt x="9032" y="10046"/>
                  </a:cubicBezTo>
                  <a:cubicBezTo>
                    <a:pt x="8603" y="10153"/>
                    <a:pt x="8185" y="10225"/>
                    <a:pt x="7752" y="10225"/>
                  </a:cubicBezTo>
                  <a:cubicBezTo>
                    <a:pt x="7623" y="10225"/>
                    <a:pt x="7493" y="10219"/>
                    <a:pt x="7361" y="10205"/>
                  </a:cubicBezTo>
                  <a:cubicBezTo>
                    <a:pt x="6863" y="10185"/>
                    <a:pt x="6505" y="9927"/>
                    <a:pt x="6446" y="9390"/>
                  </a:cubicBezTo>
                  <a:cubicBezTo>
                    <a:pt x="6537" y="9361"/>
                    <a:pt x="6631" y="9348"/>
                    <a:pt x="6727" y="9348"/>
                  </a:cubicBezTo>
                  <a:close/>
                  <a:moveTo>
                    <a:pt x="1294" y="11140"/>
                  </a:moveTo>
                  <a:lnTo>
                    <a:pt x="1294" y="11140"/>
                  </a:lnTo>
                  <a:cubicBezTo>
                    <a:pt x="1532" y="11180"/>
                    <a:pt x="1671" y="11240"/>
                    <a:pt x="1771" y="11339"/>
                  </a:cubicBezTo>
                  <a:cubicBezTo>
                    <a:pt x="1719" y="11351"/>
                    <a:pt x="1682" y="11359"/>
                    <a:pt x="1649" y="11359"/>
                  </a:cubicBezTo>
                  <a:cubicBezTo>
                    <a:pt x="1567" y="11359"/>
                    <a:pt x="1505" y="11310"/>
                    <a:pt x="1294" y="11140"/>
                  </a:cubicBezTo>
                  <a:close/>
                  <a:moveTo>
                    <a:pt x="13070" y="0"/>
                  </a:moveTo>
                  <a:cubicBezTo>
                    <a:pt x="13070" y="358"/>
                    <a:pt x="13150" y="677"/>
                    <a:pt x="13050" y="1055"/>
                  </a:cubicBezTo>
                  <a:cubicBezTo>
                    <a:pt x="12951" y="1373"/>
                    <a:pt x="13050" y="1771"/>
                    <a:pt x="13010" y="2149"/>
                  </a:cubicBezTo>
                  <a:cubicBezTo>
                    <a:pt x="12951" y="2368"/>
                    <a:pt x="12851" y="2566"/>
                    <a:pt x="12772" y="2785"/>
                  </a:cubicBezTo>
                  <a:cubicBezTo>
                    <a:pt x="12760" y="2833"/>
                    <a:pt x="12726" y="2860"/>
                    <a:pt x="12687" y="2860"/>
                  </a:cubicBezTo>
                  <a:cubicBezTo>
                    <a:pt x="12663" y="2860"/>
                    <a:pt x="12636" y="2849"/>
                    <a:pt x="12612" y="2825"/>
                  </a:cubicBezTo>
                  <a:cubicBezTo>
                    <a:pt x="12473" y="3661"/>
                    <a:pt x="11837" y="3979"/>
                    <a:pt x="11081" y="4377"/>
                  </a:cubicBezTo>
                  <a:cubicBezTo>
                    <a:pt x="11121" y="4257"/>
                    <a:pt x="11140" y="4158"/>
                    <a:pt x="11180" y="4078"/>
                  </a:cubicBezTo>
                  <a:lnTo>
                    <a:pt x="11180" y="4078"/>
                  </a:lnTo>
                  <a:cubicBezTo>
                    <a:pt x="11081" y="4158"/>
                    <a:pt x="10961" y="4237"/>
                    <a:pt x="10862" y="4297"/>
                  </a:cubicBezTo>
                  <a:cubicBezTo>
                    <a:pt x="10762" y="4337"/>
                    <a:pt x="10643" y="4416"/>
                    <a:pt x="10524" y="4456"/>
                  </a:cubicBezTo>
                  <a:cubicBezTo>
                    <a:pt x="10345" y="4576"/>
                    <a:pt x="10166" y="4655"/>
                    <a:pt x="9967" y="4715"/>
                  </a:cubicBezTo>
                  <a:cubicBezTo>
                    <a:pt x="9589" y="4854"/>
                    <a:pt x="9191" y="4954"/>
                    <a:pt x="8793" y="5013"/>
                  </a:cubicBezTo>
                  <a:cubicBezTo>
                    <a:pt x="8833" y="5073"/>
                    <a:pt x="8753" y="5133"/>
                    <a:pt x="8674" y="5153"/>
                  </a:cubicBezTo>
                  <a:cubicBezTo>
                    <a:pt x="8634" y="5192"/>
                    <a:pt x="8554" y="5212"/>
                    <a:pt x="8495" y="5212"/>
                  </a:cubicBezTo>
                  <a:cubicBezTo>
                    <a:pt x="8097" y="5292"/>
                    <a:pt x="8097" y="5292"/>
                    <a:pt x="7997" y="5670"/>
                  </a:cubicBezTo>
                  <a:cubicBezTo>
                    <a:pt x="8267" y="5692"/>
                    <a:pt x="8536" y="5705"/>
                    <a:pt x="8804" y="5705"/>
                  </a:cubicBezTo>
                  <a:cubicBezTo>
                    <a:pt x="9506" y="5705"/>
                    <a:pt x="10200" y="5616"/>
                    <a:pt x="10862" y="5371"/>
                  </a:cubicBezTo>
                  <a:cubicBezTo>
                    <a:pt x="10986" y="5330"/>
                    <a:pt x="11074" y="5308"/>
                    <a:pt x="11146" y="5308"/>
                  </a:cubicBezTo>
                  <a:cubicBezTo>
                    <a:pt x="11283" y="5308"/>
                    <a:pt x="11362" y="5388"/>
                    <a:pt x="11518" y="5570"/>
                  </a:cubicBezTo>
                  <a:cubicBezTo>
                    <a:pt x="11678" y="5809"/>
                    <a:pt x="11757" y="6068"/>
                    <a:pt x="11757" y="6346"/>
                  </a:cubicBezTo>
                  <a:cubicBezTo>
                    <a:pt x="11777" y="6684"/>
                    <a:pt x="11717" y="7003"/>
                    <a:pt x="11638" y="7301"/>
                  </a:cubicBezTo>
                  <a:cubicBezTo>
                    <a:pt x="11558" y="7540"/>
                    <a:pt x="11479" y="7798"/>
                    <a:pt x="11479" y="8077"/>
                  </a:cubicBezTo>
                  <a:cubicBezTo>
                    <a:pt x="11777" y="7400"/>
                    <a:pt x="11916" y="6545"/>
                    <a:pt x="11817" y="5749"/>
                  </a:cubicBezTo>
                  <a:lnTo>
                    <a:pt x="11817" y="5749"/>
                  </a:lnTo>
                  <a:cubicBezTo>
                    <a:pt x="12135" y="5948"/>
                    <a:pt x="12274" y="6247"/>
                    <a:pt x="12374" y="6585"/>
                  </a:cubicBezTo>
                  <a:cubicBezTo>
                    <a:pt x="12533" y="7082"/>
                    <a:pt x="12513" y="7579"/>
                    <a:pt x="12433" y="8077"/>
                  </a:cubicBezTo>
                  <a:cubicBezTo>
                    <a:pt x="12414" y="8196"/>
                    <a:pt x="12374" y="8315"/>
                    <a:pt x="12234" y="8395"/>
                  </a:cubicBezTo>
                  <a:cubicBezTo>
                    <a:pt x="11936" y="8813"/>
                    <a:pt x="11479" y="9012"/>
                    <a:pt x="10981" y="9111"/>
                  </a:cubicBezTo>
                  <a:cubicBezTo>
                    <a:pt x="10941" y="8932"/>
                    <a:pt x="11121" y="8833"/>
                    <a:pt x="11121" y="8693"/>
                  </a:cubicBezTo>
                  <a:lnTo>
                    <a:pt x="11121" y="8693"/>
                  </a:lnTo>
                  <a:cubicBezTo>
                    <a:pt x="10961" y="8773"/>
                    <a:pt x="10922" y="8932"/>
                    <a:pt x="10782" y="9032"/>
                  </a:cubicBezTo>
                  <a:cubicBezTo>
                    <a:pt x="10666" y="9163"/>
                    <a:pt x="10495" y="9284"/>
                    <a:pt x="10327" y="9284"/>
                  </a:cubicBezTo>
                  <a:cubicBezTo>
                    <a:pt x="10265" y="9284"/>
                    <a:pt x="10204" y="9268"/>
                    <a:pt x="10146" y="9231"/>
                  </a:cubicBezTo>
                  <a:cubicBezTo>
                    <a:pt x="10081" y="9190"/>
                    <a:pt x="10027" y="9176"/>
                    <a:pt x="9978" y="9176"/>
                  </a:cubicBezTo>
                  <a:cubicBezTo>
                    <a:pt x="9906" y="9176"/>
                    <a:pt x="9847" y="9207"/>
                    <a:pt x="9788" y="9231"/>
                  </a:cubicBezTo>
                  <a:cubicBezTo>
                    <a:pt x="9529" y="9310"/>
                    <a:pt x="9251" y="9370"/>
                    <a:pt x="8972" y="9370"/>
                  </a:cubicBezTo>
                  <a:cubicBezTo>
                    <a:pt x="8597" y="9370"/>
                    <a:pt x="8222" y="9326"/>
                    <a:pt x="7847" y="9326"/>
                  </a:cubicBezTo>
                  <a:cubicBezTo>
                    <a:pt x="7784" y="9326"/>
                    <a:pt x="7722" y="9327"/>
                    <a:pt x="7659" y="9330"/>
                  </a:cubicBezTo>
                  <a:cubicBezTo>
                    <a:pt x="7572" y="9338"/>
                    <a:pt x="7487" y="9341"/>
                    <a:pt x="7402" y="9341"/>
                  </a:cubicBezTo>
                  <a:cubicBezTo>
                    <a:pt x="6830" y="9341"/>
                    <a:pt x="6312" y="9170"/>
                    <a:pt x="5809" y="8892"/>
                  </a:cubicBezTo>
                  <a:cubicBezTo>
                    <a:pt x="5809" y="8892"/>
                    <a:pt x="5789" y="8892"/>
                    <a:pt x="5789" y="8853"/>
                  </a:cubicBezTo>
                  <a:cubicBezTo>
                    <a:pt x="5710" y="8932"/>
                    <a:pt x="5610" y="9012"/>
                    <a:pt x="5491" y="9051"/>
                  </a:cubicBezTo>
                  <a:cubicBezTo>
                    <a:pt x="5551" y="9211"/>
                    <a:pt x="5590" y="9330"/>
                    <a:pt x="5749" y="9469"/>
                  </a:cubicBezTo>
                  <a:cubicBezTo>
                    <a:pt x="5968" y="9668"/>
                    <a:pt x="6008" y="9927"/>
                    <a:pt x="5909" y="10205"/>
                  </a:cubicBezTo>
                  <a:cubicBezTo>
                    <a:pt x="5869" y="10325"/>
                    <a:pt x="5869" y="10464"/>
                    <a:pt x="5849" y="10583"/>
                  </a:cubicBezTo>
                  <a:cubicBezTo>
                    <a:pt x="5948" y="10404"/>
                    <a:pt x="6008" y="10225"/>
                    <a:pt x="6048" y="10046"/>
                  </a:cubicBezTo>
                  <a:cubicBezTo>
                    <a:pt x="6060" y="9975"/>
                    <a:pt x="6093" y="9939"/>
                    <a:pt x="6140" y="9939"/>
                  </a:cubicBezTo>
                  <a:cubicBezTo>
                    <a:pt x="6170" y="9939"/>
                    <a:pt x="6207" y="9955"/>
                    <a:pt x="6247" y="9986"/>
                  </a:cubicBezTo>
                  <a:cubicBezTo>
                    <a:pt x="6386" y="10086"/>
                    <a:pt x="6505" y="10205"/>
                    <a:pt x="6505" y="10404"/>
                  </a:cubicBezTo>
                  <a:cubicBezTo>
                    <a:pt x="6505" y="10703"/>
                    <a:pt x="6466" y="10941"/>
                    <a:pt x="6267" y="11180"/>
                  </a:cubicBezTo>
                  <a:cubicBezTo>
                    <a:pt x="5897" y="11605"/>
                    <a:pt x="5391" y="11841"/>
                    <a:pt x="4811" y="11841"/>
                  </a:cubicBezTo>
                  <a:cubicBezTo>
                    <a:pt x="4767" y="11841"/>
                    <a:pt x="4721" y="11839"/>
                    <a:pt x="4675" y="11836"/>
                  </a:cubicBezTo>
                  <a:cubicBezTo>
                    <a:pt x="5053" y="11618"/>
                    <a:pt x="5391" y="11419"/>
                    <a:pt x="5610" y="11041"/>
                  </a:cubicBezTo>
                  <a:lnTo>
                    <a:pt x="5610" y="11041"/>
                  </a:lnTo>
                  <a:cubicBezTo>
                    <a:pt x="5451" y="11180"/>
                    <a:pt x="5272" y="11319"/>
                    <a:pt x="5093" y="11459"/>
                  </a:cubicBezTo>
                  <a:cubicBezTo>
                    <a:pt x="5013" y="11504"/>
                    <a:pt x="4926" y="11550"/>
                    <a:pt x="4840" y="11550"/>
                  </a:cubicBezTo>
                  <a:cubicBezTo>
                    <a:pt x="4777" y="11550"/>
                    <a:pt x="4714" y="11526"/>
                    <a:pt x="4655" y="11459"/>
                  </a:cubicBezTo>
                  <a:cubicBezTo>
                    <a:pt x="4270" y="11651"/>
                    <a:pt x="3860" y="11761"/>
                    <a:pt x="3446" y="11761"/>
                  </a:cubicBezTo>
                  <a:cubicBezTo>
                    <a:pt x="3219" y="11761"/>
                    <a:pt x="2991" y="11728"/>
                    <a:pt x="2766" y="11657"/>
                  </a:cubicBezTo>
                  <a:cubicBezTo>
                    <a:pt x="2209" y="11478"/>
                    <a:pt x="1671" y="11279"/>
                    <a:pt x="1174" y="10921"/>
                  </a:cubicBezTo>
                  <a:cubicBezTo>
                    <a:pt x="836" y="10703"/>
                    <a:pt x="538" y="10464"/>
                    <a:pt x="438" y="10066"/>
                  </a:cubicBezTo>
                  <a:cubicBezTo>
                    <a:pt x="419" y="9972"/>
                    <a:pt x="401" y="9826"/>
                    <a:pt x="265" y="9826"/>
                  </a:cubicBezTo>
                  <a:cubicBezTo>
                    <a:pt x="257" y="9826"/>
                    <a:pt x="248" y="9826"/>
                    <a:pt x="239" y="9827"/>
                  </a:cubicBezTo>
                  <a:cubicBezTo>
                    <a:pt x="100" y="9827"/>
                    <a:pt x="100" y="9986"/>
                    <a:pt x="40" y="10086"/>
                  </a:cubicBezTo>
                  <a:cubicBezTo>
                    <a:pt x="0" y="10205"/>
                    <a:pt x="0" y="10325"/>
                    <a:pt x="100" y="10464"/>
                  </a:cubicBezTo>
                  <a:cubicBezTo>
                    <a:pt x="697" y="11279"/>
                    <a:pt x="1373" y="11976"/>
                    <a:pt x="2487" y="11976"/>
                  </a:cubicBezTo>
                  <a:cubicBezTo>
                    <a:pt x="3303" y="11976"/>
                    <a:pt x="4118" y="12016"/>
                    <a:pt x="4954" y="12055"/>
                  </a:cubicBezTo>
                  <a:cubicBezTo>
                    <a:pt x="4993" y="12057"/>
                    <a:pt x="5031" y="12058"/>
                    <a:pt x="5069" y="12058"/>
                  </a:cubicBezTo>
                  <a:cubicBezTo>
                    <a:pt x="6012" y="12058"/>
                    <a:pt x="6550" y="11579"/>
                    <a:pt x="6665" y="10623"/>
                  </a:cubicBezTo>
                  <a:cubicBezTo>
                    <a:pt x="6681" y="10427"/>
                    <a:pt x="6738" y="10378"/>
                    <a:pt x="6890" y="10378"/>
                  </a:cubicBezTo>
                  <a:cubicBezTo>
                    <a:pt x="6923" y="10378"/>
                    <a:pt x="6960" y="10381"/>
                    <a:pt x="7003" y="10384"/>
                  </a:cubicBezTo>
                  <a:cubicBezTo>
                    <a:pt x="7259" y="10415"/>
                    <a:pt x="7511" y="10430"/>
                    <a:pt x="7760" y="10430"/>
                  </a:cubicBezTo>
                  <a:cubicBezTo>
                    <a:pt x="8322" y="10430"/>
                    <a:pt x="8866" y="10351"/>
                    <a:pt x="9390" y="10185"/>
                  </a:cubicBezTo>
                  <a:cubicBezTo>
                    <a:pt x="9688" y="10086"/>
                    <a:pt x="9987" y="10026"/>
                    <a:pt x="10285" y="10006"/>
                  </a:cubicBezTo>
                  <a:cubicBezTo>
                    <a:pt x="10882" y="9986"/>
                    <a:pt x="11459" y="9807"/>
                    <a:pt x="11857" y="9370"/>
                  </a:cubicBezTo>
                  <a:cubicBezTo>
                    <a:pt x="12553" y="8594"/>
                    <a:pt x="12851" y="7699"/>
                    <a:pt x="12612" y="6625"/>
                  </a:cubicBezTo>
                  <a:cubicBezTo>
                    <a:pt x="12473" y="6127"/>
                    <a:pt x="12234" y="5789"/>
                    <a:pt x="11876" y="5451"/>
                  </a:cubicBezTo>
                  <a:cubicBezTo>
                    <a:pt x="11817" y="5391"/>
                    <a:pt x="11717" y="5332"/>
                    <a:pt x="11618" y="5252"/>
                  </a:cubicBezTo>
                  <a:cubicBezTo>
                    <a:pt x="11439" y="5133"/>
                    <a:pt x="11439" y="5013"/>
                    <a:pt x="11578" y="4894"/>
                  </a:cubicBezTo>
                  <a:cubicBezTo>
                    <a:pt x="11936" y="4596"/>
                    <a:pt x="12175" y="4198"/>
                    <a:pt x="12374" y="3800"/>
                  </a:cubicBezTo>
                  <a:cubicBezTo>
                    <a:pt x="12433" y="3700"/>
                    <a:pt x="12473" y="3561"/>
                    <a:pt x="12553" y="3521"/>
                  </a:cubicBezTo>
                  <a:cubicBezTo>
                    <a:pt x="13030" y="3143"/>
                    <a:pt x="13150" y="2626"/>
                    <a:pt x="13150" y="2049"/>
                  </a:cubicBezTo>
                  <a:cubicBezTo>
                    <a:pt x="13150" y="1811"/>
                    <a:pt x="13070" y="1532"/>
                    <a:pt x="13150" y="1273"/>
                  </a:cubicBezTo>
                  <a:cubicBezTo>
                    <a:pt x="13368" y="756"/>
                    <a:pt x="13309" y="378"/>
                    <a:pt x="130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-2803350" y="-2160950"/>
              <a:ext cx="15950" cy="19425"/>
            </a:xfrm>
            <a:custGeom>
              <a:rect b="b" l="l" r="r" t="t"/>
              <a:pathLst>
                <a:path extrusionOk="0" h="777" w="638">
                  <a:moveTo>
                    <a:pt x="637" y="0"/>
                  </a:moveTo>
                  <a:cubicBezTo>
                    <a:pt x="617" y="40"/>
                    <a:pt x="558" y="60"/>
                    <a:pt x="538" y="80"/>
                  </a:cubicBezTo>
                  <a:cubicBezTo>
                    <a:pt x="359" y="319"/>
                    <a:pt x="160" y="557"/>
                    <a:pt x="1" y="776"/>
                  </a:cubicBezTo>
                  <a:cubicBezTo>
                    <a:pt x="40" y="776"/>
                    <a:pt x="100" y="756"/>
                    <a:pt x="140" y="756"/>
                  </a:cubicBezTo>
                  <a:cubicBezTo>
                    <a:pt x="359" y="577"/>
                    <a:pt x="518" y="299"/>
                    <a:pt x="6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-2857050" y="-1907825"/>
              <a:ext cx="46275" cy="49275"/>
            </a:xfrm>
            <a:custGeom>
              <a:rect b="b" l="l" r="r" t="t"/>
              <a:pathLst>
                <a:path extrusionOk="0" h="1971" w="1851">
                  <a:moveTo>
                    <a:pt x="1174" y="677"/>
                  </a:moveTo>
                  <a:cubicBezTo>
                    <a:pt x="1273" y="498"/>
                    <a:pt x="1353" y="319"/>
                    <a:pt x="1373" y="140"/>
                  </a:cubicBezTo>
                  <a:cubicBezTo>
                    <a:pt x="1393" y="21"/>
                    <a:pt x="1472" y="1"/>
                    <a:pt x="1572" y="80"/>
                  </a:cubicBezTo>
                  <a:cubicBezTo>
                    <a:pt x="1711" y="180"/>
                    <a:pt x="1850" y="299"/>
                    <a:pt x="1850" y="498"/>
                  </a:cubicBezTo>
                  <a:cubicBezTo>
                    <a:pt x="1850" y="797"/>
                    <a:pt x="1791" y="1035"/>
                    <a:pt x="1592" y="1274"/>
                  </a:cubicBezTo>
                  <a:cubicBezTo>
                    <a:pt x="1194" y="1732"/>
                    <a:pt x="657" y="1970"/>
                    <a:pt x="0" y="1930"/>
                  </a:cubicBezTo>
                  <a:cubicBezTo>
                    <a:pt x="378" y="1712"/>
                    <a:pt x="716" y="1513"/>
                    <a:pt x="955" y="1135"/>
                  </a:cubicBezTo>
                  <a:lnTo>
                    <a:pt x="955" y="1135"/>
                  </a:lnTo>
                  <a:cubicBezTo>
                    <a:pt x="1054" y="916"/>
                    <a:pt x="1174" y="816"/>
                    <a:pt x="1174" y="6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4"/>
            <p:cNvSpPr/>
            <p:nvPr/>
          </p:nvSpPr>
          <p:spPr>
            <a:xfrm>
              <a:off x="-3103725" y="-2185325"/>
              <a:ext cx="14950" cy="43300"/>
            </a:xfrm>
            <a:custGeom>
              <a:rect b="b" l="l" r="r" t="t"/>
              <a:pathLst>
                <a:path extrusionOk="0" h="1732" w="598">
                  <a:moveTo>
                    <a:pt x="100" y="1731"/>
                  </a:moveTo>
                  <a:lnTo>
                    <a:pt x="80" y="1692"/>
                  </a:lnTo>
                  <a:cubicBezTo>
                    <a:pt x="0" y="1055"/>
                    <a:pt x="179" y="498"/>
                    <a:pt x="577" y="1"/>
                  </a:cubicBezTo>
                  <a:lnTo>
                    <a:pt x="577" y="1"/>
                  </a:lnTo>
                  <a:cubicBezTo>
                    <a:pt x="597" y="140"/>
                    <a:pt x="538" y="239"/>
                    <a:pt x="498" y="339"/>
                  </a:cubicBezTo>
                  <a:cubicBezTo>
                    <a:pt x="339" y="657"/>
                    <a:pt x="279" y="975"/>
                    <a:pt x="279" y="1353"/>
                  </a:cubicBezTo>
                  <a:cubicBezTo>
                    <a:pt x="239" y="1453"/>
                    <a:pt x="319" y="1652"/>
                    <a:pt x="100" y="17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-2857550" y="-1876975"/>
              <a:ext cx="8475" cy="6975"/>
            </a:xfrm>
            <a:custGeom>
              <a:rect b="b" l="l" r="r" t="t"/>
              <a:pathLst>
                <a:path extrusionOk="0" h="279" w="339">
                  <a:moveTo>
                    <a:pt x="20" y="279"/>
                  </a:moveTo>
                  <a:cubicBezTo>
                    <a:pt x="120" y="179"/>
                    <a:pt x="239" y="80"/>
                    <a:pt x="338" y="0"/>
                  </a:cubicBezTo>
                  <a:cubicBezTo>
                    <a:pt x="219" y="199"/>
                    <a:pt x="219" y="199"/>
                    <a:pt x="20" y="279"/>
                  </a:cubicBezTo>
                  <a:cubicBezTo>
                    <a:pt x="0" y="259"/>
                    <a:pt x="20" y="279"/>
                    <a:pt x="20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-2837175" y="-1911300"/>
              <a:ext cx="2525" cy="3500"/>
            </a:xfrm>
            <a:custGeom>
              <a:rect b="b" l="l" r="r" t="t"/>
              <a:pathLst>
                <a:path extrusionOk="0" h="140" w="101">
                  <a:moveTo>
                    <a:pt x="21" y="80"/>
                  </a:moveTo>
                  <a:cubicBezTo>
                    <a:pt x="21" y="60"/>
                    <a:pt x="1" y="21"/>
                    <a:pt x="80" y="1"/>
                  </a:cubicBezTo>
                  <a:cubicBezTo>
                    <a:pt x="80" y="21"/>
                    <a:pt x="100" y="40"/>
                    <a:pt x="100" y="60"/>
                  </a:cubicBezTo>
                  <a:cubicBezTo>
                    <a:pt x="100" y="100"/>
                    <a:pt x="80" y="120"/>
                    <a:pt x="80" y="140"/>
                  </a:cubicBezTo>
                  <a:cubicBezTo>
                    <a:pt x="61" y="140"/>
                    <a:pt x="21" y="120"/>
                    <a:pt x="21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4"/>
            <p:cNvSpPr/>
            <p:nvPr/>
          </p:nvSpPr>
          <p:spPr>
            <a:xfrm>
              <a:off x="-2832200" y="-1891900"/>
              <a:ext cx="5000" cy="11450"/>
            </a:xfrm>
            <a:custGeom>
              <a:rect b="b" l="l" r="r" t="t"/>
              <a:pathLst>
                <a:path extrusionOk="0" h="458" w="200">
                  <a:moveTo>
                    <a:pt x="200" y="0"/>
                  </a:moveTo>
                  <a:cubicBezTo>
                    <a:pt x="180" y="179"/>
                    <a:pt x="60" y="299"/>
                    <a:pt x="1" y="458"/>
                  </a:cubicBezTo>
                  <a:cubicBezTo>
                    <a:pt x="21" y="279"/>
                    <a:pt x="1" y="100"/>
                    <a:pt x="2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4"/>
            <p:cNvSpPr/>
            <p:nvPr/>
          </p:nvSpPr>
          <p:spPr>
            <a:xfrm>
              <a:off x="-3093275" y="-2119675"/>
              <a:ext cx="37800" cy="20925"/>
            </a:xfrm>
            <a:custGeom>
              <a:rect b="b" l="l" r="r" t="t"/>
              <a:pathLst>
                <a:path extrusionOk="0" h="837" w="1512">
                  <a:moveTo>
                    <a:pt x="179" y="1"/>
                  </a:moveTo>
                  <a:cubicBezTo>
                    <a:pt x="577" y="60"/>
                    <a:pt x="915" y="299"/>
                    <a:pt x="1293" y="438"/>
                  </a:cubicBezTo>
                  <a:cubicBezTo>
                    <a:pt x="1452" y="498"/>
                    <a:pt x="1452" y="518"/>
                    <a:pt x="1512" y="836"/>
                  </a:cubicBezTo>
                  <a:cubicBezTo>
                    <a:pt x="1054" y="737"/>
                    <a:pt x="657" y="538"/>
                    <a:pt x="259" y="299"/>
                  </a:cubicBezTo>
                  <a:cubicBezTo>
                    <a:pt x="120" y="239"/>
                    <a:pt x="0" y="140"/>
                    <a:pt x="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-3110700" y="-2193775"/>
              <a:ext cx="24400" cy="56725"/>
            </a:xfrm>
            <a:custGeom>
              <a:rect b="b" l="l" r="r" t="t"/>
              <a:pathLst>
                <a:path extrusionOk="0" h="2269" w="976">
                  <a:moveTo>
                    <a:pt x="856" y="339"/>
                  </a:moveTo>
                  <a:cubicBezTo>
                    <a:pt x="458" y="836"/>
                    <a:pt x="279" y="1413"/>
                    <a:pt x="359" y="2030"/>
                  </a:cubicBezTo>
                  <a:cubicBezTo>
                    <a:pt x="319" y="2109"/>
                    <a:pt x="279" y="2189"/>
                    <a:pt x="260" y="2268"/>
                  </a:cubicBezTo>
                  <a:cubicBezTo>
                    <a:pt x="1" y="1691"/>
                    <a:pt x="260" y="796"/>
                    <a:pt x="876" y="1"/>
                  </a:cubicBezTo>
                  <a:cubicBezTo>
                    <a:pt x="976" y="120"/>
                    <a:pt x="777" y="219"/>
                    <a:pt x="856" y="3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-3087825" y="-2106250"/>
              <a:ext cx="32350" cy="19425"/>
            </a:xfrm>
            <a:custGeom>
              <a:rect b="b" l="l" r="r" t="t"/>
              <a:pathLst>
                <a:path extrusionOk="0" h="777" w="1294">
                  <a:moveTo>
                    <a:pt x="1" y="21"/>
                  </a:moveTo>
                  <a:cubicBezTo>
                    <a:pt x="140" y="1"/>
                    <a:pt x="180" y="60"/>
                    <a:pt x="240" y="100"/>
                  </a:cubicBezTo>
                  <a:cubicBezTo>
                    <a:pt x="498" y="279"/>
                    <a:pt x="757" y="478"/>
                    <a:pt x="1095" y="418"/>
                  </a:cubicBezTo>
                  <a:cubicBezTo>
                    <a:pt x="1175" y="399"/>
                    <a:pt x="1294" y="418"/>
                    <a:pt x="1294" y="578"/>
                  </a:cubicBezTo>
                  <a:cubicBezTo>
                    <a:pt x="1294" y="737"/>
                    <a:pt x="1195" y="776"/>
                    <a:pt x="1075" y="757"/>
                  </a:cubicBezTo>
                  <a:cubicBezTo>
                    <a:pt x="936" y="757"/>
                    <a:pt x="797" y="697"/>
                    <a:pt x="677" y="617"/>
                  </a:cubicBezTo>
                  <a:cubicBezTo>
                    <a:pt x="458" y="458"/>
                    <a:pt x="180" y="299"/>
                    <a:pt x="1" y="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-3095775" y="-2125650"/>
              <a:ext cx="8975" cy="6500"/>
            </a:xfrm>
            <a:custGeom>
              <a:rect b="b" l="l" r="r" t="t"/>
              <a:pathLst>
                <a:path extrusionOk="0" h="260" w="359">
                  <a:moveTo>
                    <a:pt x="279" y="259"/>
                  </a:moveTo>
                  <a:cubicBezTo>
                    <a:pt x="200" y="160"/>
                    <a:pt x="21" y="180"/>
                    <a:pt x="1" y="1"/>
                  </a:cubicBezTo>
                  <a:cubicBezTo>
                    <a:pt x="359" y="1"/>
                    <a:pt x="359" y="1"/>
                    <a:pt x="279" y="259"/>
                  </a:cubicBezTo>
                  <a:cubicBezTo>
                    <a:pt x="279" y="240"/>
                    <a:pt x="279" y="259"/>
                    <a:pt x="279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-3076875" y="-2122150"/>
              <a:ext cx="6500" cy="4000"/>
            </a:xfrm>
            <a:custGeom>
              <a:rect b="b" l="l" r="r" t="t"/>
              <a:pathLst>
                <a:path extrusionOk="0" h="160" w="260">
                  <a:moveTo>
                    <a:pt x="259" y="119"/>
                  </a:moveTo>
                  <a:cubicBezTo>
                    <a:pt x="239" y="159"/>
                    <a:pt x="200" y="159"/>
                    <a:pt x="140" y="139"/>
                  </a:cubicBezTo>
                  <a:cubicBezTo>
                    <a:pt x="100" y="119"/>
                    <a:pt x="20" y="119"/>
                    <a:pt x="1" y="40"/>
                  </a:cubicBezTo>
                  <a:cubicBezTo>
                    <a:pt x="1" y="20"/>
                    <a:pt x="20" y="0"/>
                    <a:pt x="40" y="0"/>
                  </a:cubicBezTo>
                  <a:cubicBezTo>
                    <a:pt x="120" y="0"/>
                    <a:pt x="200" y="0"/>
                    <a:pt x="239" y="80"/>
                  </a:cubicBezTo>
                  <a:cubicBezTo>
                    <a:pt x="259" y="60"/>
                    <a:pt x="259" y="100"/>
                    <a:pt x="259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-2813300" y="-1922725"/>
              <a:ext cx="70650" cy="23875"/>
            </a:xfrm>
            <a:custGeom>
              <a:rect b="b" l="l" r="r" t="t"/>
              <a:pathLst>
                <a:path extrusionOk="0" h="955" w="2826">
                  <a:moveTo>
                    <a:pt x="2825" y="537"/>
                  </a:moveTo>
                  <a:cubicBezTo>
                    <a:pt x="2786" y="637"/>
                    <a:pt x="2706" y="716"/>
                    <a:pt x="2587" y="736"/>
                  </a:cubicBezTo>
                  <a:cubicBezTo>
                    <a:pt x="2030" y="875"/>
                    <a:pt x="1493" y="955"/>
                    <a:pt x="916" y="895"/>
                  </a:cubicBezTo>
                  <a:cubicBezTo>
                    <a:pt x="418" y="875"/>
                    <a:pt x="60" y="617"/>
                    <a:pt x="1" y="80"/>
                  </a:cubicBezTo>
                  <a:cubicBezTo>
                    <a:pt x="259" y="0"/>
                    <a:pt x="538" y="40"/>
                    <a:pt x="816" y="159"/>
                  </a:cubicBezTo>
                  <a:cubicBezTo>
                    <a:pt x="1314" y="318"/>
                    <a:pt x="1831" y="478"/>
                    <a:pt x="2348" y="478"/>
                  </a:cubicBezTo>
                  <a:lnTo>
                    <a:pt x="2348" y="458"/>
                  </a:lnTo>
                  <a:cubicBezTo>
                    <a:pt x="2507" y="537"/>
                    <a:pt x="2686" y="577"/>
                    <a:pt x="2825" y="5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-2942100" y="-1876975"/>
              <a:ext cx="11950" cy="5975"/>
            </a:xfrm>
            <a:custGeom>
              <a:rect b="b" l="l" r="r" t="t"/>
              <a:pathLst>
                <a:path extrusionOk="0" h="239" w="478">
                  <a:moveTo>
                    <a:pt x="1" y="0"/>
                  </a:moveTo>
                  <a:cubicBezTo>
                    <a:pt x="239" y="40"/>
                    <a:pt x="378" y="100"/>
                    <a:pt x="478" y="199"/>
                  </a:cubicBezTo>
                  <a:cubicBezTo>
                    <a:pt x="299" y="239"/>
                    <a:pt x="299" y="239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4"/>
            <p:cNvSpPr/>
            <p:nvPr/>
          </p:nvSpPr>
          <p:spPr>
            <a:xfrm>
              <a:off x="-2822750" y="-1919750"/>
              <a:ext cx="8000" cy="9975"/>
            </a:xfrm>
            <a:custGeom>
              <a:rect b="b" l="l" r="r" t="t"/>
              <a:pathLst>
                <a:path extrusionOk="0" h="399" w="320">
                  <a:moveTo>
                    <a:pt x="80" y="20"/>
                  </a:moveTo>
                  <a:cubicBezTo>
                    <a:pt x="180" y="0"/>
                    <a:pt x="220" y="80"/>
                    <a:pt x="239" y="160"/>
                  </a:cubicBezTo>
                  <a:cubicBezTo>
                    <a:pt x="299" y="199"/>
                    <a:pt x="319" y="279"/>
                    <a:pt x="279" y="319"/>
                  </a:cubicBezTo>
                  <a:cubicBezTo>
                    <a:pt x="180" y="398"/>
                    <a:pt x="120" y="299"/>
                    <a:pt x="100" y="259"/>
                  </a:cubicBezTo>
                  <a:cubicBezTo>
                    <a:pt x="41" y="179"/>
                    <a:pt x="1" y="100"/>
                    <a:pt x="80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4"/>
            <p:cNvSpPr/>
            <p:nvPr/>
          </p:nvSpPr>
          <p:spPr>
            <a:xfrm>
              <a:off x="-2830475" y="-2036625"/>
              <a:ext cx="202200" cy="128475"/>
            </a:xfrm>
            <a:custGeom>
              <a:rect b="b" l="l" r="r" t="t"/>
              <a:pathLst>
                <a:path extrusionOk="0" h="5139" w="8088">
                  <a:moveTo>
                    <a:pt x="5183" y="1"/>
                  </a:moveTo>
                  <a:cubicBezTo>
                    <a:pt x="5124" y="1"/>
                    <a:pt x="5064" y="100"/>
                    <a:pt x="5124" y="120"/>
                  </a:cubicBezTo>
                  <a:cubicBezTo>
                    <a:pt x="6079" y="558"/>
                    <a:pt x="6815" y="1055"/>
                    <a:pt x="7014" y="2149"/>
                  </a:cubicBezTo>
                  <a:cubicBezTo>
                    <a:pt x="7213" y="3164"/>
                    <a:pt x="6596" y="4019"/>
                    <a:pt x="5721" y="4417"/>
                  </a:cubicBezTo>
                  <a:cubicBezTo>
                    <a:pt x="5128" y="4697"/>
                    <a:pt x="4455" y="4786"/>
                    <a:pt x="3789" y="4786"/>
                  </a:cubicBezTo>
                  <a:cubicBezTo>
                    <a:pt x="3650" y="4786"/>
                    <a:pt x="3511" y="4782"/>
                    <a:pt x="3373" y="4775"/>
                  </a:cubicBezTo>
                  <a:cubicBezTo>
                    <a:pt x="2279" y="4755"/>
                    <a:pt x="1304" y="4357"/>
                    <a:pt x="230" y="4138"/>
                  </a:cubicBezTo>
                  <a:cubicBezTo>
                    <a:pt x="221" y="4135"/>
                    <a:pt x="212" y="4134"/>
                    <a:pt x="203" y="4134"/>
                  </a:cubicBezTo>
                  <a:cubicBezTo>
                    <a:pt x="94" y="4134"/>
                    <a:pt x="1" y="4343"/>
                    <a:pt x="111" y="4417"/>
                  </a:cubicBezTo>
                  <a:cubicBezTo>
                    <a:pt x="1047" y="4957"/>
                    <a:pt x="2343" y="5139"/>
                    <a:pt x="3465" y="5139"/>
                  </a:cubicBezTo>
                  <a:cubicBezTo>
                    <a:pt x="3582" y="5139"/>
                    <a:pt x="3698" y="5137"/>
                    <a:pt x="3811" y="5133"/>
                  </a:cubicBezTo>
                  <a:cubicBezTo>
                    <a:pt x="4726" y="5093"/>
                    <a:pt x="5661" y="4874"/>
                    <a:pt x="6397" y="4337"/>
                  </a:cubicBezTo>
                  <a:cubicBezTo>
                    <a:pt x="8088" y="3104"/>
                    <a:pt x="7292" y="120"/>
                    <a:pt x="5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-3221600" y="-2226400"/>
              <a:ext cx="406850" cy="370175"/>
            </a:xfrm>
            <a:custGeom>
              <a:rect b="b" l="l" r="r" t="t"/>
              <a:pathLst>
                <a:path extrusionOk="0" h="14807" w="16274">
                  <a:moveTo>
                    <a:pt x="2826" y="11272"/>
                  </a:moveTo>
                  <a:cubicBezTo>
                    <a:pt x="2766" y="11590"/>
                    <a:pt x="2806" y="11928"/>
                    <a:pt x="2905" y="12247"/>
                  </a:cubicBezTo>
                  <a:cubicBezTo>
                    <a:pt x="3124" y="12923"/>
                    <a:pt x="3721" y="13420"/>
                    <a:pt x="4357" y="13778"/>
                  </a:cubicBezTo>
                  <a:cubicBezTo>
                    <a:pt x="4318" y="13758"/>
                    <a:pt x="4298" y="13758"/>
                    <a:pt x="4258" y="13758"/>
                  </a:cubicBezTo>
                  <a:cubicBezTo>
                    <a:pt x="3025" y="13480"/>
                    <a:pt x="2547" y="12346"/>
                    <a:pt x="2826" y="11272"/>
                  </a:cubicBezTo>
                  <a:close/>
                  <a:moveTo>
                    <a:pt x="8322" y="1"/>
                  </a:moveTo>
                  <a:cubicBezTo>
                    <a:pt x="8158" y="1"/>
                    <a:pt x="8000" y="7"/>
                    <a:pt x="7858" y="13"/>
                  </a:cubicBezTo>
                  <a:cubicBezTo>
                    <a:pt x="7202" y="52"/>
                    <a:pt x="6585" y="251"/>
                    <a:pt x="6028" y="609"/>
                  </a:cubicBezTo>
                  <a:cubicBezTo>
                    <a:pt x="4974" y="1226"/>
                    <a:pt x="4337" y="2380"/>
                    <a:pt x="4377" y="3613"/>
                  </a:cubicBezTo>
                  <a:cubicBezTo>
                    <a:pt x="4232" y="3574"/>
                    <a:pt x="4085" y="3556"/>
                    <a:pt x="3937" y="3556"/>
                  </a:cubicBezTo>
                  <a:cubicBezTo>
                    <a:pt x="2560" y="3556"/>
                    <a:pt x="1095" y="5114"/>
                    <a:pt x="538" y="6120"/>
                  </a:cubicBezTo>
                  <a:cubicBezTo>
                    <a:pt x="160" y="6796"/>
                    <a:pt x="1" y="7612"/>
                    <a:pt x="319" y="8348"/>
                  </a:cubicBezTo>
                  <a:cubicBezTo>
                    <a:pt x="816" y="9382"/>
                    <a:pt x="2328" y="9601"/>
                    <a:pt x="3343" y="9879"/>
                  </a:cubicBezTo>
                  <a:cubicBezTo>
                    <a:pt x="3204" y="10158"/>
                    <a:pt x="3044" y="10436"/>
                    <a:pt x="2925" y="10695"/>
                  </a:cubicBezTo>
                  <a:cubicBezTo>
                    <a:pt x="2109" y="11590"/>
                    <a:pt x="2428" y="13221"/>
                    <a:pt x="3442" y="13818"/>
                  </a:cubicBezTo>
                  <a:cubicBezTo>
                    <a:pt x="3920" y="14077"/>
                    <a:pt x="4477" y="14216"/>
                    <a:pt x="5034" y="14236"/>
                  </a:cubicBezTo>
                  <a:cubicBezTo>
                    <a:pt x="5073" y="14236"/>
                    <a:pt x="5073" y="14256"/>
                    <a:pt x="5093" y="14256"/>
                  </a:cubicBezTo>
                  <a:cubicBezTo>
                    <a:pt x="5701" y="14504"/>
                    <a:pt x="6370" y="14659"/>
                    <a:pt x="7033" y="14659"/>
                  </a:cubicBezTo>
                  <a:cubicBezTo>
                    <a:pt x="7435" y="14659"/>
                    <a:pt x="7834" y="14602"/>
                    <a:pt x="8217" y="14475"/>
                  </a:cubicBezTo>
                  <a:cubicBezTo>
                    <a:pt x="8953" y="14256"/>
                    <a:pt x="9450" y="13719"/>
                    <a:pt x="9788" y="13062"/>
                  </a:cubicBezTo>
                  <a:cubicBezTo>
                    <a:pt x="9808" y="13062"/>
                    <a:pt x="9848" y="13042"/>
                    <a:pt x="9887" y="13022"/>
                  </a:cubicBezTo>
                  <a:cubicBezTo>
                    <a:pt x="9902" y="13027"/>
                    <a:pt x="9916" y="13030"/>
                    <a:pt x="9929" y="13030"/>
                  </a:cubicBezTo>
                  <a:cubicBezTo>
                    <a:pt x="9966" y="13030"/>
                    <a:pt x="9992" y="13007"/>
                    <a:pt x="10007" y="12963"/>
                  </a:cubicBezTo>
                  <a:cubicBezTo>
                    <a:pt x="10067" y="12923"/>
                    <a:pt x="10086" y="12843"/>
                    <a:pt x="10086" y="12764"/>
                  </a:cubicBezTo>
                  <a:cubicBezTo>
                    <a:pt x="10731" y="14002"/>
                    <a:pt x="12346" y="14807"/>
                    <a:pt x="13769" y="14807"/>
                  </a:cubicBezTo>
                  <a:cubicBezTo>
                    <a:pt x="14015" y="14807"/>
                    <a:pt x="14255" y="14783"/>
                    <a:pt x="14483" y="14733"/>
                  </a:cubicBezTo>
                  <a:cubicBezTo>
                    <a:pt x="15119" y="14574"/>
                    <a:pt x="15676" y="14136"/>
                    <a:pt x="15935" y="13540"/>
                  </a:cubicBezTo>
                  <a:cubicBezTo>
                    <a:pt x="16134" y="13042"/>
                    <a:pt x="16273" y="12127"/>
                    <a:pt x="15597" y="12087"/>
                  </a:cubicBezTo>
                  <a:cubicBezTo>
                    <a:pt x="15577" y="12087"/>
                    <a:pt x="15577" y="12127"/>
                    <a:pt x="15577" y="12147"/>
                  </a:cubicBezTo>
                  <a:cubicBezTo>
                    <a:pt x="15935" y="12724"/>
                    <a:pt x="15895" y="13122"/>
                    <a:pt x="15557" y="13679"/>
                  </a:cubicBezTo>
                  <a:cubicBezTo>
                    <a:pt x="15217" y="14257"/>
                    <a:pt x="14527" y="14428"/>
                    <a:pt x="13899" y="14428"/>
                  </a:cubicBezTo>
                  <a:cubicBezTo>
                    <a:pt x="13793" y="14428"/>
                    <a:pt x="13688" y="14423"/>
                    <a:pt x="13588" y="14415"/>
                  </a:cubicBezTo>
                  <a:cubicBezTo>
                    <a:pt x="12354" y="14315"/>
                    <a:pt x="11001" y="13540"/>
                    <a:pt x="10365" y="12485"/>
                  </a:cubicBezTo>
                  <a:cubicBezTo>
                    <a:pt x="10343" y="12448"/>
                    <a:pt x="10312" y="12433"/>
                    <a:pt x="10279" y="12433"/>
                  </a:cubicBezTo>
                  <a:cubicBezTo>
                    <a:pt x="10224" y="12433"/>
                    <a:pt x="10164" y="12475"/>
                    <a:pt x="10126" y="12525"/>
                  </a:cubicBezTo>
                  <a:cubicBezTo>
                    <a:pt x="10106" y="12485"/>
                    <a:pt x="10086" y="12485"/>
                    <a:pt x="10027" y="12465"/>
                  </a:cubicBezTo>
                  <a:cubicBezTo>
                    <a:pt x="10027" y="12445"/>
                    <a:pt x="10067" y="12426"/>
                    <a:pt x="10067" y="12386"/>
                  </a:cubicBezTo>
                  <a:cubicBezTo>
                    <a:pt x="10099" y="12268"/>
                    <a:pt x="10032" y="12213"/>
                    <a:pt x="9952" y="12213"/>
                  </a:cubicBezTo>
                  <a:cubicBezTo>
                    <a:pt x="9884" y="12213"/>
                    <a:pt x="9805" y="12253"/>
                    <a:pt x="9768" y="12326"/>
                  </a:cubicBezTo>
                  <a:cubicBezTo>
                    <a:pt x="9311" y="13182"/>
                    <a:pt x="8972" y="13858"/>
                    <a:pt x="7958" y="14116"/>
                  </a:cubicBezTo>
                  <a:cubicBezTo>
                    <a:pt x="7711" y="14169"/>
                    <a:pt x="7461" y="14195"/>
                    <a:pt x="7212" y="14195"/>
                  </a:cubicBezTo>
                  <a:cubicBezTo>
                    <a:pt x="6898" y="14195"/>
                    <a:pt x="6586" y="14154"/>
                    <a:pt x="6287" y="14077"/>
                  </a:cubicBezTo>
                  <a:cubicBezTo>
                    <a:pt x="6645" y="14037"/>
                    <a:pt x="7023" y="13977"/>
                    <a:pt x="7381" y="13918"/>
                  </a:cubicBezTo>
                  <a:cubicBezTo>
                    <a:pt x="7421" y="13918"/>
                    <a:pt x="7480" y="13778"/>
                    <a:pt x="7401" y="13778"/>
                  </a:cubicBezTo>
                  <a:cubicBezTo>
                    <a:pt x="6784" y="13778"/>
                    <a:pt x="6148" y="13858"/>
                    <a:pt x="5551" y="13878"/>
                  </a:cubicBezTo>
                  <a:lnTo>
                    <a:pt x="5332" y="13818"/>
                  </a:lnTo>
                  <a:cubicBezTo>
                    <a:pt x="4596" y="13540"/>
                    <a:pt x="3820" y="13042"/>
                    <a:pt x="3383" y="12366"/>
                  </a:cubicBezTo>
                  <a:cubicBezTo>
                    <a:pt x="2806" y="11530"/>
                    <a:pt x="3323" y="10476"/>
                    <a:pt x="3780" y="9740"/>
                  </a:cubicBezTo>
                  <a:cubicBezTo>
                    <a:pt x="3820" y="9661"/>
                    <a:pt x="3820" y="9541"/>
                    <a:pt x="3721" y="9501"/>
                  </a:cubicBezTo>
                  <a:cubicBezTo>
                    <a:pt x="2726" y="9243"/>
                    <a:pt x="1632" y="9084"/>
                    <a:pt x="836" y="8387"/>
                  </a:cubicBezTo>
                  <a:cubicBezTo>
                    <a:pt x="220" y="7810"/>
                    <a:pt x="458" y="6816"/>
                    <a:pt x="816" y="6179"/>
                  </a:cubicBezTo>
                  <a:cubicBezTo>
                    <a:pt x="1365" y="5082"/>
                    <a:pt x="2697" y="3807"/>
                    <a:pt x="4048" y="3807"/>
                  </a:cubicBezTo>
                  <a:cubicBezTo>
                    <a:pt x="4264" y="3807"/>
                    <a:pt x="4481" y="3840"/>
                    <a:pt x="4696" y="3912"/>
                  </a:cubicBezTo>
                  <a:cubicBezTo>
                    <a:pt x="4702" y="3913"/>
                    <a:pt x="4709" y="3913"/>
                    <a:pt x="4715" y="3913"/>
                  </a:cubicBezTo>
                  <a:cubicBezTo>
                    <a:pt x="4807" y="3913"/>
                    <a:pt x="4888" y="3788"/>
                    <a:pt x="4795" y="3732"/>
                  </a:cubicBezTo>
                  <a:cubicBezTo>
                    <a:pt x="4755" y="3713"/>
                    <a:pt x="4735" y="3713"/>
                    <a:pt x="4696" y="3693"/>
                  </a:cubicBezTo>
                  <a:lnTo>
                    <a:pt x="4696" y="3673"/>
                  </a:lnTo>
                  <a:cubicBezTo>
                    <a:pt x="4636" y="2439"/>
                    <a:pt x="5193" y="1405"/>
                    <a:pt x="6227" y="788"/>
                  </a:cubicBezTo>
                  <a:cubicBezTo>
                    <a:pt x="6705" y="490"/>
                    <a:pt x="7262" y="331"/>
                    <a:pt x="7799" y="291"/>
                  </a:cubicBezTo>
                  <a:cubicBezTo>
                    <a:pt x="7898" y="278"/>
                    <a:pt x="7997" y="272"/>
                    <a:pt x="8094" y="272"/>
                  </a:cubicBezTo>
                  <a:cubicBezTo>
                    <a:pt x="8582" y="272"/>
                    <a:pt x="9049" y="410"/>
                    <a:pt x="9529" y="410"/>
                  </a:cubicBezTo>
                  <a:cubicBezTo>
                    <a:pt x="9569" y="410"/>
                    <a:pt x="9609" y="351"/>
                    <a:pt x="9589" y="331"/>
                  </a:cubicBezTo>
                  <a:cubicBezTo>
                    <a:pt x="9281" y="52"/>
                    <a:pt x="8779" y="1"/>
                    <a:pt x="83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4"/>
            <p:cNvSpPr/>
            <p:nvPr/>
          </p:nvSpPr>
          <p:spPr>
            <a:xfrm>
              <a:off x="-2600900" y="-2060677"/>
              <a:ext cx="81575" cy="75625"/>
            </a:xfrm>
            <a:custGeom>
              <a:rect b="b" l="l" r="r" t="t"/>
              <a:pathLst>
                <a:path extrusionOk="0" h="3025" w="3263">
                  <a:moveTo>
                    <a:pt x="3024" y="1095"/>
                  </a:moveTo>
                  <a:cubicBezTo>
                    <a:pt x="3024" y="1135"/>
                    <a:pt x="3044" y="1194"/>
                    <a:pt x="3044" y="1214"/>
                  </a:cubicBezTo>
                  <a:cubicBezTo>
                    <a:pt x="3243" y="2129"/>
                    <a:pt x="3123" y="2348"/>
                    <a:pt x="2228" y="2726"/>
                  </a:cubicBezTo>
                  <a:cubicBezTo>
                    <a:pt x="1790" y="2905"/>
                    <a:pt x="1373" y="3025"/>
                    <a:pt x="935" y="2945"/>
                  </a:cubicBezTo>
                  <a:cubicBezTo>
                    <a:pt x="298" y="2846"/>
                    <a:pt x="0" y="2428"/>
                    <a:pt x="100" y="1811"/>
                  </a:cubicBezTo>
                  <a:cubicBezTo>
                    <a:pt x="279" y="797"/>
                    <a:pt x="1034" y="200"/>
                    <a:pt x="2248" y="41"/>
                  </a:cubicBezTo>
                  <a:cubicBezTo>
                    <a:pt x="2646" y="1"/>
                    <a:pt x="3183" y="419"/>
                    <a:pt x="3243" y="817"/>
                  </a:cubicBezTo>
                  <a:cubicBezTo>
                    <a:pt x="3262" y="996"/>
                    <a:pt x="3083" y="1035"/>
                    <a:pt x="3024" y="1095"/>
                  </a:cubicBezTo>
                  <a:cubicBezTo>
                    <a:pt x="2944" y="339"/>
                    <a:pt x="2745" y="200"/>
                    <a:pt x="2069" y="339"/>
                  </a:cubicBezTo>
                  <a:cubicBezTo>
                    <a:pt x="2467" y="518"/>
                    <a:pt x="2646" y="916"/>
                    <a:pt x="3024" y="1095"/>
                  </a:cubicBezTo>
                  <a:close/>
                  <a:moveTo>
                    <a:pt x="1591" y="637"/>
                  </a:moveTo>
                  <a:cubicBezTo>
                    <a:pt x="1373" y="518"/>
                    <a:pt x="1154" y="518"/>
                    <a:pt x="955" y="737"/>
                  </a:cubicBezTo>
                  <a:cubicBezTo>
                    <a:pt x="577" y="1175"/>
                    <a:pt x="438" y="1990"/>
                    <a:pt x="696" y="2348"/>
                  </a:cubicBezTo>
                  <a:cubicBezTo>
                    <a:pt x="975" y="2726"/>
                    <a:pt x="1591" y="2826"/>
                    <a:pt x="2168" y="2527"/>
                  </a:cubicBezTo>
                  <a:cubicBezTo>
                    <a:pt x="2526" y="2348"/>
                    <a:pt x="2924" y="2209"/>
                    <a:pt x="2884" y="1692"/>
                  </a:cubicBezTo>
                  <a:cubicBezTo>
                    <a:pt x="2865" y="1294"/>
                    <a:pt x="2447" y="797"/>
                    <a:pt x="2049" y="637"/>
                  </a:cubicBezTo>
                  <a:cubicBezTo>
                    <a:pt x="1890" y="558"/>
                    <a:pt x="1751" y="598"/>
                    <a:pt x="1591" y="637"/>
                  </a:cubicBezTo>
                  <a:close/>
                  <a:moveTo>
                    <a:pt x="637" y="2647"/>
                  </a:moveTo>
                  <a:cubicBezTo>
                    <a:pt x="477" y="2448"/>
                    <a:pt x="537" y="2129"/>
                    <a:pt x="239" y="1950"/>
                  </a:cubicBezTo>
                  <a:cubicBezTo>
                    <a:pt x="199" y="2328"/>
                    <a:pt x="279" y="2547"/>
                    <a:pt x="637" y="26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4"/>
            <p:cNvSpPr/>
            <p:nvPr/>
          </p:nvSpPr>
          <p:spPr>
            <a:xfrm>
              <a:off x="-2490000" y="-2024352"/>
              <a:ext cx="56700" cy="40800"/>
            </a:xfrm>
            <a:custGeom>
              <a:rect b="b" l="l" r="r" t="t"/>
              <a:pathLst>
                <a:path extrusionOk="0" h="1632" w="2268">
                  <a:moveTo>
                    <a:pt x="875" y="1631"/>
                  </a:moveTo>
                  <a:cubicBezTo>
                    <a:pt x="298" y="1631"/>
                    <a:pt x="40" y="1393"/>
                    <a:pt x="20" y="836"/>
                  </a:cubicBezTo>
                  <a:cubicBezTo>
                    <a:pt x="0" y="298"/>
                    <a:pt x="298" y="0"/>
                    <a:pt x="836" y="40"/>
                  </a:cubicBezTo>
                  <a:cubicBezTo>
                    <a:pt x="1273" y="40"/>
                    <a:pt x="1691" y="139"/>
                    <a:pt x="1969" y="497"/>
                  </a:cubicBezTo>
                  <a:cubicBezTo>
                    <a:pt x="2268" y="875"/>
                    <a:pt x="2188" y="1194"/>
                    <a:pt x="1731" y="1432"/>
                  </a:cubicBezTo>
                  <a:cubicBezTo>
                    <a:pt x="1532" y="1492"/>
                    <a:pt x="1134" y="1591"/>
                    <a:pt x="875" y="1631"/>
                  </a:cubicBezTo>
                  <a:close/>
                  <a:moveTo>
                    <a:pt x="915" y="1373"/>
                  </a:moveTo>
                  <a:cubicBezTo>
                    <a:pt x="1015" y="1353"/>
                    <a:pt x="1174" y="1333"/>
                    <a:pt x="1313" y="1273"/>
                  </a:cubicBezTo>
                  <a:cubicBezTo>
                    <a:pt x="1572" y="1194"/>
                    <a:pt x="1870" y="1134"/>
                    <a:pt x="1790" y="756"/>
                  </a:cubicBezTo>
                  <a:cubicBezTo>
                    <a:pt x="1711" y="398"/>
                    <a:pt x="1492" y="259"/>
                    <a:pt x="1094" y="298"/>
                  </a:cubicBezTo>
                  <a:cubicBezTo>
                    <a:pt x="915" y="338"/>
                    <a:pt x="736" y="378"/>
                    <a:pt x="597" y="478"/>
                  </a:cubicBezTo>
                  <a:cubicBezTo>
                    <a:pt x="398" y="637"/>
                    <a:pt x="179" y="776"/>
                    <a:pt x="279" y="1074"/>
                  </a:cubicBezTo>
                  <a:cubicBezTo>
                    <a:pt x="338" y="1333"/>
                    <a:pt x="597" y="1393"/>
                    <a:pt x="915" y="13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-2624275" y="-2075577"/>
              <a:ext cx="107425" cy="93025"/>
            </a:xfrm>
            <a:custGeom>
              <a:rect b="b" l="l" r="r" t="t"/>
              <a:pathLst>
                <a:path extrusionOk="0" h="3721" w="4297">
                  <a:moveTo>
                    <a:pt x="3302" y="995"/>
                  </a:moveTo>
                  <a:cubicBezTo>
                    <a:pt x="2467" y="0"/>
                    <a:pt x="0" y="2487"/>
                    <a:pt x="1989" y="3422"/>
                  </a:cubicBezTo>
                  <a:cubicBezTo>
                    <a:pt x="2606" y="3720"/>
                    <a:pt x="3461" y="3481"/>
                    <a:pt x="3859" y="2924"/>
                  </a:cubicBezTo>
                  <a:cubicBezTo>
                    <a:pt x="4297" y="2308"/>
                    <a:pt x="3959" y="1353"/>
                    <a:pt x="3302" y="995"/>
                  </a:cubicBezTo>
                  <a:close/>
                  <a:moveTo>
                    <a:pt x="3621" y="2725"/>
                  </a:moveTo>
                  <a:cubicBezTo>
                    <a:pt x="3382" y="3183"/>
                    <a:pt x="2725" y="3282"/>
                    <a:pt x="2288" y="3143"/>
                  </a:cubicBezTo>
                  <a:cubicBezTo>
                    <a:pt x="1611" y="2944"/>
                    <a:pt x="1393" y="2288"/>
                    <a:pt x="1691" y="1691"/>
                  </a:cubicBezTo>
                  <a:cubicBezTo>
                    <a:pt x="1930" y="1214"/>
                    <a:pt x="2407" y="935"/>
                    <a:pt x="2904" y="995"/>
                  </a:cubicBezTo>
                  <a:cubicBezTo>
                    <a:pt x="2885" y="1035"/>
                    <a:pt x="2885" y="1054"/>
                    <a:pt x="2904" y="1114"/>
                  </a:cubicBezTo>
                  <a:cubicBezTo>
                    <a:pt x="3223" y="1592"/>
                    <a:pt x="3999" y="2029"/>
                    <a:pt x="3621" y="27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-2487525" y="-2025852"/>
              <a:ext cx="52250" cy="38825"/>
            </a:xfrm>
            <a:custGeom>
              <a:rect b="b" l="l" r="r" t="t"/>
              <a:pathLst>
                <a:path extrusionOk="0" h="1553" w="2090">
                  <a:moveTo>
                    <a:pt x="1612" y="199"/>
                  </a:moveTo>
                  <a:cubicBezTo>
                    <a:pt x="1572" y="140"/>
                    <a:pt x="1493" y="160"/>
                    <a:pt x="1433" y="219"/>
                  </a:cubicBezTo>
                  <a:cubicBezTo>
                    <a:pt x="995" y="0"/>
                    <a:pt x="339" y="140"/>
                    <a:pt x="140" y="657"/>
                  </a:cubicBezTo>
                  <a:cubicBezTo>
                    <a:pt x="1" y="1055"/>
                    <a:pt x="199" y="1353"/>
                    <a:pt x="597" y="1453"/>
                  </a:cubicBezTo>
                  <a:cubicBezTo>
                    <a:pt x="975" y="1552"/>
                    <a:pt x="1413" y="1492"/>
                    <a:pt x="1711" y="1234"/>
                  </a:cubicBezTo>
                  <a:cubicBezTo>
                    <a:pt x="2089" y="935"/>
                    <a:pt x="1970" y="458"/>
                    <a:pt x="1612" y="199"/>
                  </a:cubicBezTo>
                  <a:close/>
                  <a:moveTo>
                    <a:pt x="1532" y="1015"/>
                  </a:moveTo>
                  <a:cubicBezTo>
                    <a:pt x="1353" y="1194"/>
                    <a:pt x="1035" y="1194"/>
                    <a:pt x="816" y="1154"/>
                  </a:cubicBezTo>
                  <a:cubicBezTo>
                    <a:pt x="597" y="1134"/>
                    <a:pt x="359" y="1035"/>
                    <a:pt x="379" y="756"/>
                  </a:cubicBezTo>
                  <a:cubicBezTo>
                    <a:pt x="398" y="299"/>
                    <a:pt x="1015" y="239"/>
                    <a:pt x="1413" y="299"/>
                  </a:cubicBezTo>
                  <a:lnTo>
                    <a:pt x="1413" y="358"/>
                  </a:lnTo>
                  <a:cubicBezTo>
                    <a:pt x="1512" y="538"/>
                    <a:pt x="1731" y="836"/>
                    <a:pt x="1532" y="10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3" name="Google Shape;313;p14"/>
          <p:cNvSpPr/>
          <p:nvPr/>
        </p:nvSpPr>
        <p:spPr>
          <a:xfrm>
            <a:off x="862775" y="8994500"/>
            <a:ext cx="50500" cy="50321"/>
          </a:xfrm>
          <a:custGeom>
            <a:rect b="b" l="l" r="r" t="t"/>
            <a:pathLst>
              <a:path extrusionOk="0" h="3985" w="4000">
                <a:moveTo>
                  <a:pt x="1692" y="585"/>
                </a:moveTo>
                <a:cubicBezTo>
                  <a:pt x="1711" y="605"/>
                  <a:pt x="1771" y="605"/>
                  <a:pt x="1791" y="605"/>
                </a:cubicBezTo>
                <a:cubicBezTo>
                  <a:pt x="2089" y="644"/>
                  <a:pt x="2408" y="585"/>
                  <a:pt x="2686" y="784"/>
                </a:cubicBezTo>
                <a:cubicBezTo>
                  <a:pt x="2965" y="963"/>
                  <a:pt x="3104" y="1221"/>
                  <a:pt x="3124" y="1559"/>
                </a:cubicBezTo>
                <a:cubicBezTo>
                  <a:pt x="2587" y="1241"/>
                  <a:pt x="1970" y="1002"/>
                  <a:pt x="1373" y="883"/>
                </a:cubicBezTo>
                <a:cubicBezTo>
                  <a:pt x="1493" y="784"/>
                  <a:pt x="1592" y="684"/>
                  <a:pt x="1692" y="585"/>
                </a:cubicBezTo>
                <a:close/>
                <a:moveTo>
                  <a:pt x="1294" y="1002"/>
                </a:moveTo>
                <a:cubicBezTo>
                  <a:pt x="1990" y="1201"/>
                  <a:pt x="2567" y="1520"/>
                  <a:pt x="3184" y="1878"/>
                </a:cubicBezTo>
                <a:cubicBezTo>
                  <a:pt x="3184" y="1917"/>
                  <a:pt x="3184" y="1977"/>
                  <a:pt x="3164" y="2017"/>
                </a:cubicBezTo>
                <a:cubicBezTo>
                  <a:pt x="3164" y="2057"/>
                  <a:pt x="3164" y="2077"/>
                  <a:pt x="3124" y="2077"/>
                </a:cubicBezTo>
                <a:cubicBezTo>
                  <a:pt x="2507" y="1719"/>
                  <a:pt x="1811" y="1400"/>
                  <a:pt x="1135" y="1162"/>
                </a:cubicBezTo>
                <a:cubicBezTo>
                  <a:pt x="1174" y="1102"/>
                  <a:pt x="1214" y="1062"/>
                  <a:pt x="1274" y="1002"/>
                </a:cubicBezTo>
                <a:close/>
                <a:moveTo>
                  <a:pt x="1075" y="1281"/>
                </a:moveTo>
                <a:cubicBezTo>
                  <a:pt x="1692" y="1659"/>
                  <a:pt x="2388" y="2017"/>
                  <a:pt x="3064" y="2315"/>
                </a:cubicBezTo>
                <a:cubicBezTo>
                  <a:pt x="3024" y="2415"/>
                  <a:pt x="2985" y="2494"/>
                  <a:pt x="2925" y="2594"/>
                </a:cubicBezTo>
                <a:cubicBezTo>
                  <a:pt x="2308" y="2176"/>
                  <a:pt x="1612" y="1818"/>
                  <a:pt x="975" y="1480"/>
                </a:cubicBezTo>
                <a:cubicBezTo>
                  <a:pt x="995" y="1400"/>
                  <a:pt x="1035" y="1360"/>
                  <a:pt x="1075" y="1281"/>
                </a:cubicBezTo>
                <a:close/>
                <a:moveTo>
                  <a:pt x="916" y="1659"/>
                </a:moveTo>
                <a:cubicBezTo>
                  <a:pt x="1532" y="2057"/>
                  <a:pt x="2169" y="2474"/>
                  <a:pt x="2825" y="2793"/>
                </a:cubicBezTo>
                <a:cubicBezTo>
                  <a:pt x="2766" y="2852"/>
                  <a:pt x="2686" y="2912"/>
                  <a:pt x="2607" y="2992"/>
                </a:cubicBezTo>
                <a:cubicBezTo>
                  <a:pt x="2308" y="2773"/>
                  <a:pt x="1990" y="2614"/>
                  <a:pt x="1672" y="2415"/>
                </a:cubicBezTo>
                <a:lnTo>
                  <a:pt x="836" y="1898"/>
                </a:lnTo>
                <a:cubicBezTo>
                  <a:pt x="876" y="1818"/>
                  <a:pt x="896" y="1719"/>
                  <a:pt x="916" y="1659"/>
                </a:cubicBezTo>
                <a:close/>
                <a:moveTo>
                  <a:pt x="816" y="1997"/>
                </a:moveTo>
                <a:cubicBezTo>
                  <a:pt x="1334" y="2395"/>
                  <a:pt x="1891" y="2813"/>
                  <a:pt x="2467" y="3071"/>
                </a:cubicBezTo>
                <a:cubicBezTo>
                  <a:pt x="2368" y="3151"/>
                  <a:pt x="2268" y="3191"/>
                  <a:pt x="2129" y="3210"/>
                </a:cubicBezTo>
                <a:cubicBezTo>
                  <a:pt x="1930" y="3091"/>
                  <a:pt x="1731" y="2952"/>
                  <a:pt x="1572" y="2813"/>
                </a:cubicBezTo>
                <a:cubicBezTo>
                  <a:pt x="1314" y="2614"/>
                  <a:pt x="1075" y="2415"/>
                  <a:pt x="816" y="2196"/>
                </a:cubicBezTo>
                <a:lnTo>
                  <a:pt x="816" y="2057"/>
                </a:lnTo>
                <a:lnTo>
                  <a:pt x="816" y="1997"/>
                </a:lnTo>
                <a:close/>
                <a:moveTo>
                  <a:pt x="896" y="2514"/>
                </a:moveTo>
                <a:cubicBezTo>
                  <a:pt x="1075" y="2713"/>
                  <a:pt x="1274" y="2892"/>
                  <a:pt x="1473" y="3071"/>
                </a:cubicBezTo>
                <a:cubicBezTo>
                  <a:pt x="1552" y="3151"/>
                  <a:pt x="1632" y="3210"/>
                  <a:pt x="1711" y="3270"/>
                </a:cubicBezTo>
                <a:cubicBezTo>
                  <a:pt x="1314" y="3191"/>
                  <a:pt x="1015" y="2892"/>
                  <a:pt x="896" y="2514"/>
                </a:cubicBezTo>
                <a:close/>
                <a:moveTo>
                  <a:pt x="1898" y="0"/>
                </a:moveTo>
                <a:cubicBezTo>
                  <a:pt x="1878" y="0"/>
                  <a:pt x="1856" y="3"/>
                  <a:pt x="1831" y="8"/>
                </a:cubicBezTo>
                <a:cubicBezTo>
                  <a:pt x="796" y="366"/>
                  <a:pt x="1" y="1261"/>
                  <a:pt x="140" y="2395"/>
                </a:cubicBezTo>
                <a:cubicBezTo>
                  <a:pt x="263" y="3290"/>
                  <a:pt x="1006" y="3984"/>
                  <a:pt x="1876" y="3984"/>
                </a:cubicBezTo>
                <a:cubicBezTo>
                  <a:pt x="1992" y="3984"/>
                  <a:pt x="2110" y="3972"/>
                  <a:pt x="2229" y="3946"/>
                </a:cubicBezTo>
                <a:cubicBezTo>
                  <a:pt x="3283" y="3688"/>
                  <a:pt x="3999" y="2673"/>
                  <a:pt x="3860" y="1619"/>
                </a:cubicBezTo>
                <a:cubicBezTo>
                  <a:pt x="3769" y="890"/>
                  <a:pt x="3027" y="45"/>
                  <a:pt x="2246" y="45"/>
                </a:cubicBezTo>
                <a:cubicBezTo>
                  <a:pt x="2174" y="45"/>
                  <a:pt x="2102" y="52"/>
                  <a:pt x="2030" y="67"/>
                </a:cubicBezTo>
                <a:cubicBezTo>
                  <a:pt x="2000" y="23"/>
                  <a:pt x="1959" y="0"/>
                  <a:pt x="18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4"/>
          <p:cNvSpPr/>
          <p:nvPr/>
        </p:nvSpPr>
        <p:spPr>
          <a:xfrm>
            <a:off x="862775" y="9211113"/>
            <a:ext cx="50500" cy="50321"/>
          </a:xfrm>
          <a:custGeom>
            <a:rect b="b" l="l" r="r" t="t"/>
            <a:pathLst>
              <a:path extrusionOk="0" h="3985" w="4000">
                <a:moveTo>
                  <a:pt x="1692" y="585"/>
                </a:moveTo>
                <a:cubicBezTo>
                  <a:pt x="1711" y="605"/>
                  <a:pt x="1771" y="605"/>
                  <a:pt x="1791" y="605"/>
                </a:cubicBezTo>
                <a:cubicBezTo>
                  <a:pt x="2089" y="644"/>
                  <a:pt x="2408" y="585"/>
                  <a:pt x="2686" y="784"/>
                </a:cubicBezTo>
                <a:cubicBezTo>
                  <a:pt x="2965" y="963"/>
                  <a:pt x="3104" y="1221"/>
                  <a:pt x="3124" y="1559"/>
                </a:cubicBezTo>
                <a:cubicBezTo>
                  <a:pt x="2587" y="1241"/>
                  <a:pt x="1970" y="1002"/>
                  <a:pt x="1373" y="883"/>
                </a:cubicBezTo>
                <a:cubicBezTo>
                  <a:pt x="1493" y="784"/>
                  <a:pt x="1592" y="684"/>
                  <a:pt x="1692" y="585"/>
                </a:cubicBezTo>
                <a:close/>
                <a:moveTo>
                  <a:pt x="1294" y="1002"/>
                </a:moveTo>
                <a:cubicBezTo>
                  <a:pt x="1990" y="1201"/>
                  <a:pt x="2567" y="1520"/>
                  <a:pt x="3184" y="1878"/>
                </a:cubicBezTo>
                <a:cubicBezTo>
                  <a:pt x="3184" y="1917"/>
                  <a:pt x="3184" y="1977"/>
                  <a:pt x="3164" y="2017"/>
                </a:cubicBezTo>
                <a:cubicBezTo>
                  <a:pt x="3164" y="2057"/>
                  <a:pt x="3164" y="2077"/>
                  <a:pt x="3124" y="2077"/>
                </a:cubicBezTo>
                <a:cubicBezTo>
                  <a:pt x="2507" y="1719"/>
                  <a:pt x="1811" y="1400"/>
                  <a:pt x="1135" y="1162"/>
                </a:cubicBezTo>
                <a:cubicBezTo>
                  <a:pt x="1174" y="1102"/>
                  <a:pt x="1214" y="1062"/>
                  <a:pt x="1274" y="1002"/>
                </a:cubicBezTo>
                <a:close/>
                <a:moveTo>
                  <a:pt x="1075" y="1281"/>
                </a:moveTo>
                <a:cubicBezTo>
                  <a:pt x="1692" y="1659"/>
                  <a:pt x="2388" y="2017"/>
                  <a:pt x="3064" y="2315"/>
                </a:cubicBezTo>
                <a:cubicBezTo>
                  <a:pt x="3024" y="2415"/>
                  <a:pt x="2985" y="2494"/>
                  <a:pt x="2925" y="2594"/>
                </a:cubicBezTo>
                <a:cubicBezTo>
                  <a:pt x="2308" y="2176"/>
                  <a:pt x="1612" y="1818"/>
                  <a:pt x="975" y="1480"/>
                </a:cubicBezTo>
                <a:cubicBezTo>
                  <a:pt x="995" y="1400"/>
                  <a:pt x="1035" y="1360"/>
                  <a:pt x="1075" y="1281"/>
                </a:cubicBezTo>
                <a:close/>
                <a:moveTo>
                  <a:pt x="916" y="1659"/>
                </a:moveTo>
                <a:cubicBezTo>
                  <a:pt x="1532" y="2057"/>
                  <a:pt x="2169" y="2474"/>
                  <a:pt x="2825" y="2793"/>
                </a:cubicBezTo>
                <a:cubicBezTo>
                  <a:pt x="2766" y="2852"/>
                  <a:pt x="2686" y="2912"/>
                  <a:pt x="2607" y="2992"/>
                </a:cubicBezTo>
                <a:cubicBezTo>
                  <a:pt x="2308" y="2773"/>
                  <a:pt x="1990" y="2614"/>
                  <a:pt x="1672" y="2415"/>
                </a:cubicBezTo>
                <a:lnTo>
                  <a:pt x="836" y="1898"/>
                </a:lnTo>
                <a:cubicBezTo>
                  <a:pt x="876" y="1818"/>
                  <a:pt x="896" y="1719"/>
                  <a:pt x="916" y="1659"/>
                </a:cubicBezTo>
                <a:close/>
                <a:moveTo>
                  <a:pt x="816" y="1997"/>
                </a:moveTo>
                <a:cubicBezTo>
                  <a:pt x="1334" y="2395"/>
                  <a:pt x="1891" y="2813"/>
                  <a:pt x="2467" y="3071"/>
                </a:cubicBezTo>
                <a:cubicBezTo>
                  <a:pt x="2368" y="3151"/>
                  <a:pt x="2268" y="3191"/>
                  <a:pt x="2129" y="3210"/>
                </a:cubicBezTo>
                <a:cubicBezTo>
                  <a:pt x="1930" y="3091"/>
                  <a:pt x="1731" y="2952"/>
                  <a:pt x="1572" y="2813"/>
                </a:cubicBezTo>
                <a:cubicBezTo>
                  <a:pt x="1314" y="2614"/>
                  <a:pt x="1075" y="2415"/>
                  <a:pt x="816" y="2196"/>
                </a:cubicBezTo>
                <a:lnTo>
                  <a:pt x="816" y="2057"/>
                </a:lnTo>
                <a:lnTo>
                  <a:pt x="816" y="1997"/>
                </a:lnTo>
                <a:close/>
                <a:moveTo>
                  <a:pt x="896" y="2514"/>
                </a:moveTo>
                <a:cubicBezTo>
                  <a:pt x="1075" y="2713"/>
                  <a:pt x="1274" y="2892"/>
                  <a:pt x="1473" y="3071"/>
                </a:cubicBezTo>
                <a:cubicBezTo>
                  <a:pt x="1552" y="3151"/>
                  <a:pt x="1632" y="3210"/>
                  <a:pt x="1711" y="3270"/>
                </a:cubicBezTo>
                <a:cubicBezTo>
                  <a:pt x="1314" y="3191"/>
                  <a:pt x="1015" y="2892"/>
                  <a:pt x="896" y="2514"/>
                </a:cubicBezTo>
                <a:close/>
                <a:moveTo>
                  <a:pt x="1898" y="0"/>
                </a:moveTo>
                <a:cubicBezTo>
                  <a:pt x="1878" y="0"/>
                  <a:pt x="1856" y="3"/>
                  <a:pt x="1831" y="8"/>
                </a:cubicBezTo>
                <a:cubicBezTo>
                  <a:pt x="796" y="366"/>
                  <a:pt x="1" y="1261"/>
                  <a:pt x="140" y="2395"/>
                </a:cubicBezTo>
                <a:cubicBezTo>
                  <a:pt x="263" y="3290"/>
                  <a:pt x="1006" y="3984"/>
                  <a:pt x="1876" y="3984"/>
                </a:cubicBezTo>
                <a:cubicBezTo>
                  <a:pt x="1992" y="3984"/>
                  <a:pt x="2110" y="3972"/>
                  <a:pt x="2229" y="3946"/>
                </a:cubicBezTo>
                <a:cubicBezTo>
                  <a:pt x="3283" y="3688"/>
                  <a:pt x="3999" y="2673"/>
                  <a:pt x="3860" y="1619"/>
                </a:cubicBezTo>
                <a:cubicBezTo>
                  <a:pt x="3769" y="890"/>
                  <a:pt x="3027" y="45"/>
                  <a:pt x="2246" y="45"/>
                </a:cubicBezTo>
                <a:cubicBezTo>
                  <a:pt x="2174" y="45"/>
                  <a:pt x="2102" y="52"/>
                  <a:pt x="2030" y="67"/>
                </a:cubicBezTo>
                <a:cubicBezTo>
                  <a:pt x="2000" y="23"/>
                  <a:pt x="1959" y="0"/>
                  <a:pt x="18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4"/>
          <p:cNvSpPr/>
          <p:nvPr/>
        </p:nvSpPr>
        <p:spPr>
          <a:xfrm>
            <a:off x="1910525" y="9211113"/>
            <a:ext cx="50500" cy="50321"/>
          </a:xfrm>
          <a:custGeom>
            <a:rect b="b" l="l" r="r" t="t"/>
            <a:pathLst>
              <a:path extrusionOk="0" h="3985" w="4000">
                <a:moveTo>
                  <a:pt x="1692" y="585"/>
                </a:moveTo>
                <a:cubicBezTo>
                  <a:pt x="1711" y="605"/>
                  <a:pt x="1771" y="605"/>
                  <a:pt x="1791" y="605"/>
                </a:cubicBezTo>
                <a:cubicBezTo>
                  <a:pt x="2089" y="644"/>
                  <a:pt x="2408" y="585"/>
                  <a:pt x="2686" y="784"/>
                </a:cubicBezTo>
                <a:cubicBezTo>
                  <a:pt x="2965" y="963"/>
                  <a:pt x="3104" y="1221"/>
                  <a:pt x="3124" y="1559"/>
                </a:cubicBezTo>
                <a:cubicBezTo>
                  <a:pt x="2587" y="1241"/>
                  <a:pt x="1970" y="1002"/>
                  <a:pt x="1373" y="883"/>
                </a:cubicBezTo>
                <a:cubicBezTo>
                  <a:pt x="1493" y="784"/>
                  <a:pt x="1592" y="684"/>
                  <a:pt x="1692" y="585"/>
                </a:cubicBezTo>
                <a:close/>
                <a:moveTo>
                  <a:pt x="1294" y="1002"/>
                </a:moveTo>
                <a:cubicBezTo>
                  <a:pt x="1990" y="1201"/>
                  <a:pt x="2567" y="1520"/>
                  <a:pt x="3184" y="1878"/>
                </a:cubicBezTo>
                <a:cubicBezTo>
                  <a:pt x="3184" y="1917"/>
                  <a:pt x="3184" y="1977"/>
                  <a:pt x="3164" y="2017"/>
                </a:cubicBezTo>
                <a:cubicBezTo>
                  <a:pt x="3164" y="2057"/>
                  <a:pt x="3164" y="2077"/>
                  <a:pt x="3124" y="2077"/>
                </a:cubicBezTo>
                <a:cubicBezTo>
                  <a:pt x="2507" y="1719"/>
                  <a:pt x="1811" y="1400"/>
                  <a:pt x="1135" y="1162"/>
                </a:cubicBezTo>
                <a:cubicBezTo>
                  <a:pt x="1174" y="1102"/>
                  <a:pt x="1214" y="1062"/>
                  <a:pt x="1274" y="1002"/>
                </a:cubicBezTo>
                <a:close/>
                <a:moveTo>
                  <a:pt x="1075" y="1281"/>
                </a:moveTo>
                <a:cubicBezTo>
                  <a:pt x="1692" y="1659"/>
                  <a:pt x="2388" y="2017"/>
                  <a:pt x="3064" y="2315"/>
                </a:cubicBezTo>
                <a:cubicBezTo>
                  <a:pt x="3024" y="2415"/>
                  <a:pt x="2985" y="2494"/>
                  <a:pt x="2925" y="2594"/>
                </a:cubicBezTo>
                <a:cubicBezTo>
                  <a:pt x="2308" y="2176"/>
                  <a:pt x="1612" y="1818"/>
                  <a:pt x="975" y="1480"/>
                </a:cubicBezTo>
                <a:cubicBezTo>
                  <a:pt x="995" y="1400"/>
                  <a:pt x="1035" y="1360"/>
                  <a:pt x="1075" y="1281"/>
                </a:cubicBezTo>
                <a:close/>
                <a:moveTo>
                  <a:pt x="916" y="1659"/>
                </a:moveTo>
                <a:cubicBezTo>
                  <a:pt x="1532" y="2057"/>
                  <a:pt x="2169" y="2474"/>
                  <a:pt x="2825" y="2793"/>
                </a:cubicBezTo>
                <a:cubicBezTo>
                  <a:pt x="2766" y="2852"/>
                  <a:pt x="2686" y="2912"/>
                  <a:pt x="2607" y="2992"/>
                </a:cubicBezTo>
                <a:cubicBezTo>
                  <a:pt x="2308" y="2773"/>
                  <a:pt x="1990" y="2614"/>
                  <a:pt x="1672" y="2415"/>
                </a:cubicBezTo>
                <a:lnTo>
                  <a:pt x="836" y="1898"/>
                </a:lnTo>
                <a:cubicBezTo>
                  <a:pt x="876" y="1818"/>
                  <a:pt x="896" y="1719"/>
                  <a:pt x="916" y="1659"/>
                </a:cubicBezTo>
                <a:close/>
                <a:moveTo>
                  <a:pt x="816" y="1997"/>
                </a:moveTo>
                <a:cubicBezTo>
                  <a:pt x="1334" y="2395"/>
                  <a:pt x="1891" y="2813"/>
                  <a:pt x="2467" y="3071"/>
                </a:cubicBezTo>
                <a:cubicBezTo>
                  <a:pt x="2368" y="3151"/>
                  <a:pt x="2268" y="3191"/>
                  <a:pt x="2129" y="3210"/>
                </a:cubicBezTo>
                <a:cubicBezTo>
                  <a:pt x="1930" y="3091"/>
                  <a:pt x="1731" y="2952"/>
                  <a:pt x="1572" y="2813"/>
                </a:cubicBezTo>
                <a:cubicBezTo>
                  <a:pt x="1314" y="2614"/>
                  <a:pt x="1075" y="2415"/>
                  <a:pt x="816" y="2196"/>
                </a:cubicBezTo>
                <a:lnTo>
                  <a:pt x="816" y="2057"/>
                </a:lnTo>
                <a:lnTo>
                  <a:pt x="816" y="1997"/>
                </a:lnTo>
                <a:close/>
                <a:moveTo>
                  <a:pt x="896" y="2514"/>
                </a:moveTo>
                <a:cubicBezTo>
                  <a:pt x="1075" y="2713"/>
                  <a:pt x="1274" y="2892"/>
                  <a:pt x="1473" y="3071"/>
                </a:cubicBezTo>
                <a:cubicBezTo>
                  <a:pt x="1552" y="3151"/>
                  <a:pt x="1632" y="3210"/>
                  <a:pt x="1711" y="3270"/>
                </a:cubicBezTo>
                <a:cubicBezTo>
                  <a:pt x="1314" y="3191"/>
                  <a:pt x="1015" y="2892"/>
                  <a:pt x="896" y="2514"/>
                </a:cubicBezTo>
                <a:close/>
                <a:moveTo>
                  <a:pt x="1898" y="0"/>
                </a:moveTo>
                <a:cubicBezTo>
                  <a:pt x="1878" y="0"/>
                  <a:pt x="1856" y="3"/>
                  <a:pt x="1831" y="8"/>
                </a:cubicBezTo>
                <a:cubicBezTo>
                  <a:pt x="796" y="366"/>
                  <a:pt x="1" y="1261"/>
                  <a:pt x="140" y="2395"/>
                </a:cubicBezTo>
                <a:cubicBezTo>
                  <a:pt x="263" y="3290"/>
                  <a:pt x="1006" y="3984"/>
                  <a:pt x="1876" y="3984"/>
                </a:cubicBezTo>
                <a:cubicBezTo>
                  <a:pt x="1992" y="3984"/>
                  <a:pt x="2110" y="3972"/>
                  <a:pt x="2229" y="3946"/>
                </a:cubicBezTo>
                <a:cubicBezTo>
                  <a:pt x="3283" y="3688"/>
                  <a:pt x="3999" y="2673"/>
                  <a:pt x="3860" y="1619"/>
                </a:cubicBezTo>
                <a:cubicBezTo>
                  <a:pt x="3769" y="890"/>
                  <a:pt x="3027" y="45"/>
                  <a:pt x="2246" y="45"/>
                </a:cubicBezTo>
                <a:cubicBezTo>
                  <a:pt x="2174" y="45"/>
                  <a:pt x="2102" y="52"/>
                  <a:pt x="2030" y="67"/>
                </a:cubicBezTo>
                <a:cubicBezTo>
                  <a:pt x="2000" y="23"/>
                  <a:pt x="1959" y="0"/>
                  <a:pt x="18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4"/>
          <p:cNvSpPr/>
          <p:nvPr/>
        </p:nvSpPr>
        <p:spPr>
          <a:xfrm>
            <a:off x="1910525" y="9001563"/>
            <a:ext cx="50500" cy="50321"/>
          </a:xfrm>
          <a:custGeom>
            <a:rect b="b" l="l" r="r" t="t"/>
            <a:pathLst>
              <a:path extrusionOk="0" h="3985" w="4000">
                <a:moveTo>
                  <a:pt x="1692" y="585"/>
                </a:moveTo>
                <a:cubicBezTo>
                  <a:pt x="1711" y="605"/>
                  <a:pt x="1771" y="605"/>
                  <a:pt x="1791" y="605"/>
                </a:cubicBezTo>
                <a:cubicBezTo>
                  <a:pt x="2089" y="644"/>
                  <a:pt x="2408" y="585"/>
                  <a:pt x="2686" y="784"/>
                </a:cubicBezTo>
                <a:cubicBezTo>
                  <a:pt x="2965" y="963"/>
                  <a:pt x="3104" y="1221"/>
                  <a:pt x="3124" y="1559"/>
                </a:cubicBezTo>
                <a:cubicBezTo>
                  <a:pt x="2587" y="1241"/>
                  <a:pt x="1970" y="1002"/>
                  <a:pt x="1373" y="883"/>
                </a:cubicBezTo>
                <a:cubicBezTo>
                  <a:pt x="1493" y="784"/>
                  <a:pt x="1592" y="684"/>
                  <a:pt x="1692" y="585"/>
                </a:cubicBezTo>
                <a:close/>
                <a:moveTo>
                  <a:pt x="1294" y="1002"/>
                </a:moveTo>
                <a:cubicBezTo>
                  <a:pt x="1990" y="1201"/>
                  <a:pt x="2567" y="1520"/>
                  <a:pt x="3184" y="1878"/>
                </a:cubicBezTo>
                <a:cubicBezTo>
                  <a:pt x="3184" y="1917"/>
                  <a:pt x="3184" y="1977"/>
                  <a:pt x="3164" y="2017"/>
                </a:cubicBezTo>
                <a:cubicBezTo>
                  <a:pt x="3164" y="2057"/>
                  <a:pt x="3164" y="2077"/>
                  <a:pt x="3124" y="2077"/>
                </a:cubicBezTo>
                <a:cubicBezTo>
                  <a:pt x="2507" y="1719"/>
                  <a:pt x="1811" y="1400"/>
                  <a:pt x="1135" y="1162"/>
                </a:cubicBezTo>
                <a:cubicBezTo>
                  <a:pt x="1174" y="1102"/>
                  <a:pt x="1214" y="1062"/>
                  <a:pt x="1274" y="1002"/>
                </a:cubicBezTo>
                <a:close/>
                <a:moveTo>
                  <a:pt x="1075" y="1281"/>
                </a:moveTo>
                <a:cubicBezTo>
                  <a:pt x="1692" y="1659"/>
                  <a:pt x="2388" y="2017"/>
                  <a:pt x="3064" y="2315"/>
                </a:cubicBezTo>
                <a:cubicBezTo>
                  <a:pt x="3024" y="2415"/>
                  <a:pt x="2985" y="2494"/>
                  <a:pt x="2925" y="2594"/>
                </a:cubicBezTo>
                <a:cubicBezTo>
                  <a:pt x="2308" y="2176"/>
                  <a:pt x="1612" y="1818"/>
                  <a:pt x="975" y="1480"/>
                </a:cubicBezTo>
                <a:cubicBezTo>
                  <a:pt x="995" y="1400"/>
                  <a:pt x="1035" y="1360"/>
                  <a:pt x="1075" y="1281"/>
                </a:cubicBezTo>
                <a:close/>
                <a:moveTo>
                  <a:pt x="916" y="1659"/>
                </a:moveTo>
                <a:cubicBezTo>
                  <a:pt x="1532" y="2057"/>
                  <a:pt x="2169" y="2474"/>
                  <a:pt x="2825" y="2793"/>
                </a:cubicBezTo>
                <a:cubicBezTo>
                  <a:pt x="2766" y="2852"/>
                  <a:pt x="2686" y="2912"/>
                  <a:pt x="2607" y="2992"/>
                </a:cubicBezTo>
                <a:cubicBezTo>
                  <a:pt x="2308" y="2773"/>
                  <a:pt x="1990" y="2614"/>
                  <a:pt x="1672" y="2415"/>
                </a:cubicBezTo>
                <a:lnTo>
                  <a:pt x="836" y="1898"/>
                </a:lnTo>
                <a:cubicBezTo>
                  <a:pt x="876" y="1818"/>
                  <a:pt x="896" y="1719"/>
                  <a:pt x="916" y="1659"/>
                </a:cubicBezTo>
                <a:close/>
                <a:moveTo>
                  <a:pt x="816" y="1997"/>
                </a:moveTo>
                <a:cubicBezTo>
                  <a:pt x="1334" y="2395"/>
                  <a:pt x="1891" y="2813"/>
                  <a:pt x="2467" y="3071"/>
                </a:cubicBezTo>
                <a:cubicBezTo>
                  <a:pt x="2368" y="3151"/>
                  <a:pt x="2268" y="3191"/>
                  <a:pt x="2129" y="3210"/>
                </a:cubicBezTo>
                <a:cubicBezTo>
                  <a:pt x="1930" y="3091"/>
                  <a:pt x="1731" y="2952"/>
                  <a:pt x="1572" y="2813"/>
                </a:cubicBezTo>
                <a:cubicBezTo>
                  <a:pt x="1314" y="2614"/>
                  <a:pt x="1075" y="2415"/>
                  <a:pt x="816" y="2196"/>
                </a:cubicBezTo>
                <a:lnTo>
                  <a:pt x="816" y="2057"/>
                </a:lnTo>
                <a:lnTo>
                  <a:pt x="816" y="1997"/>
                </a:lnTo>
                <a:close/>
                <a:moveTo>
                  <a:pt x="896" y="2514"/>
                </a:moveTo>
                <a:cubicBezTo>
                  <a:pt x="1075" y="2713"/>
                  <a:pt x="1274" y="2892"/>
                  <a:pt x="1473" y="3071"/>
                </a:cubicBezTo>
                <a:cubicBezTo>
                  <a:pt x="1552" y="3151"/>
                  <a:pt x="1632" y="3210"/>
                  <a:pt x="1711" y="3270"/>
                </a:cubicBezTo>
                <a:cubicBezTo>
                  <a:pt x="1314" y="3191"/>
                  <a:pt x="1015" y="2892"/>
                  <a:pt x="896" y="2514"/>
                </a:cubicBezTo>
                <a:close/>
                <a:moveTo>
                  <a:pt x="1898" y="0"/>
                </a:moveTo>
                <a:cubicBezTo>
                  <a:pt x="1878" y="0"/>
                  <a:pt x="1856" y="3"/>
                  <a:pt x="1831" y="8"/>
                </a:cubicBezTo>
                <a:cubicBezTo>
                  <a:pt x="796" y="366"/>
                  <a:pt x="1" y="1261"/>
                  <a:pt x="140" y="2395"/>
                </a:cubicBezTo>
                <a:cubicBezTo>
                  <a:pt x="263" y="3290"/>
                  <a:pt x="1006" y="3984"/>
                  <a:pt x="1876" y="3984"/>
                </a:cubicBezTo>
                <a:cubicBezTo>
                  <a:pt x="1992" y="3984"/>
                  <a:pt x="2110" y="3972"/>
                  <a:pt x="2229" y="3946"/>
                </a:cubicBezTo>
                <a:cubicBezTo>
                  <a:pt x="3283" y="3688"/>
                  <a:pt x="3999" y="2673"/>
                  <a:pt x="3860" y="1619"/>
                </a:cubicBezTo>
                <a:cubicBezTo>
                  <a:pt x="3769" y="890"/>
                  <a:pt x="3027" y="45"/>
                  <a:pt x="2246" y="45"/>
                </a:cubicBezTo>
                <a:cubicBezTo>
                  <a:pt x="2174" y="45"/>
                  <a:pt x="2102" y="52"/>
                  <a:pt x="2030" y="67"/>
                </a:cubicBezTo>
                <a:cubicBezTo>
                  <a:pt x="2000" y="23"/>
                  <a:pt x="1959" y="0"/>
                  <a:pt x="18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4"/>
          <p:cNvSpPr/>
          <p:nvPr/>
        </p:nvSpPr>
        <p:spPr>
          <a:xfrm rot="-8999956">
            <a:off x="6014190" y="4399069"/>
            <a:ext cx="636961" cy="275344"/>
          </a:xfrm>
          <a:custGeom>
            <a:rect b="b" l="l" r="r" t="t"/>
            <a:pathLst>
              <a:path extrusionOk="0" h="11014" w="25479">
                <a:moveTo>
                  <a:pt x="25276" y="1"/>
                </a:moveTo>
                <a:cubicBezTo>
                  <a:pt x="25207" y="1"/>
                  <a:pt x="25136" y="44"/>
                  <a:pt x="25097" y="131"/>
                </a:cubicBezTo>
                <a:cubicBezTo>
                  <a:pt x="24062" y="2598"/>
                  <a:pt x="22073" y="4308"/>
                  <a:pt x="19984" y="5840"/>
                </a:cubicBezTo>
                <a:cubicBezTo>
                  <a:pt x="17935" y="7372"/>
                  <a:pt x="15707" y="8764"/>
                  <a:pt x="13260" y="9560"/>
                </a:cubicBezTo>
                <a:cubicBezTo>
                  <a:pt x="11975" y="9965"/>
                  <a:pt x="10677" y="10172"/>
                  <a:pt x="9410" y="10172"/>
                </a:cubicBezTo>
                <a:cubicBezTo>
                  <a:pt x="7067" y="10172"/>
                  <a:pt x="4827" y="9467"/>
                  <a:pt x="2956" y="8008"/>
                </a:cubicBezTo>
                <a:cubicBezTo>
                  <a:pt x="3234" y="7809"/>
                  <a:pt x="3533" y="7630"/>
                  <a:pt x="3811" y="7431"/>
                </a:cubicBezTo>
                <a:cubicBezTo>
                  <a:pt x="4050" y="7272"/>
                  <a:pt x="4070" y="6914"/>
                  <a:pt x="3811" y="6735"/>
                </a:cubicBezTo>
                <a:cubicBezTo>
                  <a:pt x="2737" y="6019"/>
                  <a:pt x="1683" y="5303"/>
                  <a:pt x="629" y="4547"/>
                </a:cubicBezTo>
                <a:cubicBezTo>
                  <a:pt x="575" y="4516"/>
                  <a:pt x="514" y="4502"/>
                  <a:pt x="451" y="4502"/>
                </a:cubicBezTo>
                <a:cubicBezTo>
                  <a:pt x="234" y="4502"/>
                  <a:pt x="1" y="4673"/>
                  <a:pt x="32" y="4905"/>
                </a:cubicBezTo>
                <a:cubicBezTo>
                  <a:pt x="191" y="6317"/>
                  <a:pt x="350" y="7790"/>
                  <a:pt x="648" y="9182"/>
                </a:cubicBezTo>
                <a:cubicBezTo>
                  <a:pt x="668" y="9319"/>
                  <a:pt x="769" y="9379"/>
                  <a:pt x="878" y="9379"/>
                </a:cubicBezTo>
                <a:cubicBezTo>
                  <a:pt x="992" y="9379"/>
                  <a:pt x="1115" y="9314"/>
                  <a:pt x="1166" y="9202"/>
                </a:cubicBezTo>
                <a:cubicBezTo>
                  <a:pt x="1265" y="9202"/>
                  <a:pt x="1384" y="9182"/>
                  <a:pt x="1484" y="9102"/>
                </a:cubicBezTo>
                <a:cubicBezTo>
                  <a:pt x="1743" y="8904"/>
                  <a:pt x="1961" y="8725"/>
                  <a:pt x="2220" y="8565"/>
                </a:cubicBezTo>
                <a:cubicBezTo>
                  <a:pt x="4016" y="10296"/>
                  <a:pt x="6696" y="11014"/>
                  <a:pt x="9316" y="11014"/>
                </a:cubicBezTo>
                <a:cubicBezTo>
                  <a:pt x="10701" y="11014"/>
                  <a:pt x="12069" y="10813"/>
                  <a:pt x="13280" y="10455"/>
                </a:cubicBezTo>
                <a:cubicBezTo>
                  <a:pt x="16085" y="9600"/>
                  <a:pt x="18592" y="7988"/>
                  <a:pt x="20919" y="6218"/>
                </a:cubicBezTo>
                <a:cubicBezTo>
                  <a:pt x="22908" y="4686"/>
                  <a:pt x="25037" y="2896"/>
                  <a:pt x="25455" y="290"/>
                </a:cubicBezTo>
                <a:cubicBezTo>
                  <a:pt x="25479" y="99"/>
                  <a:pt x="25380" y="1"/>
                  <a:pt x="252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4"/>
          <p:cNvSpPr/>
          <p:nvPr/>
        </p:nvSpPr>
        <p:spPr>
          <a:xfrm rot="-8999956">
            <a:off x="6014190" y="7221998"/>
            <a:ext cx="636961" cy="275344"/>
          </a:xfrm>
          <a:custGeom>
            <a:rect b="b" l="l" r="r" t="t"/>
            <a:pathLst>
              <a:path extrusionOk="0" h="11014" w="25479">
                <a:moveTo>
                  <a:pt x="25276" y="1"/>
                </a:moveTo>
                <a:cubicBezTo>
                  <a:pt x="25207" y="1"/>
                  <a:pt x="25136" y="44"/>
                  <a:pt x="25097" y="131"/>
                </a:cubicBezTo>
                <a:cubicBezTo>
                  <a:pt x="24062" y="2598"/>
                  <a:pt x="22073" y="4308"/>
                  <a:pt x="19984" y="5840"/>
                </a:cubicBezTo>
                <a:cubicBezTo>
                  <a:pt x="17935" y="7372"/>
                  <a:pt x="15707" y="8764"/>
                  <a:pt x="13260" y="9560"/>
                </a:cubicBezTo>
                <a:cubicBezTo>
                  <a:pt x="11975" y="9965"/>
                  <a:pt x="10677" y="10172"/>
                  <a:pt x="9410" y="10172"/>
                </a:cubicBezTo>
                <a:cubicBezTo>
                  <a:pt x="7067" y="10172"/>
                  <a:pt x="4827" y="9467"/>
                  <a:pt x="2956" y="8008"/>
                </a:cubicBezTo>
                <a:cubicBezTo>
                  <a:pt x="3234" y="7809"/>
                  <a:pt x="3533" y="7630"/>
                  <a:pt x="3811" y="7431"/>
                </a:cubicBezTo>
                <a:cubicBezTo>
                  <a:pt x="4050" y="7272"/>
                  <a:pt x="4070" y="6914"/>
                  <a:pt x="3811" y="6735"/>
                </a:cubicBezTo>
                <a:cubicBezTo>
                  <a:pt x="2737" y="6019"/>
                  <a:pt x="1683" y="5303"/>
                  <a:pt x="629" y="4547"/>
                </a:cubicBezTo>
                <a:cubicBezTo>
                  <a:pt x="575" y="4516"/>
                  <a:pt x="514" y="4502"/>
                  <a:pt x="451" y="4502"/>
                </a:cubicBezTo>
                <a:cubicBezTo>
                  <a:pt x="234" y="4502"/>
                  <a:pt x="1" y="4673"/>
                  <a:pt x="32" y="4905"/>
                </a:cubicBezTo>
                <a:cubicBezTo>
                  <a:pt x="191" y="6317"/>
                  <a:pt x="350" y="7790"/>
                  <a:pt x="648" y="9182"/>
                </a:cubicBezTo>
                <a:cubicBezTo>
                  <a:pt x="668" y="9319"/>
                  <a:pt x="769" y="9379"/>
                  <a:pt x="878" y="9379"/>
                </a:cubicBezTo>
                <a:cubicBezTo>
                  <a:pt x="992" y="9379"/>
                  <a:pt x="1115" y="9314"/>
                  <a:pt x="1166" y="9202"/>
                </a:cubicBezTo>
                <a:cubicBezTo>
                  <a:pt x="1265" y="9202"/>
                  <a:pt x="1384" y="9182"/>
                  <a:pt x="1484" y="9102"/>
                </a:cubicBezTo>
                <a:cubicBezTo>
                  <a:pt x="1743" y="8904"/>
                  <a:pt x="1961" y="8725"/>
                  <a:pt x="2220" y="8565"/>
                </a:cubicBezTo>
                <a:cubicBezTo>
                  <a:pt x="4016" y="10296"/>
                  <a:pt x="6696" y="11014"/>
                  <a:pt x="9316" y="11014"/>
                </a:cubicBezTo>
                <a:cubicBezTo>
                  <a:pt x="10701" y="11014"/>
                  <a:pt x="12069" y="10813"/>
                  <a:pt x="13280" y="10455"/>
                </a:cubicBezTo>
                <a:cubicBezTo>
                  <a:pt x="16085" y="9600"/>
                  <a:pt x="18592" y="7988"/>
                  <a:pt x="20919" y="6218"/>
                </a:cubicBezTo>
                <a:cubicBezTo>
                  <a:pt x="22908" y="4686"/>
                  <a:pt x="25037" y="2896"/>
                  <a:pt x="25455" y="290"/>
                </a:cubicBezTo>
                <a:cubicBezTo>
                  <a:pt x="25479" y="99"/>
                  <a:pt x="25380" y="1"/>
                  <a:pt x="252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9" name="Google Shape;319;p14"/>
          <p:cNvGrpSpPr/>
          <p:nvPr/>
        </p:nvGrpSpPr>
        <p:grpSpPr>
          <a:xfrm>
            <a:off x="3703034" y="2800855"/>
            <a:ext cx="2858619" cy="136028"/>
            <a:chOff x="4560200" y="2870824"/>
            <a:chExt cx="2633701" cy="125326"/>
          </a:xfrm>
        </p:grpSpPr>
        <p:sp>
          <p:nvSpPr>
            <p:cNvPr id="320" name="Google Shape;320;p14"/>
            <p:cNvSpPr/>
            <p:nvPr/>
          </p:nvSpPr>
          <p:spPr>
            <a:xfrm flipH="1" rot="10800000">
              <a:off x="4560200" y="2882868"/>
              <a:ext cx="159489" cy="37518"/>
            </a:xfrm>
            <a:custGeom>
              <a:rect b="b" l="l" r="r" t="t"/>
              <a:pathLst>
                <a:path extrusionOk="0" h="514" w="2185">
                  <a:moveTo>
                    <a:pt x="177" y="1"/>
                  </a:moveTo>
                  <a:cubicBezTo>
                    <a:pt x="15" y="1"/>
                    <a:pt x="1" y="262"/>
                    <a:pt x="135" y="300"/>
                  </a:cubicBezTo>
                  <a:cubicBezTo>
                    <a:pt x="483" y="421"/>
                    <a:pt x="974" y="514"/>
                    <a:pt x="1416" y="514"/>
                  </a:cubicBezTo>
                  <a:cubicBezTo>
                    <a:pt x="1632" y="514"/>
                    <a:pt x="1836" y="492"/>
                    <a:pt x="2005" y="440"/>
                  </a:cubicBezTo>
                  <a:cubicBezTo>
                    <a:pt x="2125" y="380"/>
                    <a:pt x="2184" y="161"/>
                    <a:pt x="2005" y="101"/>
                  </a:cubicBezTo>
                  <a:cubicBezTo>
                    <a:pt x="1902" y="87"/>
                    <a:pt x="1797" y="83"/>
                    <a:pt x="1689" y="83"/>
                  </a:cubicBezTo>
                  <a:cubicBezTo>
                    <a:pt x="1572" y="83"/>
                    <a:pt x="1453" y="87"/>
                    <a:pt x="1332" y="87"/>
                  </a:cubicBezTo>
                  <a:cubicBezTo>
                    <a:pt x="1265" y="87"/>
                    <a:pt x="1198" y="86"/>
                    <a:pt x="1130" y="81"/>
                  </a:cubicBezTo>
                  <a:cubicBezTo>
                    <a:pt x="812" y="81"/>
                    <a:pt x="493" y="22"/>
                    <a:pt x="195" y="2"/>
                  </a:cubicBezTo>
                  <a:cubicBezTo>
                    <a:pt x="189" y="1"/>
                    <a:pt x="183" y="1"/>
                    <a:pt x="1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 flipH="1" rot="10800000">
              <a:off x="4798008" y="2876445"/>
              <a:ext cx="43650" cy="37153"/>
            </a:xfrm>
            <a:custGeom>
              <a:rect b="b" l="l" r="r" t="t"/>
              <a:pathLst>
                <a:path extrusionOk="0" h="509" w="598">
                  <a:moveTo>
                    <a:pt x="341" y="1"/>
                  </a:moveTo>
                  <a:cubicBezTo>
                    <a:pt x="320" y="1"/>
                    <a:pt x="300" y="3"/>
                    <a:pt x="279" y="8"/>
                  </a:cubicBezTo>
                  <a:cubicBezTo>
                    <a:pt x="259" y="8"/>
                    <a:pt x="239" y="8"/>
                    <a:pt x="239" y="28"/>
                  </a:cubicBezTo>
                  <a:cubicBezTo>
                    <a:pt x="0" y="88"/>
                    <a:pt x="0" y="426"/>
                    <a:pt x="239" y="486"/>
                  </a:cubicBezTo>
                  <a:cubicBezTo>
                    <a:pt x="259" y="486"/>
                    <a:pt x="279" y="486"/>
                    <a:pt x="279" y="506"/>
                  </a:cubicBezTo>
                  <a:cubicBezTo>
                    <a:pt x="292" y="507"/>
                    <a:pt x="306" y="508"/>
                    <a:pt x="319" y="508"/>
                  </a:cubicBezTo>
                  <a:cubicBezTo>
                    <a:pt x="464" y="508"/>
                    <a:pt x="597" y="413"/>
                    <a:pt x="597" y="267"/>
                  </a:cubicBezTo>
                  <a:cubicBezTo>
                    <a:pt x="597" y="111"/>
                    <a:pt x="477" y="1"/>
                    <a:pt x="3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4"/>
            <p:cNvSpPr/>
            <p:nvPr/>
          </p:nvSpPr>
          <p:spPr>
            <a:xfrm flipH="1" rot="10800000">
              <a:off x="4937423" y="2870824"/>
              <a:ext cx="187372" cy="45839"/>
            </a:xfrm>
            <a:custGeom>
              <a:rect b="b" l="l" r="r" t="t"/>
              <a:pathLst>
                <a:path extrusionOk="0" h="628" w="2567">
                  <a:moveTo>
                    <a:pt x="473" y="0"/>
                  </a:moveTo>
                  <a:cubicBezTo>
                    <a:pt x="318" y="0"/>
                    <a:pt x="170" y="29"/>
                    <a:pt x="60" y="130"/>
                  </a:cubicBezTo>
                  <a:cubicBezTo>
                    <a:pt x="0" y="210"/>
                    <a:pt x="20" y="369"/>
                    <a:pt x="139" y="408"/>
                  </a:cubicBezTo>
                  <a:lnTo>
                    <a:pt x="219" y="408"/>
                  </a:lnTo>
                  <a:cubicBezTo>
                    <a:pt x="259" y="408"/>
                    <a:pt x="279" y="408"/>
                    <a:pt x="318" y="349"/>
                  </a:cubicBezTo>
                  <a:cubicBezTo>
                    <a:pt x="333" y="347"/>
                    <a:pt x="349" y="347"/>
                    <a:pt x="366" y="347"/>
                  </a:cubicBezTo>
                  <a:cubicBezTo>
                    <a:pt x="607" y="347"/>
                    <a:pt x="1086" y="471"/>
                    <a:pt x="1253" y="508"/>
                  </a:cubicBezTo>
                  <a:cubicBezTo>
                    <a:pt x="1611" y="548"/>
                    <a:pt x="1950" y="627"/>
                    <a:pt x="2308" y="627"/>
                  </a:cubicBezTo>
                  <a:cubicBezTo>
                    <a:pt x="2527" y="627"/>
                    <a:pt x="2566" y="309"/>
                    <a:pt x="2347" y="229"/>
                  </a:cubicBezTo>
                  <a:cubicBezTo>
                    <a:pt x="1930" y="70"/>
                    <a:pt x="1432" y="70"/>
                    <a:pt x="995" y="50"/>
                  </a:cubicBezTo>
                  <a:cubicBezTo>
                    <a:pt x="845" y="40"/>
                    <a:pt x="654" y="0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4"/>
            <p:cNvSpPr/>
            <p:nvPr/>
          </p:nvSpPr>
          <p:spPr>
            <a:xfrm flipH="1" rot="10800000">
              <a:off x="5207494" y="2891189"/>
              <a:ext cx="36350" cy="29124"/>
            </a:xfrm>
            <a:custGeom>
              <a:rect b="b" l="l" r="r" t="t"/>
              <a:pathLst>
                <a:path extrusionOk="0" h="399" w="498">
                  <a:moveTo>
                    <a:pt x="239" y="1"/>
                  </a:moveTo>
                  <a:cubicBezTo>
                    <a:pt x="0" y="1"/>
                    <a:pt x="0" y="399"/>
                    <a:pt x="239" y="399"/>
                  </a:cubicBezTo>
                  <a:cubicBezTo>
                    <a:pt x="498" y="399"/>
                    <a:pt x="498" y="1"/>
                    <a:pt x="2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4"/>
            <p:cNvSpPr/>
            <p:nvPr/>
          </p:nvSpPr>
          <p:spPr>
            <a:xfrm flipH="1" rot="10800000">
              <a:off x="5312018" y="2904108"/>
              <a:ext cx="142335" cy="31971"/>
            </a:xfrm>
            <a:custGeom>
              <a:rect b="b" l="l" r="r" t="t"/>
              <a:pathLst>
                <a:path extrusionOk="0" h="438" w="1950">
                  <a:moveTo>
                    <a:pt x="1512" y="1"/>
                  </a:moveTo>
                  <a:cubicBezTo>
                    <a:pt x="1322" y="1"/>
                    <a:pt x="1134" y="24"/>
                    <a:pt x="955" y="38"/>
                  </a:cubicBezTo>
                  <a:cubicBezTo>
                    <a:pt x="717" y="78"/>
                    <a:pt x="339" y="18"/>
                    <a:pt x="160" y="157"/>
                  </a:cubicBezTo>
                  <a:cubicBezTo>
                    <a:pt x="80" y="197"/>
                    <a:pt x="0" y="376"/>
                    <a:pt x="160" y="376"/>
                  </a:cubicBezTo>
                  <a:lnTo>
                    <a:pt x="179" y="376"/>
                  </a:lnTo>
                  <a:cubicBezTo>
                    <a:pt x="269" y="416"/>
                    <a:pt x="418" y="426"/>
                    <a:pt x="550" y="426"/>
                  </a:cubicBezTo>
                  <a:cubicBezTo>
                    <a:pt x="682" y="426"/>
                    <a:pt x="796" y="416"/>
                    <a:pt x="816" y="416"/>
                  </a:cubicBezTo>
                  <a:cubicBezTo>
                    <a:pt x="995" y="416"/>
                    <a:pt x="1188" y="437"/>
                    <a:pt x="1383" y="437"/>
                  </a:cubicBezTo>
                  <a:cubicBezTo>
                    <a:pt x="1513" y="437"/>
                    <a:pt x="1644" y="428"/>
                    <a:pt x="1771" y="396"/>
                  </a:cubicBezTo>
                  <a:cubicBezTo>
                    <a:pt x="1950" y="336"/>
                    <a:pt x="1950" y="38"/>
                    <a:pt x="1771" y="18"/>
                  </a:cubicBezTo>
                  <a:cubicBezTo>
                    <a:pt x="1685" y="6"/>
                    <a:pt x="1598" y="1"/>
                    <a:pt x="15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4"/>
            <p:cNvSpPr/>
            <p:nvPr/>
          </p:nvSpPr>
          <p:spPr>
            <a:xfrm flipH="1" rot="10800000">
              <a:off x="5521140" y="2911481"/>
              <a:ext cx="33431" cy="24744"/>
            </a:xfrm>
            <a:custGeom>
              <a:rect b="b" l="l" r="r" t="t"/>
              <a:pathLst>
                <a:path extrusionOk="0" h="339" w="458">
                  <a:moveTo>
                    <a:pt x="219" y="0"/>
                  </a:moveTo>
                  <a:cubicBezTo>
                    <a:pt x="0" y="0"/>
                    <a:pt x="0" y="338"/>
                    <a:pt x="219" y="338"/>
                  </a:cubicBezTo>
                  <a:cubicBezTo>
                    <a:pt x="458" y="338"/>
                    <a:pt x="458" y="0"/>
                    <a:pt x="2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4"/>
            <p:cNvSpPr/>
            <p:nvPr/>
          </p:nvSpPr>
          <p:spPr>
            <a:xfrm flipH="1" rot="10800000">
              <a:off x="5619826" y="2918342"/>
              <a:ext cx="149635" cy="31241"/>
            </a:xfrm>
            <a:custGeom>
              <a:rect b="b" l="l" r="r" t="t"/>
              <a:pathLst>
                <a:path extrusionOk="0" h="428" w="2050">
                  <a:moveTo>
                    <a:pt x="1646" y="1"/>
                  </a:moveTo>
                  <a:cubicBezTo>
                    <a:pt x="1154" y="1"/>
                    <a:pt x="677" y="64"/>
                    <a:pt x="200" y="64"/>
                  </a:cubicBezTo>
                  <a:cubicBezTo>
                    <a:pt x="40" y="64"/>
                    <a:pt x="1" y="322"/>
                    <a:pt x="140" y="362"/>
                  </a:cubicBezTo>
                  <a:cubicBezTo>
                    <a:pt x="456" y="395"/>
                    <a:pt x="778" y="428"/>
                    <a:pt x="1099" y="428"/>
                  </a:cubicBezTo>
                  <a:cubicBezTo>
                    <a:pt x="1365" y="428"/>
                    <a:pt x="1630" y="405"/>
                    <a:pt x="1891" y="342"/>
                  </a:cubicBezTo>
                  <a:cubicBezTo>
                    <a:pt x="2050" y="302"/>
                    <a:pt x="2010" y="4"/>
                    <a:pt x="1831" y="4"/>
                  </a:cubicBezTo>
                  <a:cubicBezTo>
                    <a:pt x="1769" y="2"/>
                    <a:pt x="1707" y="1"/>
                    <a:pt x="16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4"/>
            <p:cNvSpPr/>
            <p:nvPr/>
          </p:nvSpPr>
          <p:spPr>
            <a:xfrm flipH="1" rot="10800000">
              <a:off x="5827488" y="2936151"/>
              <a:ext cx="33431" cy="24817"/>
            </a:xfrm>
            <a:custGeom>
              <a:rect b="b" l="l" r="r" t="t"/>
              <a:pathLst>
                <a:path extrusionOk="0" h="340" w="458">
                  <a:moveTo>
                    <a:pt x="239" y="1"/>
                  </a:moveTo>
                  <a:cubicBezTo>
                    <a:pt x="0" y="1"/>
                    <a:pt x="0" y="339"/>
                    <a:pt x="239" y="339"/>
                  </a:cubicBezTo>
                  <a:cubicBezTo>
                    <a:pt x="458" y="339"/>
                    <a:pt x="458" y="1"/>
                    <a:pt x="2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4"/>
            <p:cNvSpPr/>
            <p:nvPr/>
          </p:nvSpPr>
          <p:spPr>
            <a:xfrm flipH="1" rot="10800000">
              <a:off x="5963983" y="2936662"/>
              <a:ext cx="162700" cy="33212"/>
            </a:xfrm>
            <a:custGeom>
              <a:rect b="b" l="l" r="r" t="t"/>
              <a:pathLst>
                <a:path extrusionOk="0" h="455" w="2229">
                  <a:moveTo>
                    <a:pt x="1680" y="1"/>
                  </a:moveTo>
                  <a:cubicBezTo>
                    <a:pt x="1519" y="1"/>
                    <a:pt x="1353" y="22"/>
                    <a:pt x="1194" y="43"/>
                  </a:cubicBezTo>
                  <a:cubicBezTo>
                    <a:pt x="876" y="43"/>
                    <a:pt x="517" y="63"/>
                    <a:pt x="199" y="83"/>
                  </a:cubicBezTo>
                  <a:cubicBezTo>
                    <a:pt x="0" y="123"/>
                    <a:pt x="0" y="362"/>
                    <a:pt x="199" y="382"/>
                  </a:cubicBezTo>
                  <a:cubicBezTo>
                    <a:pt x="517" y="421"/>
                    <a:pt x="876" y="441"/>
                    <a:pt x="1194" y="441"/>
                  </a:cubicBezTo>
                  <a:cubicBezTo>
                    <a:pt x="1364" y="441"/>
                    <a:pt x="1541" y="454"/>
                    <a:pt x="1714" y="454"/>
                  </a:cubicBezTo>
                  <a:cubicBezTo>
                    <a:pt x="1843" y="454"/>
                    <a:pt x="1970" y="447"/>
                    <a:pt x="2089" y="421"/>
                  </a:cubicBezTo>
                  <a:cubicBezTo>
                    <a:pt x="2228" y="342"/>
                    <a:pt x="2228" y="123"/>
                    <a:pt x="2089" y="63"/>
                  </a:cubicBezTo>
                  <a:cubicBezTo>
                    <a:pt x="1959" y="17"/>
                    <a:pt x="1821" y="1"/>
                    <a:pt x="16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 flipH="1" rot="10800000">
              <a:off x="6188288" y="2928195"/>
              <a:ext cx="41460" cy="43650"/>
            </a:xfrm>
            <a:custGeom>
              <a:rect b="b" l="l" r="r" t="t"/>
              <a:pathLst>
                <a:path extrusionOk="0" h="598" w="568">
                  <a:moveTo>
                    <a:pt x="279" y="1"/>
                  </a:moveTo>
                  <a:cubicBezTo>
                    <a:pt x="145" y="1"/>
                    <a:pt x="11" y="90"/>
                    <a:pt x="11" y="269"/>
                  </a:cubicBezTo>
                  <a:lnTo>
                    <a:pt x="11" y="329"/>
                  </a:lnTo>
                  <a:cubicBezTo>
                    <a:pt x="1" y="508"/>
                    <a:pt x="145" y="598"/>
                    <a:pt x="287" y="598"/>
                  </a:cubicBezTo>
                  <a:cubicBezTo>
                    <a:pt x="428" y="598"/>
                    <a:pt x="568" y="508"/>
                    <a:pt x="548" y="329"/>
                  </a:cubicBezTo>
                  <a:lnTo>
                    <a:pt x="548" y="269"/>
                  </a:lnTo>
                  <a:cubicBezTo>
                    <a:pt x="548" y="90"/>
                    <a:pt x="413" y="1"/>
                    <a:pt x="2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4"/>
            <p:cNvSpPr/>
            <p:nvPr/>
          </p:nvSpPr>
          <p:spPr>
            <a:xfrm flipH="1" rot="10800000">
              <a:off x="6290696" y="2958559"/>
              <a:ext cx="168467" cy="37591"/>
            </a:xfrm>
            <a:custGeom>
              <a:rect b="b" l="l" r="r" t="t"/>
              <a:pathLst>
                <a:path extrusionOk="0" h="515" w="2308">
                  <a:moveTo>
                    <a:pt x="1191" y="1"/>
                  </a:moveTo>
                  <a:cubicBezTo>
                    <a:pt x="846" y="1"/>
                    <a:pt x="497" y="45"/>
                    <a:pt x="199" y="105"/>
                  </a:cubicBezTo>
                  <a:cubicBezTo>
                    <a:pt x="0" y="125"/>
                    <a:pt x="80" y="423"/>
                    <a:pt x="239" y="423"/>
                  </a:cubicBezTo>
                  <a:cubicBezTo>
                    <a:pt x="577" y="443"/>
                    <a:pt x="915" y="443"/>
                    <a:pt x="1233" y="483"/>
                  </a:cubicBezTo>
                  <a:cubicBezTo>
                    <a:pt x="1415" y="495"/>
                    <a:pt x="1603" y="514"/>
                    <a:pt x="1786" y="514"/>
                  </a:cubicBezTo>
                  <a:cubicBezTo>
                    <a:pt x="1904" y="514"/>
                    <a:pt x="2019" y="506"/>
                    <a:pt x="2129" y="483"/>
                  </a:cubicBezTo>
                  <a:cubicBezTo>
                    <a:pt x="2268" y="483"/>
                    <a:pt x="2308" y="244"/>
                    <a:pt x="2168" y="165"/>
                  </a:cubicBezTo>
                  <a:cubicBezTo>
                    <a:pt x="1880" y="45"/>
                    <a:pt x="1537" y="1"/>
                    <a:pt x="11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4"/>
            <p:cNvSpPr/>
            <p:nvPr/>
          </p:nvSpPr>
          <p:spPr>
            <a:xfrm flipH="1" rot="10800000">
              <a:off x="6531716" y="2941991"/>
              <a:ext cx="33431" cy="23285"/>
            </a:xfrm>
            <a:custGeom>
              <a:rect b="b" l="l" r="r" t="t"/>
              <a:pathLst>
                <a:path extrusionOk="0" h="319" w="458">
                  <a:moveTo>
                    <a:pt x="219" y="0"/>
                  </a:moveTo>
                  <a:cubicBezTo>
                    <a:pt x="0" y="0"/>
                    <a:pt x="0" y="319"/>
                    <a:pt x="219" y="319"/>
                  </a:cubicBezTo>
                  <a:cubicBezTo>
                    <a:pt x="458" y="319"/>
                    <a:pt x="458" y="0"/>
                    <a:pt x="2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4"/>
            <p:cNvSpPr/>
            <p:nvPr/>
          </p:nvSpPr>
          <p:spPr>
            <a:xfrm flipH="1" rot="10800000">
              <a:off x="6652226" y="2937392"/>
              <a:ext cx="174306" cy="33358"/>
            </a:xfrm>
            <a:custGeom>
              <a:rect b="b" l="l" r="r" t="t"/>
              <a:pathLst>
                <a:path extrusionOk="0" h="457" w="2388">
                  <a:moveTo>
                    <a:pt x="1659" y="1"/>
                  </a:moveTo>
                  <a:cubicBezTo>
                    <a:pt x="1472" y="1"/>
                    <a:pt x="1283" y="16"/>
                    <a:pt x="1114" y="16"/>
                  </a:cubicBezTo>
                  <a:cubicBezTo>
                    <a:pt x="756" y="16"/>
                    <a:pt x="418" y="16"/>
                    <a:pt x="60" y="95"/>
                  </a:cubicBezTo>
                  <a:cubicBezTo>
                    <a:pt x="0" y="115"/>
                    <a:pt x="0" y="215"/>
                    <a:pt x="40" y="254"/>
                  </a:cubicBezTo>
                  <a:cubicBezTo>
                    <a:pt x="100" y="274"/>
                    <a:pt x="120" y="294"/>
                    <a:pt x="179" y="354"/>
                  </a:cubicBezTo>
                  <a:cubicBezTo>
                    <a:pt x="184" y="359"/>
                    <a:pt x="191" y="361"/>
                    <a:pt x="197" y="361"/>
                  </a:cubicBezTo>
                  <a:cubicBezTo>
                    <a:pt x="217" y="361"/>
                    <a:pt x="239" y="339"/>
                    <a:pt x="239" y="294"/>
                  </a:cubicBezTo>
                  <a:cubicBezTo>
                    <a:pt x="518" y="354"/>
                    <a:pt x="816" y="374"/>
                    <a:pt x="1095" y="394"/>
                  </a:cubicBezTo>
                  <a:cubicBezTo>
                    <a:pt x="1323" y="407"/>
                    <a:pt x="1571" y="457"/>
                    <a:pt x="1817" y="457"/>
                  </a:cubicBezTo>
                  <a:cubicBezTo>
                    <a:pt x="1935" y="457"/>
                    <a:pt x="2053" y="446"/>
                    <a:pt x="2169" y="413"/>
                  </a:cubicBezTo>
                  <a:cubicBezTo>
                    <a:pt x="2388" y="394"/>
                    <a:pt x="2368" y="135"/>
                    <a:pt x="2189" y="75"/>
                  </a:cubicBezTo>
                  <a:cubicBezTo>
                    <a:pt x="2029" y="16"/>
                    <a:pt x="1845" y="1"/>
                    <a:pt x="1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 flipH="1" rot="10800000">
              <a:off x="6883099" y="2918779"/>
              <a:ext cx="39270" cy="30511"/>
            </a:xfrm>
            <a:custGeom>
              <a:rect b="b" l="l" r="r" t="t"/>
              <a:pathLst>
                <a:path extrusionOk="0" h="418" w="538">
                  <a:moveTo>
                    <a:pt x="319" y="0"/>
                  </a:moveTo>
                  <a:cubicBezTo>
                    <a:pt x="259" y="0"/>
                    <a:pt x="219" y="20"/>
                    <a:pt x="159" y="20"/>
                  </a:cubicBezTo>
                  <a:cubicBezTo>
                    <a:pt x="0" y="60"/>
                    <a:pt x="0" y="378"/>
                    <a:pt x="159" y="398"/>
                  </a:cubicBezTo>
                  <a:cubicBezTo>
                    <a:pt x="219" y="398"/>
                    <a:pt x="259" y="418"/>
                    <a:pt x="319" y="418"/>
                  </a:cubicBezTo>
                  <a:cubicBezTo>
                    <a:pt x="378" y="418"/>
                    <a:pt x="458" y="378"/>
                    <a:pt x="498" y="318"/>
                  </a:cubicBezTo>
                  <a:lnTo>
                    <a:pt x="498" y="298"/>
                  </a:lnTo>
                  <a:cubicBezTo>
                    <a:pt x="537" y="259"/>
                    <a:pt x="537" y="179"/>
                    <a:pt x="518" y="119"/>
                  </a:cubicBezTo>
                  <a:cubicBezTo>
                    <a:pt x="458" y="60"/>
                    <a:pt x="378" y="0"/>
                    <a:pt x="3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4"/>
            <p:cNvSpPr/>
            <p:nvPr/>
          </p:nvSpPr>
          <p:spPr>
            <a:xfrm flipH="1" rot="10800000">
              <a:off x="6992004" y="2910969"/>
              <a:ext cx="201897" cy="47810"/>
            </a:xfrm>
            <a:custGeom>
              <a:rect b="b" l="l" r="r" t="t"/>
              <a:pathLst>
                <a:path extrusionOk="0" h="655" w="2766">
                  <a:moveTo>
                    <a:pt x="1042" y="0"/>
                  </a:moveTo>
                  <a:cubicBezTo>
                    <a:pt x="750" y="0"/>
                    <a:pt x="460" y="22"/>
                    <a:pt x="199" y="90"/>
                  </a:cubicBezTo>
                  <a:cubicBezTo>
                    <a:pt x="0" y="130"/>
                    <a:pt x="40" y="409"/>
                    <a:pt x="239" y="428"/>
                  </a:cubicBezTo>
                  <a:cubicBezTo>
                    <a:pt x="617" y="448"/>
                    <a:pt x="995" y="448"/>
                    <a:pt x="1353" y="508"/>
                  </a:cubicBezTo>
                  <a:cubicBezTo>
                    <a:pt x="1685" y="543"/>
                    <a:pt x="2016" y="654"/>
                    <a:pt x="2348" y="654"/>
                  </a:cubicBezTo>
                  <a:cubicBezTo>
                    <a:pt x="2394" y="654"/>
                    <a:pt x="2440" y="652"/>
                    <a:pt x="2487" y="647"/>
                  </a:cubicBezTo>
                  <a:cubicBezTo>
                    <a:pt x="2686" y="607"/>
                    <a:pt x="2765" y="349"/>
                    <a:pt x="2566" y="230"/>
                  </a:cubicBezTo>
                  <a:cubicBezTo>
                    <a:pt x="2248" y="31"/>
                    <a:pt x="1811" y="31"/>
                    <a:pt x="1433" y="11"/>
                  </a:cubicBezTo>
                  <a:cubicBezTo>
                    <a:pt x="1303" y="5"/>
                    <a:pt x="1172" y="0"/>
                    <a:pt x="10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5" name="Google Shape;335;p14"/>
          <p:cNvSpPr/>
          <p:nvPr/>
        </p:nvSpPr>
        <p:spPr>
          <a:xfrm rot="-8999956">
            <a:off x="2222167" y="3834398"/>
            <a:ext cx="636961" cy="275344"/>
          </a:xfrm>
          <a:custGeom>
            <a:rect b="b" l="l" r="r" t="t"/>
            <a:pathLst>
              <a:path extrusionOk="0" h="11014" w="25479">
                <a:moveTo>
                  <a:pt x="25276" y="1"/>
                </a:moveTo>
                <a:cubicBezTo>
                  <a:pt x="25207" y="1"/>
                  <a:pt x="25136" y="44"/>
                  <a:pt x="25097" y="131"/>
                </a:cubicBezTo>
                <a:cubicBezTo>
                  <a:pt x="24062" y="2598"/>
                  <a:pt x="22073" y="4308"/>
                  <a:pt x="19984" y="5840"/>
                </a:cubicBezTo>
                <a:cubicBezTo>
                  <a:pt x="17935" y="7372"/>
                  <a:pt x="15707" y="8764"/>
                  <a:pt x="13260" y="9560"/>
                </a:cubicBezTo>
                <a:cubicBezTo>
                  <a:pt x="11975" y="9965"/>
                  <a:pt x="10677" y="10172"/>
                  <a:pt x="9410" y="10172"/>
                </a:cubicBezTo>
                <a:cubicBezTo>
                  <a:pt x="7067" y="10172"/>
                  <a:pt x="4827" y="9467"/>
                  <a:pt x="2956" y="8008"/>
                </a:cubicBezTo>
                <a:cubicBezTo>
                  <a:pt x="3234" y="7809"/>
                  <a:pt x="3533" y="7630"/>
                  <a:pt x="3811" y="7431"/>
                </a:cubicBezTo>
                <a:cubicBezTo>
                  <a:pt x="4050" y="7272"/>
                  <a:pt x="4070" y="6914"/>
                  <a:pt x="3811" y="6735"/>
                </a:cubicBezTo>
                <a:cubicBezTo>
                  <a:pt x="2737" y="6019"/>
                  <a:pt x="1683" y="5303"/>
                  <a:pt x="629" y="4547"/>
                </a:cubicBezTo>
                <a:cubicBezTo>
                  <a:pt x="575" y="4516"/>
                  <a:pt x="514" y="4502"/>
                  <a:pt x="451" y="4502"/>
                </a:cubicBezTo>
                <a:cubicBezTo>
                  <a:pt x="234" y="4502"/>
                  <a:pt x="1" y="4673"/>
                  <a:pt x="32" y="4905"/>
                </a:cubicBezTo>
                <a:cubicBezTo>
                  <a:pt x="191" y="6317"/>
                  <a:pt x="350" y="7790"/>
                  <a:pt x="648" y="9182"/>
                </a:cubicBezTo>
                <a:cubicBezTo>
                  <a:pt x="668" y="9319"/>
                  <a:pt x="769" y="9379"/>
                  <a:pt x="878" y="9379"/>
                </a:cubicBezTo>
                <a:cubicBezTo>
                  <a:pt x="992" y="9379"/>
                  <a:pt x="1115" y="9314"/>
                  <a:pt x="1166" y="9202"/>
                </a:cubicBezTo>
                <a:cubicBezTo>
                  <a:pt x="1265" y="9202"/>
                  <a:pt x="1384" y="9182"/>
                  <a:pt x="1484" y="9102"/>
                </a:cubicBezTo>
                <a:cubicBezTo>
                  <a:pt x="1743" y="8904"/>
                  <a:pt x="1961" y="8725"/>
                  <a:pt x="2220" y="8565"/>
                </a:cubicBezTo>
                <a:cubicBezTo>
                  <a:pt x="4016" y="10296"/>
                  <a:pt x="6696" y="11014"/>
                  <a:pt x="9316" y="11014"/>
                </a:cubicBezTo>
                <a:cubicBezTo>
                  <a:pt x="10701" y="11014"/>
                  <a:pt x="12069" y="10813"/>
                  <a:pt x="13280" y="10455"/>
                </a:cubicBezTo>
                <a:cubicBezTo>
                  <a:pt x="16085" y="9600"/>
                  <a:pt x="18592" y="7988"/>
                  <a:pt x="20919" y="6218"/>
                </a:cubicBezTo>
                <a:cubicBezTo>
                  <a:pt x="22908" y="4686"/>
                  <a:pt x="25037" y="2896"/>
                  <a:pt x="25455" y="290"/>
                </a:cubicBezTo>
                <a:cubicBezTo>
                  <a:pt x="25479" y="99"/>
                  <a:pt x="25380" y="1"/>
                  <a:pt x="252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4"/>
          <p:cNvSpPr/>
          <p:nvPr/>
        </p:nvSpPr>
        <p:spPr>
          <a:xfrm rot="-8999956">
            <a:off x="2222167" y="6462398"/>
            <a:ext cx="636961" cy="275344"/>
          </a:xfrm>
          <a:custGeom>
            <a:rect b="b" l="l" r="r" t="t"/>
            <a:pathLst>
              <a:path extrusionOk="0" h="11014" w="25479">
                <a:moveTo>
                  <a:pt x="25276" y="1"/>
                </a:moveTo>
                <a:cubicBezTo>
                  <a:pt x="25207" y="1"/>
                  <a:pt x="25136" y="44"/>
                  <a:pt x="25097" y="131"/>
                </a:cubicBezTo>
                <a:cubicBezTo>
                  <a:pt x="24062" y="2598"/>
                  <a:pt x="22073" y="4308"/>
                  <a:pt x="19984" y="5840"/>
                </a:cubicBezTo>
                <a:cubicBezTo>
                  <a:pt x="17935" y="7372"/>
                  <a:pt x="15707" y="8764"/>
                  <a:pt x="13260" y="9560"/>
                </a:cubicBezTo>
                <a:cubicBezTo>
                  <a:pt x="11975" y="9965"/>
                  <a:pt x="10677" y="10172"/>
                  <a:pt x="9410" y="10172"/>
                </a:cubicBezTo>
                <a:cubicBezTo>
                  <a:pt x="7067" y="10172"/>
                  <a:pt x="4827" y="9467"/>
                  <a:pt x="2956" y="8008"/>
                </a:cubicBezTo>
                <a:cubicBezTo>
                  <a:pt x="3234" y="7809"/>
                  <a:pt x="3533" y="7630"/>
                  <a:pt x="3811" y="7431"/>
                </a:cubicBezTo>
                <a:cubicBezTo>
                  <a:pt x="4050" y="7272"/>
                  <a:pt x="4070" y="6914"/>
                  <a:pt x="3811" y="6735"/>
                </a:cubicBezTo>
                <a:cubicBezTo>
                  <a:pt x="2737" y="6019"/>
                  <a:pt x="1683" y="5303"/>
                  <a:pt x="629" y="4547"/>
                </a:cubicBezTo>
                <a:cubicBezTo>
                  <a:pt x="575" y="4516"/>
                  <a:pt x="514" y="4502"/>
                  <a:pt x="451" y="4502"/>
                </a:cubicBezTo>
                <a:cubicBezTo>
                  <a:pt x="234" y="4502"/>
                  <a:pt x="1" y="4673"/>
                  <a:pt x="32" y="4905"/>
                </a:cubicBezTo>
                <a:cubicBezTo>
                  <a:pt x="191" y="6317"/>
                  <a:pt x="350" y="7790"/>
                  <a:pt x="648" y="9182"/>
                </a:cubicBezTo>
                <a:cubicBezTo>
                  <a:pt x="668" y="9319"/>
                  <a:pt x="769" y="9379"/>
                  <a:pt x="878" y="9379"/>
                </a:cubicBezTo>
                <a:cubicBezTo>
                  <a:pt x="992" y="9379"/>
                  <a:pt x="1115" y="9314"/>
                  <a:pt x="1166" y="9202"/>
                </a:cubicBezTo>
                <a:cubicBezTo>
                  <a:pt x="1265" y="9202"/>
                  <a:pt x="1384" y="9182"/>
                  <a:pt x="1484" y="9102"/>
                </a:cubicBezTo>
                <a:cubicBezTo>
                  <a:pt x="1743" y="8904"/>
                  <a:pt x="1961" y="8725"/>
                  <a:pt x="2220" y="8565"/>
                </a:cubicBezTo>
                <a:cubicBezTo>
                  <a:pt x="4016" y="10296"/>
                  <a:pt x="6696" y="11014"/>
                  <a:pt x="9316" y="11014"/>
                </a:cubicBezTo>
                <a:cubicBezTo>
                  <a:pt x="10701" y="11014"/>
                  <a:pt x="12069" y="10813"/>
                  <a:pt x="13280" y="10455"/>
                </a:cubicBezTo>
                <a:cubicBezTo>
                  <a:pt x="16085" y="9600"/>
                  <a:pt x="18592" y="7988"/>
                  <a:pt x="20919" y="6218"/>
                </a:cubicBezTo>
                <a:cubicBezTo>
                  <a:pt x="22908" y="4686"/>
                  <a:pt x="25037" y="2896"/>
                  <a:pt x="25455" y="290"/>
                </a:cubicBezTo>
                <a:cubicBezTo>
                  <a:pt x="25479" y="99"/>
                  <a:pt x="25380" y="1"/>
                  <a:pt x="252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4"/>
          <p:cNvSpPr/>
          <p:nvPr/>
        </p:nvSpPr>
        <p:spPr>
          <a:xfrm rot="-8999956">
            <a:off x="2222167" y="8564798"/>
            <a:ext cx="636961" cy="275344"/>
          </a:xfrm>
          <a:custGeom>
            <a:rect b="b" l="l" r="r" t="t"/>
            <a:pathLst>
              <a:path extrusionOk="0" h="11014" w="25479">
                <a:moveTo>
                  <a:pt x="25276" y="1"/>
                </a:moveTo>
                <a:cubicBezTo>
                  <a:pt x="25207" y="1"/>
                  <a:pt x="25136" y="44"/>
                  <a:pt x="25097" y="131"/>
                </a:cubicBezTo>
                <a:cubicBezTo>
                  <a:pt x="24062" y="2598"/>
                  <a:pt x="22073" y="4308"/>
                  <a:pt x="19984" y="5840"/>
                </a:cubicBezTo>
                <a:cubicBezTo>
                  <a:pt x="17935" y="7372"/>
                  <a:pt x="15707" y="8764"/>
                  <a:pt x="13260" y="9560"/>
                </a:cubicBezTo>
                <a:cubicBezTo>
                  <a:pt x="11975" y="9965"/>
                  <a:pt x="10677" y="10172"/>
                  <a:pt x="9410" y="10172"/>
                </a:cubicBezTo>
                <a:cubicBezTo>
                  <a:pt x="7067" y="10172"/>
                  <a:pt x="4827" y="9467"/>
                  <a:pt x="2956" y="8008"/>
                </a:cubicBezTo>
                <a:cubicBezTo>
                  <a:pt x="3234" y="7809"/>
                  <a:pt x="3533" y="7630"/>
                  <a:pt x="3811" y="7431"/>
                </a:cubicBezTo>
                <a:cubicBezTo>
                  <a:pt x="4050" y="7272"/>
                  <a:pt x="4070" y="6914"/>
                  <a:pt x="3811" y="6735"/>
                </a:cubicBezTo>
                <a:cubicBezTo>
                  <a:pt x="2737" y="6019"/>
                  <a:pt x="1683" y="5303"/>
                  <a:pt x="629" y="4547"/>
                </a:cubicBezTo>
                <a:cubicBezTo>
                  <a:pt x="575" y="4516"/>
                  <a:pt x="514" y="4502"/>
                  <a:pt x="451" y="4502"/>
                </a:cubicBezTo>
                <a:cubicBezTo>
                  <a:pt x="234" y="4502"/>
                  <a:pt x="1" y="4673"/>
                  <a:pt x="32" y="4905"/>
                </a:cubicBezTo>
                <a:cubicBezTo>
                  <a:pt x="191" y="6317"/>
                  <a:pt x="350" y="7790"/>
                  <a:pt x="648" y="9182"/>
                </a:cubicBezTo>
                <a:cubicBezTo>
                  <a:pt x="668" y="9319"/>
                  <a:pt x="769" y="9379"/>
                  <a:pt x="878" y="9379"/>
                </a:cubicBezTo>
                <a:cubicBezTo>
                  <a:pt x="992" y="9379"/>
                  <a:pt x="1115" y="9314"/>
                  <a:pt x="1166" y="9202"/>
                </a:cubicBezTo>
                <a:cubicBezTo>
                  <a:pt x="1265" y="9202"/>
                  <a:pt x="1384" y="9182"/>
                  <a:pt x="1484" y="9102"/>
                </a:cubicBezTo>
                <a:cubicBezTo>
                  <a:pt x="1743" y="8904"/>
                  <a:pt x="1961" y="8725"/>
                  <a:pt x="2220" y="8565"/>
                </a:cubicBezTo>
                <a:cubicBezTo>
                  <a:pt x="4016" y="10296"/>
                  <a:pt x="6696" y="11014"/>
                  <a:pt x="9316" y="11014"/>
                </a:cubicBezTo>
                <a:cubicBezTo>
                  <a:pt x="10701" y="11014"/>
                  <a:pt x="12069" y="10813"/>
                  <a:pt x="13280" y="10455"/>
                </a:cubicBezTo>
                <a:cubicBezTo>
                  <a:pt x="16085" y="9600"/>
                  <a:pt x="18592" y="7988"/>
                  <a:pt x="20919" y="6218"/>
                </a:cubicBezTo>
                <a:cubicBezTo>
                  <a:pt x="22908" y="4686"/>
                  <a:pt x="25037" y="2896"/>
                  <a:pt x="25455" y="290"/>
                </a:cubicBezTo>
                <a:cubicBezTo>
                  <a:pt x="25479" y="99"/>
                  <a:pt x="25380" y="1"/>
                  <a:pt x="252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663024" y="4248125"/>
            <a:ext cx="148974" cy="117039"/>
          </a:xfrm>
          <a:custGeom>
            <a:rect b="b" l="l" r="r" t="t"/>
            <a:pathLst>
              <a:path extrusionOk="0" h="23704" w="30172">
                <a:moveTo>
                  <a:pt x="28624" y="977"/>
                </a:moveTo>
                <a:cubicBezTo>
                  <a:pt x="29272" y="998"/>
                  <a:pt x="29063" y="1145"/>
                  <a:pt x="29063" y="1835"/>
                </a:cubicBezTo>
                <a:cubicBezTo>
                  <a:pt x="29021" y="3990"/>
                  <a:pt x="28979" y="6124"/>
                  <a:pt x="28896" y="8259"/>
                </a:cubicBezTo>
                <a:cubicBezTo>
                  <a:pt x="28812" y="10602"/>
                  <a:pt x="29084" y="13008"/>
                  <a:pt x="28791" y="15331"/>
                </a:cubicBezTo>
                <a:cubicBezTo>
                  <a:pt x="28686" y="16105"/>
                  <a:pt x="28414" y="17005"/>
                  <a:pt x="28414" y="17800"/>
                </a:cubicBezTo>
                <a:cubicBezTo>
                  <a:pt x="28414" y="18323"/>
                  <a:pt x="28519" y="18804"/>
                  <a:pt x="28540" y="19327"/>
                </a:cubicBezTo>
                <a:cubicBezTo>
                  <a:pt x="28603" y="19788"/>
                  <a:pt x="28603" y="20269"/>
                  <a:pt x="28561" y="20729"/>
                </a:cubicBezTo>
                <a:cubicBezTo>
                  <a:pt x="28352" y="20645"/>
                  <a:pt x="28121" y="20562"/>
                  <a:pt x="27891" y="20520"/>
                </a:cubicBezTo>
                <a:cubicBezTo>
                  <a:pt x="27666" y="20501"/>
                  <a:pt x="27444" y="20491"/>
                  <a:pt x="27223" y="20491"/>
                </a:cubicBezTo>
                <a:cubicBezTo>
                  <a:pt x="26952" y="20491"/>
                  <a:pt x="26682" y="20506"/>
                  <a:pt x="26406" y="20541"/>
                </a:cubicBezTo>
                <a:cubicBezTo>
                  <a:pt x="26364" y="20520"/>
                  <a:pt x="26301" y="20499"/>
                  <a:pt x="26259" y="20499"/>
                </a:cubicBezTo>
                <a:cubicBezTo>
                  <a:pt x="26085" y="20494"/>
                  <a:pt x="25910" y="20492"/>
                  <a:pt x="25735" y="20492"/>
                </a:cubicBezTo>
                <a:cubicBezTo>
                  <a:pt x="25129" y="20492"/>
                  <a:pt x="24516" y="20522"/>
                  <a:pt x="23916" y="20604"/>
                </a:cubicBezTo>
                <a:cubicBezTo>
                  <a:pt x="23079" y="20687"/>
                  <a:pt x="22242" y="20729"/>
                  <a:pt x="21405" y="20834"/>
                </a:cubicBezTo>
                <a:cubicBezTo>
                  <a:pt x="19703" y="20997"/>
                  <a:pt x="17987" y="21084"/>
                  <a:pt x="16269" y="21084"/>
                </a:cubicBezTo>
                <a:cubicBezTo>
                  <a:pt x="15791" y="21084"/>
                  <a:pt x="15313" y="21078"/>
                  <a:pt x="14835" y="21064"/>
                </a:cubicBezTo>
                <a:cubicBezTo>
                  <a:pt x="13015" y="21064"/>
                  <a:pt x="11194" y="21210"/>
                  <a:pt x="9416" y="21545"/>
                </a:cubicBezTo>
                <a:cubicBezTo>
                  <a:pt x="7533" y="21880"/>
                  <a:pt x="5629" y="21880"/>
                  <a:pt x="3766" y="22340"/>
                </a:cubicBezTo>
                <a:cubicBezTo>
                  <a:pt x="3390" y="22424"/>
                  <a:pt x="3034" y="22570"/>
                  <a:pt x="2657" y="22675"/>
                </a:cubicBezTo>
                <a:cubicBezTo>
                  <a:pt x="2491" y="22717"/>
                  <a:pt x="2368" y="22737"/>
                  <a:pt x="2274" y="22737"/>
                </a:cubicBezTo>
                <a:cubicBezTo>
                  <a:pt x="1989" y="22737"/>
                  <a:pt x="1978" y="22545"/>
                  <a:pt x="1883" y="22152"/>
                </a:cubicBezTo>
                <a:cubicBezTo>
                  <a:pt x="1695" y="21378"/>
                  <a:pt x="1883" y="20311"/>
                  <a:pt x="1883" y="19495"/>
                </a:cubicBezTo>
                <a:cubicBezTo>
                  <a:pt x="1925" y="17528"/>
                  <a:pt x="1465" y="15603"/>
                  <a:pt x="1486" y="13636"/>
                </a:cubicBezTo>
                <a:cubicBezTo>
                  <a:pt x="1527" y="11585"/>
                  <a:pt x="1130" y="9598"/>
                  <a:pt x="963" y="7547"/>
                </a:cubicBezTo>
                <a:cubicBezTo>
                  <a:pt x="858" y="6124"/>
                  <a:pt x="858" y="4743"/>
                  <a:pt x="649" y="3362"/>
                </a:cubicBezTo>
                <a:lnTo>
                  <a:pt x="649" y="3362"/>
                </a:lnTo>
                <a:cubicBezTo>
                  <a:pt x="1276" y="3509"/>
                  <a:pt x="1862" y="3907"/>
                  <a:pt x="2427" y="4199"/>
                </a:cubicBezTo>
                <a:cubicBezTo>
                  <a:pt x="3264" y="4639"/>
                  <a:pt x="4122" y="5099"/>
                  <a:pt x="4980" y="5518"/>
                </a:cubicBezTo>
                <a:cubicBezTo>
                  <a:pt x="6298" y="6145"/>
                  <a:pt x="7721" y="6501"/>
                  <a:pt x="9039" y="7171"/>
                </a:cubicBezTo>
                <a:cubicBezTo>
                  <a:pt x="10127" y="7715"/>
                  <a:pt x="11069" y="8426"/>
                  <a:pt x="12240" y="8865"/>
                </a:cubicBezTo>
                <a:cubicBezTo>
                  <a:pt x="12868" y="9096"/>
                  <a:pt x="13475" y="9368"/>
                  <a:pt x="14082" y="9681"/>
                </a:cubicBezTo>
                <a:cubicBezTo>
                  <a:pt x="13705" y="10142"/>
                  <a:pt x="13245" y="10246"/>
                  <a:pt x="12743" y="10539"/>
                </a:cubicBezTo>
                <a:cubicBezTo>
                  <a:pt x="12345" y="10832"/>
                  <a:pt x="11968" y="11125"/>
                  <a:pt x="11634" y="11481"/>
                </a:cubicBezTo>
                <a:cubicBezTo>
                  <a:pt x="10525" y="12422"/>
                  <a:pt x="9499" y="13406"/>
                  <a:pt x="8516" y="14473"/>
                </a:cubicBezTo>
                <a:cubicBezTo>
                  <a:pt x="7616" y="15435"/>
                  <a:pt x="6842" y="16461"/>
                  <a:pt x="5838" y="17319"/>
                </a:cubicBezTo>
                <a:cubicBezTo>
                  <a:pt x="4833" y="18197"/>
                  <a:pt x="3913" y="19181"/>
                  <a:pt x="3139" y="20248"/>
                </a:cubicBezTo>
                <a:cubicBezTo>
                  <a:pt x="3003" y="20452"/>
                  <a:pt x="3198" y="20711"/>
                  <a:pt x="3400" y="20711"/>
                </a:cubicBezTo>
                <a:cubicBezTo>
                  <a:pt x="3446" y="20711"/>
                  <a:pt x="3493" y="20698"/>
                  <a:pt x="3536" y="20666"/>
                </a:cubicBezTo>
                <a:cubicBezTo>
                  <a:pt x="4603" y="19871"/>
                  <a:pt x="5356" y="18699"/>
                  <a:pt x="6340" y="17821"/>
                </a:cubicBezTo>
                <a:cubicBezTo>
                  <a:pt x="7428" y="16858"/>
                  <a:pt x="8265" y="15666"/>
                  <a:pt x="9269" y="14619"/>
                </a:cubicBezTo>
                <a:cubicBezTo>
                  <a:pt x="10274" y="13573"/>
                  <a:pt x="11341" y="12611"/>
                  <a:pt x="12387" y="11627"/>
                </a:cubicBezTo>
                <a:cubicBezTo>
                  <a:pt x="13015" y="11041"/>
                  <a:pt x="13956" y="10623"/>
                  <a:pt x="14395" y="9849"/>
                </a:cubicBezTo>
                <a:cubicBezTo>
                  <a:pt x="14919" y="10121"/>
                  <a:pt x="15442" y="10393"/>
                  <a:pt x="15965" y="10644"/>
                </a:cubicBezTo>
                <a:cubicBezTo>
                  <a:pt x="16355" y="10825"/>
                  <a:pt x="16680" y="10919"/>
                  <a:pt x="16983" y="10919"/>
                </a:cubicBezTo>
                <a:cubicBezTo>
                  <a:pt x="17347" y="10919"/>
                  <a:pt x="17680" y="10783"/>
                  <a:pt x="18057" y="10497"/>
                </a:cubicBezTo>
                <a:cubicBezTo>
                  <a:pt x="18517" y="11188"/>
                  <a:pt x="18810" y="12067"/>
                  <a:pt x="19417" y="12632"/>
                </a:cubicBezTo>
                <a:cubicBezTo>
                  <a:pt x="20233" y="13427"/>
                  <a:pt x="21091" y="14243"/>
                  <a:pt x="21949" y="14975"/>
                </a:cubicBezTo>
                <a:cubicBezTo>
                  <a:pt x="22995" y="15833"/>
                  <a:pt x="24083" y="16649"/>
                  <a:pt x="25087" y="17549"/>
                </a:cubicBezTo>
                <a:cubicBezTo>
                  <a:pt x="25485" y="17904"/>
                  <a:pt x="25924" y="18239"/>
                  <a:pt x="26364" y="18553"/>
                </a:cubicBezTo>
                <a:cubicBezTo>
                  <a:pt x="26615" y="18741"/>
                  <a:pt x="27515" y="19055"/>
                  <a:pt x="27619" y="19369"/>
                </a:cubicBezTo>
                <a:cubicBezTo>
                  <a:pt x="27686" y="19568"/>
                  <a:pt x="27844" y="19656"/>
                  <a:pt x="28005" y="19656"/>
                </a:cubicBezTo>
                <a:cubicBezTo>
                  <a:pt x="28249" y="19656"/>
                  <a:pt x="28498" y="19454"/>
                  <a:pt x="28435" y="19139"/>
                </a:cubicBezTo>
                <a:cubicBezTo>
                  <a:pt x="28226" y="18365"/>
                  <a:pt x="27180" y="18135"/>
                  <a:pt x="26594" y="17737"/>
                </a:cubicBezTo>
                <a:cubicBezTo>
                  <a:pt x="25297" y="16837"/>
                  <a:pt x="24146" y="15749"/>
                  <a:pt x="22890" y="14808"/>
                </a:cubicBezTo>
                <a:cubicBezTo>
                  <a:pt x="22284" y="14347"/>
                  <a:pt x="21802" y="13803"/>
                  <a:pt x="21238" y="13301"/>
                </a:cubicBezTo>
                <a:cubicBezTo>
                  <a:pt x="20798" y="12904"/>
                  <a:pt x="20275" y="12590"/>
                  <a:pt x="19857" y="12171"/>
                </a:cubicBezTo>
                <a:cubicBezTo>
                  <a:pt x="19313" y="11648"/>
                  <a:pt x="18936" y="10811"/>
                  <a:pt x="18413" y="10205"/>
                </a:cubicBezTo>
                <a:cubicBezTo>
                  <a:pt x="19480" y="9368"/>
                  <a:pt x="20631" y="8614"/>
                  <a:pt x="21865" y="7987"/>
                </a:cubicBezTo>
                <a:cubicBezTo>
                  <a:pt x="24230" y="6668"/>
                  <a:pt x="26050" y="4764"/>
                  <a:pt x="28121" y="3070"/>
                </a:cubicBezTo>
                <a:cubicBezTo>
                  <a:pt x="28495" y="2755"/>
                  <a:pt x="28129" y="2311"/>
                  <a:pt x="27754" y="2311"/>
                </a:cubicBezTo>
                <a:cubicBezTo>
                  <a:pt x="27730" y="2311"/>
                  <a:pt x="27706" y="2313"/>
                  <a:pt x="27682" y="2316"/>
                </a:cubicBezTo>
                <a:lnTo>
                  <a:pt x="27577" y="2316"/>
                </a:lnTo>
                <a:cubicBezTo>
                  <a:pt x="27431" y="2337"/>
                  <a:pt x="27326" y="2442"/>
                  <a:pt x="27284" y="2588"/>
                </a:cubicBezTo>
                <a:cubicBezTo>
                  <a:pt x="26343" y="3321"/>
                  <a:pt x="25464" y="4095"/>
                  <a:pt x="24606" y="4911"/>
                </a:cubicBezTo>
                <a:cubicBezTo>
                  <a:pt x="23748" y="5748"/>
                  <a:pt x="22556" y="6438"/>
                  <a:pt x="21510" y="7045"/>
                </a:cubicBezTo>
                <a:cubicBezTo>
                  <a:pt x="20380" y="7694"/>
                  <a:pt x="19208" y="8196"/>
                  <a:pt x="18162" y="9033"/>
                </a:cubicBezTo>
                <a:cubicBezTo>
                  <a:pt x="17659" y="9426"/>
                  <a:pt x="17369" y="9830"/>
                  <a:pt x="16874" y="9830"/>
                </a:cubicBezTo>
                <a:cubicBezTo>
                  <a:pt x="16710" y="9830"/>
                  <a:pt x="16524" y="9786"/>
                  <a:pt x="16300" y="9681"/>
                </a:cubicBezTo>
                <a:cubicBezTo>
                  <a:pt x="15714" y="9430"/>
                  <a:pt x="15170" y="9012"/>
                  <a:pt x="14563" y="8782"/>
                </a:cubicBezTo>
                <a:cubicBezTo>
                  <a:pt x="13433" y="8321"/>
                  <a:pt x="12178" y="7987"/>
                  <a:pt x="11110" y="7359"/>
                </a:cubicBezTo>
                <a:cubicBezTo>
                  <a:pt x="10169" y="6794"/>
                  <a:pt x="9186" y="6292"/>
                  <a:pt x="8160" y="5894"/>
                </a:cubicBezTo>
                <a:cubicBezTo>
                  <a:pt x="7449" y="5622"/>
                  <a:pt x="6696" y="5455"/>
                  <a:pt x="5984" y="5204"/>
                </a:cubicBezTo>
                <a:cubicBezTo>
                  <a:pt x="5147" y="4932"/>
                  <a:pt x="4373" y="4492"/>
                  <a:pt x="3557" y="4137"/>
                </a:cubicBezTo>
                <a:cubicBezTo>
                  <a:pt x="2616" y="3739"/>
                  <a:pt x="1632" y="3216"/>
                  <a:pt x="607" y="3153"/>
                </a:cubicBezTo>
                <a:cubicBezTo>
                  <a:pt x="565" y="2902"/>
                  <a:pt x="523" y="2630"/>
                  <a:pt x="460" y="2379"/>
                </a:cubicBezTo>
                <a:cubicBezTo>
                  <a:pt x="460" y="2358"/>
                  <a:pt x="460" y="2337"/>
                  <a:pt x="439" y="2316"/>
                </a:cubicBezTo>
                <a:lnTo>
                  <a:pt x="439" y="2316"/>
                </a:lnTo>
                <a:cubicBezTo>
                  <a:pt x="868" y="2357"/>
                  <a:pt x="1303" y="2374"/>
                  <a:pt x="1741" y="2374"/>
                </a:cubicBezTo>
                <a:cubicBezTo>
                  <a:pt x="3119" y="2374"/>
                  <a:pt x="4525" y="2203"/>
                  <a:pt x="5859" y="2044"/>
                </a:cubicBezTo>
                <a:cubicBezTo>
                  <a:pt x="7718" y="1853"/>
                  <a:pt x="9595" y="1749"/>
                  <a:pt x="11473" y="1749"/>
                </a:cubicBezTo>
                <a:cubicBezTo>
                  <a:pt x="11645" y="1749"/>
                  <a:pt x="11817" y="1750"/>
                  <a:pt x="11989" y="1751"/>
                </a:cubicBezTo>
                <a:cubicBezTo>
                  <a:pt x="13896" y="1751"/>
                  <a:pt x="15804" y="1437"/>
                  <a:pt x="17711" y="1437"/>
                </a:cubicBezTo>
                <a:cubicBezTo>
                  <a:pt x="17771" y="1437"/>
                  <a:pt x="17830" y="1437"/>
                  <a:pt x="17890" y="1438"/>
                </a:cubicBezTo>
                <a:cubicBezTo>
                  <a:pt x="20129" y="1438"/>
                  <a:pt x="22326" y="1375"/>
                  <a:pt x="24543" y="1291"/>
                </a:cubicBezTo>
                <a:cubicBezTo>
                  <a:pt x="25569" y="1249"/>
                  <a:pt x="26531" y="1249"/>
                  <a:pt x="27556" y="1124"/>
                </a:cubicBezTo>
                <a:cubicBezTo>
                  <a:pt x="27912" y="1061"/>
                  <a:pt x="28268" y="998"/>
                  <a:pt x="28624" y="977"/>
                </a:cubicBezTo>
                <a:close/>
                <a:moveTo>
                  <a:pt x="28920" y="0"/>
                </a:moveTo>
                <a:cubicBezTo>
                  <a:pt x="28327" y="0"/>
                  <a:pt x="27630" y="201"/>
                  <a:pt x="27201" y="245"/>
                </a:cubicBezTo>
                <a:cubicBezTo>
                  <a:pt x="22723" y="768"/>
                  <a:pt x="18162" y="454"/>
                  <a:pt x="13663" y="789"/>
                </a:cubicBezTo>
                <a:cubicBezTo>
                  <a:pt x="11403" y="956"/>
                  <a:pt x="9123" y="956"/>
                  <a:pt x="6842" y="1124"/>
                </a:cubicBezTo>
                <a:cubicBezTo>
                  <a:pt x="5838" y="1207"/>
                  <a:pt x="4812" y="1354"/>
                  <a:pt x="3808" y="1500"/>
                </a:cubicBezTo>
                <a:cubicBezTo>
                  <a:pt x="3222" y="1563"/>
                  <a:pt x="2616" y="1542"/>
                  <a:pt x="2051" y="1626"/>
                </a:cubicBezTo>
                <a:cubicBezTo>
                  <a:pt x="1465" y="1689"/>
                  <a:pt x="900" y="1877"/>
                  <a:pt x="272" y="1919"/>
                </a:cubicBezTo>
                <a:cubicBezTo>
                  <a:pt x="84" y="1919"/>
                  <a:pt x="0" y="2170"/>
                  <a:pt x="167" y="2295"/>
                </a:cubicBezTo>
                <a:cubicBezTo>
                  <a:pt x="105" y="2316"/>
                  <a:pt x="84" y="2379"/>
                  <a:pt x="63" y="2463"/>
                </a:cubicBezTo>
                <a:cubicBezTo>
                  <a:pt x="42" y="3425"/>
                  <a:pt x="209" y="4430"/>
                  <a:pt x="251" y="5413"/>
                </a:cubicBezTo>
                <a:cubicBezTo>
                  <a:pt x="314" y="6313"/>
                  <a:pt x="188" y="7212"/>
                  <a:pt x="293" y="8112"/>
                </a:cubicBezTo>
                <a:cubicBezTo>
                  <a:pt x="439" y="9368"/>
                  <a:pt x="544" y="10602"/>
                  <a:pt x="649" y="11857"/>
                </a:cubicBezTo>
                <a:cubicBezTo>
                  <a:pt x="711" y="12904"/>
                  <a:pt x="544" y="13971"/>
                  <a:pt x="649" y="15017"/>
                </a:cubicBezTo>
                <a:cubicBezTo>
                  <a:pt x="732" y="16126"/>
                  <a:pt x="983" y="17214"/>
                  <a:pt x="1025" y="18323"/>
                </a:cubicBezTo>
                <a:cubicBezTo>
                  <a:pt x="1046" y="19285"/>
                  <a:pt x="983" y="20269"/>
                  <a:pt x="963" y="21252"/>
                </a:cubicBezTo>
                <a:cubicBezTo>
                  <a:pt x="963" y="22290"/>
                  <a:pt x="864" y="23704"/>
                  <a:pt x="2205" y="23704"/>
                </a:cubicBezTo>
                <a:cubicBezTo>
                  <a:pt x="2243" y="23704"/>
                  <a:pt x="2282" y="23703"/>
                  <a:pt x="2323" y="23700"/>
                </a:cubicBezTo>
                <a:cubicBezTo>
                  <a:pt x="3118" y="23658"/>
                  <a:pt x="3913" y="23261"/>
                  <a:pt x="4708" y="23135"/>
                </a:cubicBezTo>
                <a:cubicBezTo>
                  <a:pt x="5712" y="22947"/>
                  <a:pt x="6717" y="22947"/>
                  <a:pt x="7742" y="22821"/>
                </a:cubicBezTo>
                <a:cubicBezTo>
                  <a:pt x="9855" y="22549"/>
                  <a:pt x="12052" y="22026"/>
                  <a:pt x="14186" y="22026"/>
                </a:cubicBezTo>
                <a:cubicBezTo>
                  <a:pt x="16592" y="22026"/>
                  <a:pt x="19061" y="22026"/>
                  <a:pt x="21489" y="21901"/>
                </a:cubicBezTo>
                <a:cubicBezTo>
                  <a:pt x="21527" y="22035"/>
                  <a:pt x="21653" y="22134"/>
                  <a:pt x="21802" y="22134"/>
                </a:cubicBezTo>
                <a:cubicBezTo>
                  <a:pt x="21816" y="22134"/>
                  <a:pt x="21830" y="22133"/>
                  <a:pt x="21844" y="22131"/>
                </a:cubicBezTo>
                <a:cubicBezTo>
                  <a:pt x="23648" y="22071"/>
                  <a:pt x="25415" y="21561"/>
                  <a:pt x="27233" y="21561"/>
                </a:cubicBezTo>
                <a:cubicBezTo>
                  <a:pt x="27334" y="21561"/>
                  <a:pt x="27435" y="21563"/>
                  <a:pt x="27536" y="21566"/>
                </a:cubicBezTo>
                <a:cubicBezTo>
                  <a:pt x="27920" y="21581"/>
                  <a:pt x="28372" y="21834"/>
                  <a:pt x="28776" y="21834"/>
                </a:cubicBezTo>
                <a:cubicBezTo>
                  <a:pt x="28922" y="21834"/>
                  <a:pt x="29061" y="21801"/>
                  <a:pt x="29188" y="21712"/>
                </a:cubicBezTo>
                <a:cubicBezTo>
                  <a:pt x="29691" y="21399"/>
                  <a:pt x="29565" y="20624"/>
                  <a:pt x="29544" y="20122"/>
                </a:cubicBezTo>
                <a:cubicBezTo>
                  <a:pt x="29460" y="19139"/>
                  <a:pt x="29460" y="18155"/>
                  <a:pt x="29523" y="17193"/>
                </a:cubicBezTo>
                <a:cubicBezTo>
                  <a:pt x="29607" y="16126"/>
                  <a:pt x="29837" y="15101"/>
                  <a:pt x="29837" y="14013"/>
                </a:cubicBezTo>
                <a:cubicBezTo>
                  <a:pt x="29858" y="11753"/>
                  <a:pt x="29733" y="9472"/>
                  <a:pt x="29900" y="7212"/>
                </a:cubicBezTo>
                <a:cubicBezTo>
                  <a:pt x="29984" y="6145"/>
                  <a:pt x="29984" y="5099"/>
                  <a:pt x="29984" y="4032"/>
                </a:cubicBezTo>
                <a:cubicBezTo>
                  <a:pt x="29984" y="2944"/>
                  <a:pt x="30172" y="1772"/>
                  <a:pt x="30005" y="747"/>
                </a:cubicBezTo>
                <a:cubicBezTo>
                  <a:pt x="29905" y="162"/>
                  <a:pt x="29454" y="0"/>
                  <a:pt x="28920" y="0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9" name="Google Shape;339;p14"/>
          <p:cNvGrpSpPr/>
          <p:nvPr/>
        </p:nvGrpSpPr>
        <p:grpSpPr>
          <a:xfrm>
            <a:off x="541961" y="6258038"/>
            <a:ext cx="341618" cy="429418"/>
            <a:chOff x="2525550" y="780025"/>
            <a:chExt cx="592675" cy="745000"/>
          </a:xfrm>
        </p:grpSpPr>
        <p:sp>
          <p:nvSpPr>
            <p:cNvPr id="340" name="Google Shape;340;p14"/>
            <p:cNvSpPr/>
            <p:nvPr/>
          </p:nvSpPr>
          <p:spPr>
            <a:xfrm>
              <a:off x="2600350" y="849625"/>
              <a:ext cx="432100" cy="675400"/>
            </a:xfrm>
            <a:custGeom>
              <a:rect b="b" l="l" r="r" t="t"/>
              <a:pathLst>
                <a:path extrusionOk="0" h="27016" w="17284">
                  <a:moveTo>
                    <a:pt x="8620" y="957"/>
                  </a:moveTo>
                  <a:cubicBezTo>
                    <a:pt x="9058" y="957"/>
                    <a:pt x="9506" y="997"/>
                    <a:pt x="9939" y="1067"/>
                  </a:cubicBezTo>
                  <a:cubicBezTo>
                    <a:pt x="10901" y="1192"/>
                    <a:pt x="11801" y="1632"/>
                    <a:pt x="12512" y="2301"/>
                  </a:cubicBezTo>
                  <a:cubicBezTo>
                    <a:pt x="13663" y="3368"/>
                    <a:pt x="14919" y="4770"/>
                    <a:pt x="15442" y="6235"/>
                  </a:cubicBezTo>
                  <a:cubicBezTo>
                    <a:pt x="15672" y="6905"/>
                    <a:pt x="15965" y="7449"/>
                    <a:pt x="16007" y="8160"/>
                  </a:cubicBezTo>
                  <a:cubicBezTo>
                    <a:pt x="16049" y="8641"/>
                    <a:pt x="16028" y="9101"/>
                    <a:pt x="16028" y="9562"/>
                  </a:cubicBezTo>
                  <a:cubicBezTo>
                    <a:pt x="16049" y="10629"/>
                    <a:pt x="16090" y="11696"/>
                    <a:pt x="15777" y="12721"/>
                  </a:cubicBezTo>
                  <a:cubicBezTo>
                    <a:pt x="15484" y="13663"/>
                    <a:pt x="14647" y="14855"/>
                    <a:pt x="13810" y="15399"/>
                  </a:cubicBezTo>
                  <a:cubicBezTo>
                    <a:pt x="13245" y="15755"/>
                    <a:pt x="12450" y="16027"/>
                    <a:pt x="11948" y="16488"/>
                  </a:cubicBezTo>
                  <a:cubicBezTo>
                    <a:pt x="11655" y="16760"/>
                    <a:pt x="11529" y="17136"/>
                    <a:pt x="11571" y="17534"/>
                  </a:cubicBezTo>
                  <a:cubicBezTo>
                    <a:pt x="11592" y="17806"/>
                    <a:pt x="11717" y="18078"/>
                    <a:pt x="11738" y="18371"/>
                  </a:cubicBezTo>
                  <a:cubicBezTo>
                    <a:pt x="11759" y="19333"/>
                    <a:pt x="11069" y="19396"/>
                    <a:pt x="10378" y="19396"/>
                  </a:cubicBezTo>
                  <a:lnTo>
                    <a:pt x="10190" y="19396"/>
                  </a:lnTo>
                  <a:cubicBezTo>
                    <a:pt x="10232" y="17973"/>
                    <a:pt x="10839" y="16467"/>
                    <a:pt x="11257" y="15127"/>
                  </a:cubicBezTo>
                  <a:cubicBezTo>
                    <a:pt x="11613" y="13956"/>
                    <a:pt x="12157" y="12470"/>
                    <a:pt x="12031" y="11257"/>
                  </a:cubicBezTo>
                  <a:cubicBezTo>
                    <a:pt x="12017" y="11100"/>
                    <a:pt x="11886" y="10991"/>
                    <a:pt x="11744" y="10991"/>
                  </a:cubicBezTo>
                  <a:cubicBezTo>
                    <a:pt x="11678" y="10991"/>
                    <a:pt x="11610" y="11015"/>
                    <a:pt x="11550" y="11068"/>
                  </a:cubicBezTo>
                  <a:cubicBezTo>
                    <a:pt x="11173" y="11466"/>
                    <a:pt x="10922" y="12094"/>
                    <a:pt x="10336" y="12114"/>
                  </a:cubicBezTo>
                  <a:cubicBezTo>
                    <a:pt x="10191" y="12119"/>
                    <a:pt x="10099" y="12124"/>
                    <a:pt x="10039" y="12124"/>
                  </a:cubicBezTo>
                  <a:cubicBezTo>
                    <a:pt x="9830" y="12124"/>
                    <a:pt x="10015" y="12067"/>
                    <a:pt x="9771" y="11759"/>
                  </a:cubicBezTo>
                  <a:cubicBezTo>
                    <a:pt x="9688" y="11633"/>
                    <a:pt x="9646" y="11466"/>
                    <a:pt x="9562" y="11361"/>
                  </a:cubicBezTo>
                  <a:cubicBezTo>
                    <a:pt x="9515" y="11285"/>
                    <a:pt x="9436" y="11248"/>
                    <a:pt x="9359" y="11248"/>
                  </a:cubicBezTo>
                  <a:cubicBezTo>
                    <a:pt x="9268" y="11248"/>
                    <a:pt x="9178" y="11301"/>
                    <a:pt x="9144" y="11403"/>
                  </a:cubicBezTo>
                  <a:cubicBezTo>
                    <a:pt x="8928" y="11936"/>
                    <a:pt x="8761" y="12261"/>
                    <a:pt x="8405" y="12261"/>
                  </a:cubicBezTo>
                  <a:cubicBezTo>
                    <a:pt x="8244" y="12261"/>
                    <a:pt x="8044" y="12195"/>
                    <a:pt x="7784" y="12052"/>
                  </a:cubicBezTo>
                  <a:cubicBezTo>
                    <a:pt x="7595" y="11926"/>
                    <a:pt x="7407" y="11780"/>
                    <a:pt x="7240" y="11612"/>
                  </a:cubicBezTo>
                  <a:cubicBezTo>
                    <a:pt x="7189" y="11584"/>
                    <a:pt x="7134" y="11571"/>
                    <a:pt x="7080" y="11571"/>
                  </a:cubicBezTo>
                  <a:cubicBezTo>
                    <a:pt x="6930" y="11571"/>
                    <a:pt x="6784" y="11668"/>
                    <a:pt x="6738" y="11822"/>
                  </a:cubicBezTo>
                  <a:cubicBezTo>
                    <a:pt x="6507" y="12910"/>
                    <a:pt x="7282" y="14102"/>
                    <a:pt x="7512" y="15148"/>
                  </a:cubicBezTo>
                  <a:cubicBezTo>
                    <a:pt x="7679" y="15902"/>
                    <a:pt x="7784" y="16655"/>
                    <a:pt x="7951" y="17387"/>
                  </a:cubicBezTo>
                  <a:cubicBezTo>
                    <a:pt x="8119" y="18078"/>
                    <a:pt x="8432" y="18747"/>
                    <a:pt x="8642" y="19438"/>
                  </a:cubicBezTo>
                  <a:cubicBezTo>
                    <a:pt x="8453" y="19417"/>
                    <a:pt x="8265" y="19375"/>
                    <a:pt x="8077" y="19312"/>
                  </a:cubicBezTo>
                  <a:cubicBezTo>
                    <a:pt x="7114" y="18936"/>
                    <a:pt x="7554" y="17931"/>
                    <a:pt x="7177" y="17157"/>
                  </a:cubicBezTo>
                  <a:cubicBezTo>
                    <a:pt x="6445" y="15630"/>
                    <a:pt x="4373" y="15420"/>
                    <a:pt x="3369" y="14102"/>
                  </a:cubicBezTo>
                  <a:cubicBezTo>
                    <a:pt x="2909" y="13579"/>
                    <a:pt x="2511" y="12993"/>
                    <a:pt x="2155" y="12386"/>
                  </a:cubicBezTo>
                  <a:cubicBezTo>
                    <a:pt x="1674" y="11361"/>
                    <a:pt x="1360" y="10252"/>
                    <a:pt x="1256" y="9122"/>
                  </a:cubicBezTo>
                  <a:cubicBezTo>
                    <a:pt x="1004" y="6925"/>
                    <a:pt x="1590" y="4017"/>
                    <a:pt x="3432" y="2594"/>
                  </a:cubicBezTo>
                  <a:cubicBezTo>
                    <a:pt x="4771" y="1548"/>
                    <a:pt x="6654" y="1171"/>
                    <a:pt x="8349" y="962"/>
                  </a:cubicBezTo>
                  <a:cubicBezTo>
                    <a:pt x="8438" y="959"/>
                    <a:pt x="8529" y="957"/>
                    <a:pt x="8620" y="957"/>
                  </a:cubicBezTo>
                  <a:close/>
                  <a:moveTo>
                    <a:pt x="11466" y="12052"/>
                  </a:moveTo>
                  <a:lnTo>
                    <a:pt x="11466" y="12052"/>
                  </a:lnTo>
                  <a:cubicBezTo>
                    <a:pt x="11320" y="13286"/>
                    <a:pt x="10713" y="14646"/>
                    <a:pt x="10357" y="15734"/>
                  </a:cubicBezTo>
                  <a:cubicBezTo>
                    <a:pt x="9981" y="16927"/>
                    <a:pt x="9541" y="18161"/>
                    <a:pt x="9437" y="19396"/>
                  </a:cubicBezTo>
                  <a:cubicBezTo>
                    <a:pt x="9437" y="19417"/>
                    <a:pt x="9437" y="19438"/>
                    <a:pt x="9437" y="19459"/>
                  </a:cubicBezTo>
                  <a:lnTo>
                    <a:pt x="8997" y="19459"/>
                  </a:lnTo>
                  <a:cubicBezTo>
                    <a:pt x="8893" y="18245"/>
                    <a:pt x="8537" y="17052"/>
                    <a:pt x="8349" y="15860"/>
                  </a:cubicBezTo>
                  <a:cubicBezTo>
                    <a:pt x="8244" y="15190"/>
                    <a:pt x="8098" y="14521"/>
                    <a:pt x="7909" y="13872"/>
                  </a:cubicBezTo>
                  <a:cubicBezTo>
                    <a:pt x="7805" y="13516"/>
                    <a:pt x="7637" y="13140"/>
                    <a:pt x="7533" y="12784"/>
                  </a:cubicBezTo>
                  <a:lnTo>
                    <a:pt x="7533" y="12784"/>
                  </a:lnTo>
                  <a:cubicBezTo>
                    <a:pt x="7758" y="12978"/>
                    <a:pt x="8009" y="13146"/>
                    <a:pt x="8304" y="13146"/>
                  </a:cubicBezTo>
                  <a:cubicBezTo>
                    <a:pt x="8392" y="13146"/>
                    <a:pt x="8483" y="13131"/>
                    <a:pt x="8579" y="13098"/>
                  </a:cubicBezTo>
                  <a:cubicBezTo>
                    <a:pt x="8976" y="12972"/>
                    <a:pt x="9227" y="12512"/>
                    <a:pt x="9395" y="12073"/>
                  </a:cubicBezTo>
                  <a:cubicBezTo>
                    <a:pt x="9541" y="12449"/>
                    <a:pt x="9709" y="12826"/>
                    <a:pt x="10127" y="12910"/>
                  </a:cubicBezTo>
                  <a:cubicBezTo>
                    <a:pt x="10168" y="12916"/>
                    <a:pt x="10207" y="12919"/>
                    <a:pt x="10247" y="12919"/>
                  </a:cubicBezTo>
                  <a:cubicBezTo>
                    <a:pt x="10718" y="12919"/>
                    <a:pt x="11119" y="12477"/>
                    <a:pt x="11466" y="12052"/>
                  </a:cubicBezTo>
                  <a:close/>
                  <a:moveTo>
                    <a:pt x="11676" y="20170"/>
                  </a:moveTo>
                  <a:cubicBezTo>
                    <a:pt x="11696" y="20191"/>
                    <a:pt x="11717" y="20233"/>
                    <a:pt x="11738" y="20254"/>
                  </a:cubicBezTo>
                  <a:cubicBezTo>
                    <a:pt x="12115" y="20609"/>
                    <a:pt x="12199" y="21990"/>
                    <a:pt x="12199" y="22493"/>
                  </a:cubicBezTo>
                  <a:cubicBezTo>
                    <a:pt x="12199" y="22555"/>
                    <a:pt x="12199" y="22618"/>
                    <a:pt x="12199" y="22681"/>
                  </a:cubicBezTo>
                  <a:cubicBezTo>
                    <a:pt x="12199" y="22615"/>
                    <a:pt x="12140" y="22574"/>
                    <a:pt x="12086" y="22574"/>
                  </a:cubicBezTo>
                  <a:cubicBezTo>
                    <a:pt x="12055" y="22574"/>
                    <a:pt x="12026" y="22587"/>
                    <a:pt x="12010" y="22618"/>
                  </a:cubicBezTo>
                  <a:cubicBezTo>
                    <a:pt x="12066" y="22507"/>
                    <a:pt x="11564" y="22488"/>
                    <a:pt x="11217" y="22488"/>
                  </a:cubicBezTo>
                  <a:cubicBezTo>
                    <a:pt x="11043" y="22488"/>
                    <a:pt x="10908" y="22493"/>
                    <a:pt x="10901" y="22493"/>
                  </a:cubicBezTo>
                  <a:cubicBezTo>
                    <a:pt x="10190" y="22409"/>
                    <a:pt x="9248" y="21949"/>
                    <a:pt x="8600" y="21697"/>
                  </a:cubicBezTo>
                  <a:cubicBezTo>
                    <a:pt x="8307" y="21593"/>
                    <a:pt x="7784" y="21279"/>
                    <a:pt x="7344" y="21216"/>
                  </a:cubicBezTo>
                  <a:cubicBezTo>
                    <a:pt x="7282" y="20881"/>
                    <a:pt x="7261" y="20526"/>
                    <a:pt x="7344" y="20191"/>
                  </a:cubicBezTo>
                  <a:cubicBezTo>
                    <a:pt x="7797" y="20377"/>
                    <a:pt x="8318" y="20411"/>
                    <a:pt x="8825" y="20411"/>
                  </a:cubicBezTo>
                  <a:cubicBezTo>
                    <a:pt x="9115" y="20411"/>
                    <a:pt x="9401" y="20400"/>
                    <a:pt x="9667" y="20400"/>
                  </a:cubicBezTo>
                  <a:cubicBezTo>
                    <a:pt x="9784" y="20407"/>
                    <a:pt x="9900" y="20411"/>
                    <a:pt x="10015" y="20411"/>
                  </a:cubicBezTo>
                  <a:cubicBezTo>
                    <a:pt x="10583" y="20411"/>
                    <a:pt x="11137" y="20327"/>
                    <a:pt x="11676" y="20170"/>
                  </a:cubicBezTo>
                  <a:close/>
                  <a:moveTo>
                    <a:pt x="7554" y="22953"/>
                  </a:moveTo>
                  <a:lnTo>
                    <a:pt x="7616" y="22974"/>
                  </a:lnTo>
                  <a:cubicBezTo>
                    <a:pt x="8119" y="23162"/>
                    <a:pt x="8495" y="23560"/>
                    <a:pt x="8976" y="23769"/>
                  </a:cubicBezTo>
                  <a:cubicBezTo>
                    <a:pt x="9081" y="23811"/>
                    <a:pt x="9165" y="23853"/>
                    <a:pt x="9269" y="23894"/>
                  </a:cubicBezTo>
                  <a:cubicBezTo>
                    <a:pt x="9112" y="23905"/>
                    <a:pt x="8955" y="23910"/>
                    <a:pt x="8799" y="23910"/>
                  </a:cubicBezTo>
                  <a:cubicBezTo>
                    <a:pt x="8642" y="23910"/>
                    <a:pt x="8485" y="23905"/>
                    <a:pt x="8328" y="23894"/>
                  </a:cubicBezTo>
                  <a:cubicBezTo>
                    <a:pt x="7742" y="23790"/>
                    <a:pt x="7533" y="23560"/>
                    <a:pt x="7554" y="22974"/>
                  </a:cubicBezTo>
                  <a:lnTo>
                    <a:pt x="7554" y="22953"/>
                  </a:lnTo>
                  <a:close/>
                  <a:moveTo>
                    <a:pt x="7449" y="21488"/>
                  </a:moveTo>
                  <a:lnTo>
                    <a:pt x="7449" y="21488"/>
                  </a:lnTo>
                  <a:cubicBezTo>
                    <a:pt x="7763" y="21635"/>
                    <a:pt x="8077" y="21865"/>
                    <a:pt x="8244" y="21928"/>
                  </a:cubicBezTo>
                  <a:cubicBezTo>
                    <a:pt x="8767" y="22179"/>
                    <a:pt x="9269" y="22346"/>
                    <a:pt x="9792" y="22555"/>
                  </a:cubicBezTo>
                  <a:cubicBezTo>
                    <a:pt x="10433" y="22812"/>
                    <a:pt x="11106" y="22940"/>
                    <a:pt x="11783" y="22940"/>
                  </a:cubicBezTo>
                  <a:cubicBezTo>
                    <a:pt x="11880" y="22940"/>
                    <a:pt x="11976" y="22937"/>
                    <a:pt x="12073" y="22932"/>
                  </a:cubicBezTo>
                  <a:cubicBezTo>
                    <a:pt x="12115" y="22932"/>
                    <a:pt x="12157" y="22911"/>
                    <a:pt x="12178" y="22869"/>
                  </a:cubicBezTo>
                  <a:lnTo>
                    <a:pt x="12178" y="22869"/>
                  </a:lnTo>
                  <a:cubicBezTo>
                    <a:pt x="12094" y="23664"/>
                    <a:pt x="11634" y="23936"/>
                    <a:pt x="11027" y="23978"/>
                  </a:cubicBezTo>
                  <a:cubicBezTo>
                    <a:pt x="11027" y="23936"/>
                    <a:pt x="11006" y="23915"/>
                    <a:pt x="10985" y="23894"/>
                  </a:cubicBezTo>
                  <a:cubicBezTo>
                    <a:pt x="10169" y="23643"/>
                    <a:pt x="9374" y="23539"/>
                    <a:pt x="8600" y="23120"/>
                  </a:cubicBezTo>
                  <a:cubicBezTo>
                    <a:pt x="8286" y="22953"/>
                    <a:pt x="7930" y="22848"/>
                    <a:pt x="7595" y="22786"/>
                  </a:cubicBezTo>
                  <a:cubicBezTo>
                    <a:pt x="7637" y="22639"/>
                    <a:pt x="7679" y="22493"/>
                    <a:pt x="7700" y="22325"/>
                  </a:cubicBezTo>
                  <a:cubicBezTo>
                    <a:pt x="7679" y="22032"/>
                    <a:pt x="7595" y="21739"/>
                    <a:pt x="7449" y="21488"/>
                  </a:cubicBezTo>
                  <a:close/>
                  <a:moveTo>
                    <a:pt x="8265" y="24773"/>
                  </a:moveTo>
                  <a:lnTo>
                    <a:pt x="8265" y="24773"/>
                  </a:lnTo>
                  <a:cubicBezTo>
                    <a:pt x="8525" y="24798"/>
                    <a:pt x="8794" y="24803"/>
                    <a:pt x="9054" y="24803"/>
                  </a:cubicBezTo>
                  <a:cubicBezTo>
                    <a:pt x="9266" y="24803"/>
                    <a:pt x="9471" y="24799"/>
                    <a:pt x="9661" y="24799"/>
                  </a:cubicBezTo>
                  <a:cubicBezTo>
                    <a:pt x="9840" y="24799"/>
                    <a:pt x="10005" y="24803"/>
                    <a:pt x="10148" y="24815"/>
                  </a:cubicBezTo>
                  <a:cubicBezTo>
                    <a:pt x="10289" y="24830"/>
                    <a:pt x="10432" y="24837"/>
                    <a:pt x="10577" y="24837"/>
                  </a:cubicBezTo>
                  <a:cubicBezTo>
                    <a:pt x="10840" y="24837"/>
                    <a:pt x="11105" y="24814"/>
                    <a:pt x="11362" y="24773"/>
                  </a:cubicBezTo>
                  <a:lnTo>
                    <a:pt x="11362" y="24773"/>
                  </a:lnTo>
                  <a:cubicBezTo>
                    <a:pt x="11024" y="25402"/>
                    <a:pt x="10743" y="26042"/>
                    <a:pt x="10130" y="26042"/>
                  </a:cubicBezTo>
                  <a:cubicBezTo>
                    <a:pt x="9907" y="26042"/>
                    <a:pt x="9641" y="25958"/>
                    <a:pt x="9311" y="25757"/>
                  </a:cubicBezTo>
                  <a:cubicBezTo>
                    <a:pt x="8914" y="25464"/>
                    <a:pt x="8558" y="25150"/>
                    <a:pt x="8265" y="24773"/>
                  </a:cubicBezTo>
                  <a:close/>
                  <a:moveTo>
                    <a:pt x="9676" y="0"/>
                  </a:moveTo>
                  <a:cubicBezTo>
                    <a:pt x="8860" y="0"/>
                    <a:pt x="8077" y="200"/>
                    <a:pt x="7198" y="314"/>
                  </a:cubicBezTo>
                  <a:cubicBezTo>
                    <a:pt x="7135" y="314"/>
                    <a:pt x="7072" y="334"/>
                    <a:pt x="7030" y="376"/>
                  </a:cubicBezTo>
                  <a:cubicBezTo>
                    <a:pt x="5691" y="565"/>
                    <a:pt x="4415" y="983"/>
                    <a:pt x="3243" y="1674"/>
                  </a:cubicBezTo>
                  <a:cubicBezTo>
                    <a:pt x="1381" y="2762"/>
                    <a:pt x="544" y="5147"/>
                    <a:pt x="272" y="7156"/>
                  </a:cubicBezTo>
                  <a:cubicBezTo>
                    <a:pt x="0" y="9122"/>
                    <a:pt x="523" y="11738"/>
                    <a:pt x="1569" y="13433"/>
                  </a:cubicBezTo>
                  <a:cubicBezTo>
                    <a:pt x="2072" y="14249"/>
                    <a:pt x="2678" y="14960"/>
                    <a:pt x="3390" y="15609"/>
                  </a:cubicBezTo>
                  <a:cubicBezTo>
                    <a:pt x="4206" y="16278"/>
                    <a:pt x="5754" y="16529"/>
                    <a:pt x="6256" y="17534"/>
                  </a:cubicBezTo>
                  <a:cubicBezTo>
                    <a:pt x="6675" y="18350"/>
                    <a:pt x="6047" y="19229"/>
                    <a:pt x="6863" y="19898"/>
                  </a:cubicBezTo>
                  <a:cubicBezTo>
                    <a:pt x="6633" y="20421"/>
                    <a:pt x="6445" y="20819"/>
                    <a:pt x="6633" y="21467"/>
                  </a:cubicBezTo>
                  <a:cubicBezTo>
                    <a:pt x="6800" y="21928"/>
                    <a:pt x="6821" y="22409"/>
                    <a:pt x="6696" y="22890"/>
                  </a:cubicBezTo>
                  <a:cubicBezTo>
                    <a:pt x="6612" y="23162"/>
                    <a:pt x="6570" y="23476"/>
                    <a:pt x="6633" y="23769"/>
                  </a:cubicBezTo>
                  <a:cubicBezTo>
                    <a:pt x="6717" y="24104"/>
                    <a:pt x="6947" y="24376"/>
                    <a:pt x="7261" y="24522"/>
                  </a:cubicBezTo>
                  <a:cubicBezTo>
                    <a:pt x="7616" y="24941"/>
                    <a:pt x="7867" y="25443"/>
                    <a:pt x="8223" y="25861"/>
                  </a:cubicBezTo>
                  <a:cubicBezTo>
                    <a:pt x="8621" y="26301"/>
                    <a:pt x="9541" y="26970"/>
                    <a:pt x="10169" y="27012"/>
                  </a:cubicBezTo>
                  <a:cubicBezTo>
                    <a:pt x="10198" y="27015"/>
                    <a:pt x="10226" y="27016"/>
                    <a:pt x="10254" y="27016"/>
                  </a:cubicBezTo>
                  <a:cubicBezTo>
                    <a:pt x="11364" y="27016"/>
                    <a:pt x="12228" y="25045"/>
                    <a:pt x="12554" y="24208"/>
                  </a:cubicBezTo>
                  <a:cubicBezTo>
                    <a:pt x="12575" y="24166"/>
                    <a:pt x="12575" y="24125"/>
                    <a:pt x="12575" y="24104"/>
                  </a:cubicBezTo>
                  <a:cubicBezTo>
                    <a:pt x="12764" y="23832"/>
                    <a:pt x="12889" y="23539"/>
                    <a:pt x="12952" y="23225"/>
                  </a:cubicBezTo>
                  <a:cubicBezTo>
                    <a:pt x="13077" y="22430"/>
                    <a:pt x="12847" y="21656"/>
                    <a:pt x="12805" y="20861"/>
                  </a:cubicBezTo>
                  <a:cubicBezTo>
                    <a:pt x="12784" y="20442"/>
                    <a:pt x="12743" y="19940"/>
                    <a:pt x="12324" y="19731"/>
                  </a:cubicBezTo>
                  <a:cubicBezTo>
                    <a:pt x="12617" y="19417"/>
                    <a:pt x="12784" y="18977"/>
                    <a:pt x="12722" y="18308"/>
                  </a:cubicBezTo>
                  <a:cubicBezTo>
                    <a:pt x="12680" y="17848"/>
                    <a:pt x="12429" y="17555"/>
                    <a:pt x="12743" y="17199"/>
                  </a:cubicBezTo>
                  <a:cubicBezTo>
                    <a:pt x="12994" y="16990"/>
                    <a:pt x="13266" y="16801"/>
                    <a:pt x="13538" y="16634"/>
                  </a:cubicBezTo>
                  <a:cubicBezTo>
                    <a:pt x="14584" y="15902"/>
                    <a:pt x="15316" y="15420"/>
                    <a:pt x="16049" y="14311"/>
                  </a:cubicBezTo>
                  <a:cubicBezTo>
                    <a:pt x="17283" y="12491"/>
                    <a:pt x="17199" y="9897"/>
                    <a:pt x="16948" y="7783"/>
                  </a:cubicBezTo>
                  <a:cubicBezTo>
                    <a:pt x="16655" y="5398"/>
                    <a:pt x="15191" y="3724"/>
                    <a:pt x="13600" y="2029"/>
                  </a:cubicBezTo>
                  <a:cubicBezTo>
                    <a:pt x="12889" y="1255"/>
                    <a:pt x="11948" y="460"/>
                    <a:pt x="10880" y="167"/>
                  </a:cubicBezTo>
                  <a:cubicBezTo>
                    <a:pt x="10462" y="46"/>
                    <a:pt x="10065" y="0"/>
                    <a:pt x="96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2617600" y="809575"/>
              <a:ext cx="67500" cy="45950"/>
            </a:xfrm>
            <a:custGeom>
              <a:rect b="b" l="l" r="r" t="t"/>
              <a:pathLst>
                <a:path extrusionOk="0" h="1838" w="2700">
                  <a:moveTo>
                    <a:pt x="588" y="1"/>
                  </a:moveTo>
                  <a:cubicBezTo>
                    <a:pt x="473" y="1"/>
                    <a:pt x="355" y="35"/>
                    <a:pt x="231" y="116"/>
                  </a:cubicBezTo>
                  <a:cubicBezTo>
                    <a:pt x="22" y="221"/>
                    <a:pt x="1" y="493"/>
                    <a:pt x="147" y="660"/>
                  </a:cubicBezTo>
                  <a:cubicBezTo>
                    <a:pt x="419" y="911"/>
                    <a:pt x="712" y="1141"/>
                    <a:pt x="1026" y="1351"/>
                  </a:cubicBezTo>
                  <a:cubicBezTo>
                    <a:pt x="1361" y="1602"/>
                    <a:pt x="1758" y="1769"/>
                    <a:pt x="2177" y="1832"/>
                  </a:cubicBezTo>
                  <a:cubicBezTo>
                    <a:pt x="2198" y="1835"/>
                    <a:pt x="2218" y="1837"/>
                    <a:pt x="2238" y="1837"/>
                  </a:cubicBezTo>
                  <a:cubicBezTo>
                    <a:pt x="2570" y="1837"/>
                    <a:pt x="2699" y="1367"/>
                    <a:pt x="2344" y="1288"/>
                  </a:cubicBezTo>
                  <a:cubicBezTo>
                    <a:pt x="1756" y="1145"/>
                    <a:pt x="1244" y="1"/>
                    <a:pt x="5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2543325" y="886525"/>
              <a:ext cx="67500" cy="27600"/>
            </a:xfrm>
            <a:custGeom>
              <a:rect b="b" l="l" r="r" t="t"/>
              <a:pathLst>
                <a:path extrusionOk="0" h="1104" w="2700">
                  <a:moveTo>
                    <a:pt x="613" y="0"/>
                  </a:moveTo>
                  <a:cubicBezTo>
                    <a:pt x="428" y="0"/>
                    <a:pt x="278" y="100"/>
                    <a:pt x="189" y="260"/>
                  </a:cubicBezTo>
                  <a:cubicBezTo>
                    <a:pt x="147" y="302"/>
                    <a:pt x="105" y="365"/>
                    <a:pt x="84" y="428"/>
                  </a:cubicBezTo>
                  <a:cubicBezTo>
                    <a:pt x="0" y="616"/>
                    <a:pt x="126" y="846"/>
                    <a:pt x="335" y="888"/>
                  </a:cubicBezTo>
                  <a:cubicBezTo>
                    <a:pt x="607" y="1035"/>
                    <a:pt x="1068" y="1014"/>
                    <a:pt x="1340" y="1035"/>
                  </a:cubicBezTo>
                  <a:cubicBezTo>
                    <a:pt x="1548" y="1084"/>
                    <a:pt x="1756" y="1104"/>
                    <a:pt x="1960" y="1104"/>
                  </a:cubicBezTo>
                  <a:cubicBezTo>
                    <a:pt x="2105" y="1104"/>
                    <a:pt x="2247" y="1094"/>
                    <a:pt x="2386" y="1076"/>
                  </a:cubicBezTo>
                  <a:cubicBezTo>
                    <a:pt x="2700" y="993"/>
                    <a:pt x="2700" y="553"/>
                    <a:pt x="2386" y="491"/>
                  </a:cubicBezTo>
                  <a:cubicBezTo>
                    <a:pt x="1837" y="348"/>
                    <a:pt x="1347" y="8"/>
                    <a:pt x="763" y="8"/>
                  </a:cubicBezTo>
                  <a:cubicBezTo>
                    <a:pt x="746" y="8"/>
                    <a:pt x="729" y="9"/>
                    <a:pt x="712" y="9"/>
                  </a:cubicBezTo>
                  <a:cubicBezTo>
                    <a:pt x="678" y="3"/>
                    <a:pt x="645" y="0"/>
                    <a:pt x="6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2527625" y="989175"/>
              <a:ext cx="51825" cy="33300"/>
            </a:xfrm>
            <a:custGeom>
              <a:rect b="b" l="l" r="r" t="t"/>
              <a:pathLst>
                <a:path extrusionOk="0" h="1332" w="2073">
                  <a:moveTo>
                    <a:pt x="1775" y="0"/>
                  </a:moveTo>
                  <a:cubicBezTo>
                    <a:pt x="1701" y="0"/>
                    <a:pt x="1625" y="33"/>
                    <a:pt x="1570" y="109"/>
                  </a:cubicBezTo>
                  <a:cubicBezTo>
                    <a:pt x="1486" y="103"/>
                    <a:pt x="1403" y="101"/>
                    <a:pt x="1322" y="101"/>
                  </a:cubicBezTo>
                  <a:cubicBezTo>
                    <a:pt x="1099" y="101"/>
                    <a:pt x="885" y="120"/>
                    <a:pt x="670" y="151"/>
                  </a:cubicBezTo>
                  <a:cubicBezTo>
                    <a:pt x="294" y="193"/>
                    <a:pt x="1" y="506"/>
                    <a:pt x="1" y="883"/>
                  </a:cubicBezTo>
                  <a:cubicBezTo>
                    <a:pt x="1" y="1092"/>
                    <a:pt x="147" y="1260"/>
                    <a:pt x="336" y="1323"/>
                  </a:cubicBezTo>
                  <a:cubicBezTo>
                    <a:pt x="369" y="1329"/>
                    <a:pt x="402" y="1332"/>
                    <a:pt x="435" y="1332"/>
                  </a:cubicBezTo>
                  <a:cubicBezTo>
                    <a:pt x="624" y="1332"/>
                    <a:pt x="787" y="1229"/>
                    <a:pt x="859" y="1050"/>
                  </a:cubicBezTo>
                  <a:lnTo>
                    <a:pt x="900" y="1050"/>
                  </a:lnTo>
                  <a:lnTo>
                    <a:pt x="1005" y="1009"/>
                  </a:lnTo>
                  <a:cubicBezTo>
                    <a:pt x="1235" y="967"/>
                    <a:pt x="1465" y="883"/>
                    <a:pt x="1654" y="758"/>
                  </a:cubicBezTo>
                  <a:cubicBezTo>
                    <a:pt x="1863" y="632"/>
                    <a:pt x="1989" y="569"/>
                    <a:pt x="2030" y="318"/>
                  </a:cubicBezTo>
                  <a:cubicBezTo>
                    <a:pt x="2072" y="136"/>
                    <a:pt x="1926" y="0"/>
                    <a:pt x="1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2525550" y="1108150"/>
              <a:ext cx="53900" cy="41950"/>
            </a:xfrm>
            <a:custGeom>
              <a:rect b="b" l="l" r="r" t="t"/>
              <a:pathLst>
                <a:path extrusionOk="0" h="1678" w="2156">
                  <a:moveTo>
                    <a:pt x="1509" y="0"/>
                  </a:moveTo>
                  <a:cubicBezTo>
                    <a:pt x="1339" y="0"/>
                    <a:pt x="1172" y="68"/>
                    <a:pt x="1046" y="204"/>
                  </a:cubicBezTo>
                  <a:cubicBezTo>
                    <a:pt x="1025" y="225"/>
                    <a:pt x="1004" y="246"/>
                    <a:pt x="1004" y="267"/>
                  </a:cubicBezTo>
                  <a:lnTo>
                    <a:pt x="942" y="288"/>
                  </a:lnTo>
                  <a:lnTo>
                    <a:pt x="774" y="351"/>
                  </a:lnTo>
                  <a:cubicBezTo>
                    <a:pt x="293" y="560"/>
                    <a:pt x="0" y="1271"/>
                    <a:pt x="523" y="1627"/>
                  </a:cubicBezTo>
                  <a:cubicBezTo>
                    <a:pt x="582" y="1660"/>
                    <a:pt x="644" y="1677"/>
                    <a:pt x="705" y="1677"/>
                  </a:cubicBezTo>
                  <a:cubicBezTo>
                    <a:pt x="797" y="1677"/>
                    <a:pt x="887" y="1640"/>
                    <a:pt x="963" y="1564"/>
                  </a:cubicBezTo>
                  <a:cubicBezTo>
                    <a:pt x="1046" y="1501"/>
                    <a:pt x="1088" y="1418"/>
                    <a:pt x="1130" y="1313"/>
                  </a:cubicBezTo>
                  <a:cubicBezTo>
                    <a:pt x="1130" y="1271"/>
                    <a:pt x="1151" y="1229"/>
                    <a:pt x="1151" y="1209"/>
                  </a:cubicBezTo>
                  <a:lnTo>
                    <a:pt x="1297" y="1125"/>
                  </a:lnTo>
                  <a:cubicBezTo>
                    <a:pt x="1444" y="1041"/>
                    <a:pt x="1632" y="937"/>
                    <a:pt x="1674" y="769"/>
                  </a:cubicBezTo>
                  <a:cubicBezTo>
                    <a:pt x="1716" y="769"/>
                    <a:pt x="1758" y="748"/>
                    <a:pt x="1799" y="727"/>
                  </a:cubicBezTo>
                  <a:cubicBezTo>
                    <a:pt x="1841" y="706"/>
                    <a:pt x="1904" y="665"/>
                    <a:pt x="1946" y="644"/>
                  </a:cubicBezTo>
                  <a:cubicBezTo>
                    <a:pt x="2134" y="581"/>
                    <a:pt x="2155" y="309"/>
                    <a:pt x="1988" y="204"/>
                  </a:cubicBezTo>
                  <a:cubicBezTo>
                    <a:pt x="1852" y="68"/>
                    <a:pt x="1679" y="0"/>
                    <a:pt x="15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2555875" y="1205750"/>
              <a:ext cx="52325" cy="52550"/>
            </a:xfrm>
            <a:custGeom>
              <a:rect b="b" l="l" r="r" t="t"/>
              <a:pathLst>
                <a:path extrusionOk="0" h="2102" w="2093">
                  <a:moveTo>
                    <a:pt x="1838" y="1"/>
                  </a:moveTo>
                  <a:cubicBezTo>
                    <a:pt x="1826" y="1"/>
                    <a:pt x="1813" y="2"/>
                    <a:pt x="1800" y="4"/>
                  </a:cubicBezTo>
                  <a:cubicBezTo>
                    <a:pt x="1340" y="66"/>
                    <a:pt x="942" y="297"/>
                    <a:pt x="670" y="652"/>
                  </a:cubicBezTo>
                  <a:cubicBezTo>
                    <a:pt x="419" y="987"/>
                    <a:pt x="1" y="1594"/>
                    <a:pt x="377" y="1991"/>
                  </a:cubicBezTo>
                  <a:cubicBezTo>
                    <a:pt x="461" y="2065"/>
                    <a:pt x="566" y="2101"/>
                    <a:pt x="670" y="2101"/>
                  </a:cubicBezTo>
                  <a:cubicBezTo>
                    <a:pt x="775" y="2101"/>
                    <a:pt x="879" y="2065"/>
                    <a:pt x="963" y="1991"/>
                  </a:cubicBezTo>
                  <a:cubicBezTo>
                    <a:pt x="1047" y="1866"/>
                    <a:pt x="1131" y="1719"/>
                    <a:pt x="1151" y="1573"/>
                  </a:cubicBezTo>
                  <a:cubicBezTo>
                    <a:pt x="1193" y="1447"/>
                    <a:pt x="1277" y="1301"/>
                    <a:pt x="1340" y="1196"/>
                  </a:cubicBezTo>
                  <a:cubicBezTo>
                    <a:pt x="1444" y="1050"/>
                    <a:pt x="1528" y="903"/>
                    <a:pt x="1633" y="778"/>
                  </a:cubicBezTo>
                  <a:cubicBezTo>
                    <a:pt x="1695" y="694"/>
                    <a:pt x="1779" y="527"/>
                    <a:pt x="1863" y="485"/>
                  </a:cubicBezTo>
                  <a:cubicBezTo>
                    <a:pt x="2083" y="405"/>
                    <a:pt x="2093" y="1"/>
                    <a:pt x="18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2625025" y="1309400"/>
              <a:ext cx="450" cy="900"/>
            </a:xfrm>
            <a:custGeom>
              <a:rect b="b" l="l" r="r" t="t"/>
              <a:pathLst>
                <a:path extrusionOk="0" h="36" w="18">
                  <a:moveTo>
                    <a:pt x="17" y="1"/>
                  </a:moveTo>
                  <a:cubicBezTo>
                    <a:pt x="5" y="25"/>
                    <a:pt x="0" y="35"/>
                    <a:pt x="2" y="35"/>
                  </a:cubicBezTo>
                  <a:cubicBezTo>
                    <a:pt x="4" y="35"/>
                    <a:pt x="9" y="30"/>
                    <a:pt x="17" y="21"/>
                  </a:cubicBezTo>
                  <a:lnTo>
                    <a:pt x="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2596150" y="1264250"/>
              <a:ext cx="45025" cy="56125"/>
            </a:xfrm>
            <a:custGeom>
              <a:rect b="b" l="l" r="r" t="t"/>
              <a:pathLst>
                <a:path extrusionOk="0" h="2245" w="1801">
                  <a:moveTo>
                    <a:pt x="1293" y="1"/>
                  </a:moveTo>
                  <a:cubicBezTo>
                    <a:pt x="1211" y="1"/>
                    <a:pt x="1130" y="34"/>
                    <a:pt x="1068" y="112"/>
                  </a:cubicBezTo>
                  <a:cubicBezTo>
                    <a:pt x="670" y="614"/>
                    <a:pt x="1" y="1221"/>
                    <a:pt x="273" y="1953"/>
                  </a:cubicBezTo>
                  <a:cubicBezTo>
                    <a:pt x="344" y="2143"/>
                    <a:pt x="522" y="2245"/>
                    <a:pt x="702" y="2245"/>
                  </a:cubicBezTo>
                  <a:cubicBezTo>
                    <a:pt x="839" y="2245"/>
                    <a:pt x="977" y="2185"/>
                    <a:pt x="1068" y="2058"/>
                  </a:cubicBezTo>
                  <a:cubicBezTo>
                    <a:pt x="1089" y="1974"/>
                    <a:pt x="1131" y="1911"/>
                    <a:pt x="1152" y="1827"/>
                  </a:cubicBezTo>
                  <a:cubicBezTo>
                    <a:pt x="1172" y="1786"/>
                    <a:pt x="1172" y="1723"/>
                    <a:pt x="1193" y="1681"/>
                  </a:cubicBezTo>
                  <a:cubicBezTo>
                    <a:pt x="1193" y="1618"/>
                    <a:pt x="1152" y="1555"/>
                    <a:pt x="1110" y="1514"/>
                  </a:cubicBezTo>
                  <a:cubicBezTo>
                    <a:pt x="1110" y="1388"/>
                    <a:pt x="1131" y="1283"/>
                    <a:pt x="1193" y="1179"/>
                  </a:cubicBezTo>
                  <a:cubicBezTo>
                    <a:pt x="1319" y="949"/>
                    <a:pt x="1444" y="739"/>
                    <a:pt x="1612" y="551"/>
                  </a:cubicBezTo>
                  <a:cubicBezTo>
                    <a:pt x="1800" y="300"/>
                    <a:pt x="1540" y="1"/>
                    <a:pt x="12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2724325" y="780725"/>
              <a:ext cx="36100" cy="57125"/>
            </a:xfrm>
            <a:custGeom>
              <a:rect b="b" l="l" r="r" t="t"/>
              <a:pathLst>
                <a:path extrusionOk="0" h="2285" w="1444">
                  <a:moveTo>
                    <a:pt x="853" y="0"/>
                  </a:moveTo>
                  <a:cubicBezTo>
                    <a:pt x="481" y="0"/>
                    <a:pt x="153" y="320"/>
                    <a:pt x="63" y="726"/>
                  </a:cubicBezTo>
                  <a:cubicBezTo>
                    <a:pt x="0" y="977"/>
                    <a:pt x="0" y="1249"/>
                    <a:pt x="63" y="1521"/>
                  </a:cubicBezTo>
                  <a:cubicBezTo>
                    <a:pt x="126" y="1689"/>
                    <a:pt x="188" y="1877"/>
                    <a:pt x="230" y="2065"/>
                  </a:cubicBezTo>
                  <a:cubicBezTo>
                    <a:pt x="230" y="2212"/>
                    <a:pt x="340" y="2285"/>
                    <a:pt x="450" y="2285"/>
                  </a:cubicBezTo>
                  <a:cubicBezTo>
                    <a:pt x="560" y="2285"/>
                    <a:pt x="670" y="2212"/>
                    <a:pt x="670" y="2065"/>
                  </a:cubicBezTo>
                  <a:cubicBezTo>
                    <a:pt x="711" y="1772"/>
                    <a:pt x="795" y="1500"/>
                    <a:pt x="879" y="1228"/>
                  </a:cubicBezTo>
                  <a:cubicBezTo>
                    <a:pt x="900" y="1103"/>
                    <a:pt x="942" y="977"/>
                    <a:pt x="1004" y="852"/>
                  </a:cubicBezTo>
                  <a:cubicBezTo>
                    <a:pt x="1004" y="831"/>
                    <a:pt x="1025" y="810"/>
                    <a:pt x="1025" y="810"/>
                  </a:cubicBezTo>
                  <a:cubicBezTo>
                    <a:pt x="1067" y="789"/>
                    <a:pt x="1151" y="747"/>
                    <a:pt x="1235" y="726"/>
                  </a:cubicBezTo>
                  <a:cubicBezTo>
                    <a:pt x="1423" y="601"/>
                    <a:pt x="1444" y="329"/>
                    <a:pt x="1297" y="161"/>
                  </a:cubicBezTo>
                  <a:cubicBezTo>
                    <a:pt x="1150" y="49"/>
                    <a:pt x="998" y="0"/>
                    <a:pt x="8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2814800" y="780025"/>
              <a:ext cx="42400" cy="47050"/>
            </a:xfrm>
            <a:custGeom>
              <a:rect b="b" l="l" r="r" t="t"/>
              <a:pathLst>
                <a:path extrusionOk="0" h="1882" w="1696">
                  <a:moveTo>
                    <a:pt x="1403" y="1"/>
                  </a:moveTo>
                  <a:cubicBezTo>
                    <a:pt x="1005" y="64"/>
                    <a:pt x="670" y="294"/>
                    <a:pt x="440" y="608"/>
                  </a:cubicBezTo>
                  <a:cubicBezTo>
                    <a:pt x="210" y="922"/>
                    <a:pt x="1" y="1298"/>
                    <a:pt x="147" y="1675"/>
                  </a:cubicBezTo>
                  <a:cubicBezTo>
                    <a:pt x="194" y="1816"/>
                    <a:pt x="309" y="1881"/>
                    <a:pt x="422" y="1881"/>
                  </a:cubicBezTo>
                  <a:cubicBezTo>
                    <a:pt x="559" y="1881"/>
                    <a:pt x="691" y="1784"/>
                    <a:pt x="691" y="1612"/>
                  </a:cubicBezTo>
                  <a:lnTo>
                    <a:pt x="691" y="1570"/>
                  </a:lnTo>
                  <a:cubicBezTo>
                    <a:pt x="712" y="1570"/>
                    <a:pt x="712" y="1549"/>
                    <a:pt x="733" y="1528"/>
                  </a:cubicBezTo>
                  <a:cubicBezTo>
                    <a:pt x="754" y="1466"/>
                    <a:pt x="796" y="1424"/>
                    <a:pt x="859" y="1382"/>
                  </a:cubicBezTo>
                  <a:cubicBezTo>
                    <a:pt x="963" y="1277"/>
                    <a:pt x="1068" y="1152"/>
                    <a:pt x="1173" y="1068"/>
                  </a:cubicBezTo>
                  <a:cubicBezTo>
                    <a:pt x="1445" y="880"/>
                    <a:pt x="1633" y="608"/>
                    <a:pt x="1696" y="294"/>
                  </a:cubicBezTo>
                  <a:cubicBezTo>
                    <a:pt x="1696" y="126"/>
                    <a:pt x="1549" y="1"/>
                    <a:pt x="14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2909275" y="813425"/>
              <a:ext cx="67200" cy="35225"/>
            </a:xfrm>
            <a:custGeom>
              <a:rect b="b" l="l" r="r" t="t"/>
              <a:pathLst>
                <a:path extrusionOk="0" h="1409" w="2688">
                  <a:moveTo>
                    <a:pt x="1966" y="1"/>
                  </a:moveTo>
                  <a:cubicBezTo>
                    <a:pt x="1628" y="1"/>
                    <a:pt x="1295" y="84"/>
                    <a:pt x="1013" y="234"/>
                  </a:cubicBezTo>
                  <a:cubicBezTo>
                    <a:pt x="825" y="297"/>
                    <a:pt x="637" y="402"/>
                    <a:pt x="490" y="527"/>
                  </a:cubicBezTo>
                  <a:cubicBezTo>
                    <a:pt x="407" y="569"/>
                    <a:pt x="344" y="632"/>
                    <a:pt x="281" y="715"/>
                  </a:cubicBezTo>
                  <a:cubicBezTo>
                    <a:pt x="281" y="731"/>
                    <a:pt x="236" y="791"/>
                    <a:pt x="229" y="806"/>
                  </a:cubicBezTo>
                  <a:lnTo>
                    <a:pt x="229" y="806"/>
                  </a:lnTo>
                  <a:cubicBezTo>
                    <a:pt x="0" y="954"/>
                    <a:pt x="70" y="1408"/>
                    <a:pt x="368" y="1408"/>
                  </a:cubicBezTo>
                  <a:cubicBezTo>
                    <a:pt x="380" y="1408"/>
                    <a:pt x="393" y="1408"/>
                    <a:pt x="407" y="1406"/>
                  </a:cubicBezTo>
                  <a:cubicBezTo>
                    <a:pt x="699" y="1343"/>
                    <a:pt x="992" y="1238"/>
                    <a:pt x="1264" y="1113"/>
                  </a:cubicBezTo>
                  <a:cubicBezTo>
                    <a:pt x="1578" y="1008"/>
                    <a:pt x="1871" y="925"/>
                    <a:pt x="2206" y="841"/>
                  </a:cubicBezTo>
                  <a:cubicBezTo>
                    <a:pt x="2687" y="715"/>
                    <a:pt x="2520" y="67"/>
                    <a:pt x="2080" y="4"/>
                  </a:cubicBezTo>
                  <a:cubicBezTo>
                    <a:pt x="2042" y="2"/>
                    <a:pt x="2004" y="1"/>
                    <a:pt x="1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2978175" y="875500"/>
              <a:ext cx="65775" cy="32425"/>
            </a:xfrm>
            <a:custGeom>
              <a:rect b="b" l="l" r="r" t="t"/>
              <a:pathLst>
                <a:path extrusionOk="0" h="1297" w="2631">
                  <a:moveTo>
                    <a:pt x="1636" y="0"/>
                  </a:moveTo>
                  <a:cubicBezTo>
                    <a:pt x="1443" y="0"/>
                    <a:pt x="1249" y="32"/>
                    <a:pt x="1061" y="95"/>
                  </a:cubicBezTo>
                  <a:cubicBezTo>
                    <a:pt x="894" y="157"/>
                    <a:pt x="747" y="241"/>
                    <a:pt x="622" y="325"/>
                  </a:cubicBezTo>
                  <a:lnTo>
                    <a:pt x="454" y="450"/>
                  </a:lnTo>
                  <a:cubicBezTo>
                    <a:pt x="454" y="450"/>
                    <a:pt x="278" y="562"/>
                    <a:pt x="304" y="562"/>
                  </a:cubicBezTo>
                  <a:cubicBezTo>
                    <a:pt x="305" y="562"/>
                    <a:pt x="305" y="562"/>
                    <a:pt x="306" y="562"/>
                  </a:cubicBezTo>
                  <a:lnTo>
                    <a:pt x="306" y="562"/>
                  </a:lnTo>
                  <a:cubicBezTo>
                    <a:pt x="34" y="659"/>
                    <a:pt x="1" y="1019"/>
                    <a:pt x="245" y="1162"/>
                  </a:cubicBezTo>
                  <a:cubicBezTo>
                    <a:pt x="388" y="1257"/>
                    <a:pt x="523" y="1296"/>
                    <a:pt x="659" y="1296"/>
                  </a:cubicBezTo>
                  <a:cubicBezTo>
                    <a:pt x="821" y="1296"/>
                    <a:pt x="984" y="1241"/>
                    <a:pt x="1166" y="1162"/>
                  </a:cubicBezTo>
                  <a:cubicBezTo>
                    <a:pt x="1500" y="1036"/>
                    <a:pt x="1877" y="1099"/>
                    <a:pt x="2212" y="1015"/>
                  </a:cubicBezTo>
                  <a:cubicBezTo>
                    <a:pt x="2630" y="848"/>
                    <a:pt x="2630" y="262"/>
                    <a:pt x="2212" y="95"/>
                  </a:cubicBezTo>
                  <a:cubicBezTo>
                    <a:pt x="2024" y="32"/>
                    <a:pt x="1830" y="0"/>
                    <a:pt x="16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3020900" y="978400"/>
              <a:ext cx="76400" cy="26475"/>
            </a:xfrm>
            <a:custGeom>
              <a:rect b="b" l="l" r="r" t="t"/>
              <a:pathLst>
                <a:path extrusionOk="0" h="1059" w="3056">
                  <a:moveTo>
                    <a:pt x="1935" y="1"/>
                  </a:moveTo>
                  <a:cubicBezTo>
                    <a:pt x="1779" y="1"/>
                    <a:pt x="1626" y="10"/>
                    <a:pt x="1486" y="17"/>
                  </a:cubicBezTo>
                  <a:cubicBezTo>
                    <a:pt x="1047" y="17"/>
                    <a:pt x="608" y="121"/>
                    <a:pt x="189" y="268"/>
                  </a:cubicBezTo>
                  <a:cubicBezTo>
                    <a:pt x="1" y="393"/>
                    <a:pt x="1" y="665"/>
                    <a:pt x="189" y="770"/>
                  </a:cubicBezTo>
                  <a:cubicBezTo>
                    <a:pt x="608" y="937"/>
                    <a:pt x="1047" y="1021"/>
                    <a:pt x="1486" y="1042"/>
                  </a:cubicBezTo>
                  <a:cubicBezTo>
                    <a:pt x="1626" y="1049"/>
                    <a:pt x="1779" y="1058"/>
                    <a:pt x="1935" y="1058"/>
                  </a:cubicBezTo>
                  <a:cubicBezTo>
                    <a:pt x="2247" y="1058"/>
                    <a:pt x="2567" y="1021"/>
                    <a:pt x="2804" y="854"/>
                  </a:cubicBezTo>
                  <a:cubicBezTo>
                    <a:pt x="3056" y="707"/>
                    <a:pt x="3056" y="352"/>
                    <a:pt x="2804" y="205"/>
                  </a:cubicBezTo>
                  <a:cubicBezTo>
                    <a:pt x="2567" y="38"/>
                    <a:pt x="2247" y="1"/>
                    <a:pt x="19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4"/>
            <p:cNvSpPr/>
            <p:nvPr/>
          </p:nvSpPr>
          <p:spPr>
            <a:xfrm>
              <a:off x="3058400" y="1083200"/>
              <a:ext cx="59825" cy="59600"/>
            </a:xfrm>
            <a:custGeom>
              <a:rect b="b" l="l" r="r" t="t"/>
              <a:pathLst>
                <a:path extrusionOk="0" h="2384" w="2393">
                  <a:moveTo>
                    <a:pt x="326" y="1"/>
                  </a:moveTo>
                  <a:cubicBezTo>
                    <a:pt x="164" y="1"/>
                    <a:pt x="1" y="130"/>
                    <a:pt x="28" y="323"/>
                  </a:cubicBezTo>
                  <a:cubicBezTo>
                    <a:pt x="133" y="742"/>
                    <a:pt x="342" y="951"/>
                    <a:pt x="677" y="1223"/>
                  </a:cubicBezTo>
                  <a:cubicBezTo>
                    <a:pt x="823" y="1349"/>
                    <a:pt x="970" y="1495"/>
                    <a:pt x="1053" y="1683"/>
                  </a:cubicBezTo>
                  <a:cubicBezTo>
                    <a:pt x="1116" y="1893"/>
                    <a:pt x="1242" y="2102"/>
                    <a:pt x="1388" y="2290"/>
                  </a:cubicBezTo>
                  <a:cubicBezTo>
                    <a:pt x="1449" y="2351"/>
                    <a:pt x="1531" y="2384"/>
                    <a:pt x="1614" y="2384"/>
                  </a:cubicBezTo>
                  <a:cubicBezTo>
                    <a:pt x="1674" y="2384"/>
                    <a:pt x="1733" y="2367"/>
                    <a:pt x="1786" y="2332"/>
                  </a:cubicBezTo>
                  <a:cubicBezTo>
                    <a:pt x="2393" y="1976"/>
                    <a:pt x="2016" y="1181"/>
                    <a:pt x="1618" y="784"/>
                  </a:cubicBezTo>
                  <a:cubicBezTo>
                    <a:pt x="1325" y="470"/>
                    <a:pt x="907" y="365"/>
                    <a:pt x="551" y="114"/>
                  </a:cubicBezTo>
                  <a:cubicBezTo>
                    <a:pt x="494" y="36"/>
                    <a:pt x="410" y="1"/>
                    <a:pt x="3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3043400" y="1177400"/>
              <a:ext cx="39775" cy="68875"/>
            </a:xfrm>
            <a:custGeom>
              <a:rect b="b" l="l" r="r" t="t"/>
              <a:pathLst>
                <a:path extrusionOk="0" h="2755" w="1591">
                  <a:moveTo>
                    <a:pt x="415" y="1"/>
                  </a:moveTo>
                  <a:cubicBezTo>
                    <a:pt x="336" y="1"/>
                    <a:pt x="256" y="38"/>
                    <a:pt x="210" y="112"/>
                  </a:cubicBezTo>
                  <a:cubicBezTo>
                    <a:pt x="0" y="510"/>
                    <a:pt x="84" y="908"/>
                    <a:pt x="210" y="1305"/>
                  </a:cubicBezTo>
                  <a:cubicBezTo>
                    <a:pt x="272" y="1514"/>
                    <a:pt x="335" y="1703"/>
                    <a:pt x="377" y="1912"/>
                  </a:cubicBezTo>
                  <a:cubicBezTo>
                    <a:pt x="398" y="2205"/>
                    <a:pt x="377" y="2435"/>
                    <a:pt x="628" y="2644"/>
                  </a:cubicBezTo>
                  <a:cubicBezTo>
                    <a:pt x="712" y="2717"/>
                    <a:pt x="811" y="2754"/>
                    <a:pt x="911" y="2754"/>
                  </a:cubicBezTo>
                  <a:cubicBezTo>
                    <a:pt x="1010" y="2754"/>
                    <a:pt x="1109" y="2717"/>
                    <a:pt x="1193" y="2644"/>
                  </a:cubicBezTo>
                  <a:cubicBezTo>
                    <a:pt x="1591" y="2288"/>
                    <a:pt x="1402" y="1619"/>
                    <a:pt x="1193" y="1200"/>
                  </a:cubicBezTo>
                  <a:cubicBezTo>
                    <a:pt x="984" y="887"/>
                    <a:pt x="796" y="531"/>
                    <a:pt x="649" y="175"/>
                  </a:cubicBezTo>
                  <a:cubicBezTo>
                    <a:pt x="614" y="59"/>
                    <a:pt x="515" y="1"/>
                    <a:pt x="4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4"/>
            <p:cNvSpPr/>
            <p:nvPr/>
          </p:nvSpPr>
          <p:spPr>
            <a:xfrm>
              <a:off x="2677725" y="939000"/>
              <a:ext cx="130925" cy="123950"/>
            </a:xfrm>
            <a:custGeom>
              <a:rect b="b" l="l" r="r" t="t"/>
              <a:pathLst>
                <a:path extrusionOk="0" h="4958" w="5237">
                  <a:moveTo>
                    <a:pt x="3350" y="0"/>
                  </a:moveTo>
                  <a:cubicBezTo>
                    <a:pt x="3329" y="0"/>
                    <a:pt x="3308" y="1"/>
                    <a:pt x="3287" y="3"/>
                  </a:cubicBezTo>
                  <a:cubicBezTo>
                    <a:pt x="3140" y="44"/>
                    <a:pt x="3140" y="254"/>
                    <a:pt x="3287" y="275"/>
                  </a:cubicBezTo>
                  <a:cubicBezTo>
                    <a:pt x="3517" y="337"/>
                    <a:pt x="3705" y="463"/>
                    <a:pt x="3873" y="651"/>
                  </a:cubicBezTo>
                  <a:cubicBezTo>
                    <a:pt x="4228" y="965"/>
                    <a:pt x="4270" y="1112"/>
                    <a:pt x="4145" y="1572"/>
                  </a:cubicBezTo>
                  <a:cubicBezTo>
                    <a:pt x="4019" y="2116"/>
                    <a:pt x="3852" y="2095"/>
                    <a:pt x="3454" y="2388"/>
                  </a:cubicBezTo>
                  <a:cubicBezTo>
                    <a:pt x="2952" y="2806"/>
                    <a:pt x="2513" y="3267"/>
                    <a:pt x="2136" y="3790"/>
                  </a:cubicBezTo>
                  <a:cubicBezTo>
                    <a:pt x="1933" y="4053"/>
                    <a:pt x="1614" y="4240"/>
                    <a:pt x="1316" y="4240"/>
                  </a:cubicBezTo>
                  <a:cubicBezTo>
                    <a:pt x="1091" y="4240"/>
                    <a:pt x="878" y="4134"/>
                    <a:pt x="734" y="3874"/>
                  </a:cubicBezTo>
                  <a:cubicBezTo>
                    <a:pt x="483" y="3309"/>
                    <a:pt x="525" y="2639"/>
                    <a:pt x="839" y="2116"/>
                  </a:cubicBezTo>
                  <a:cubicBezTo>
                    <a:pt x="1320" y="1279"/>
                    <a:pt x="1969" y="337"/>
                    <a:pt x="2973" y="191"/>
                  </a:cubicBezTo>
                  <a:cubicBezTo>
                    <a:pt x="3036" y="191"/>
                    <a:pt x="3015" y="86"/>
                    <a:pt x="2952" y="86"/>
                  </a:cubicBezTo>
                  <a:cubicBezTo>
                    <a:pt x="2865" y="72"/>
                    <a:pt x="2777" y="65"/>
                    <a:pt x="2690" y="65"/>
                  </a:cubicBezTo>
                  <a:cubicBezTo>
                    <a:pt x="2133" y="65"/>
                    <a:pt x="1604" y="348"/>
                    <a:pt x="1278" y="819"/>
                  </a:cubicBezTo>
                  <a:cubicBezTo>
                    <a:pt x="818" y="1342"/>
                    <a:pt x="358" y="1886"/>
                    <a:pt x="190" y="2576"/>
                  </a:cubicBezTo>
                  <a:cubicBezTo>
                    <a:pt x="1" y="3296"/>
                    <a:pt x="291" y="4957"/>
                    <a:pt x="1293" y="4957"/>
                  </a:cubicBezTo>
                  <a:cubicBezTo>
                    <a:pt x="1399" y="4957"/>
                    <a:pt x="1512" y="4939"/>
                    <a:pt x="1634" y="4899"/>
                  </a:cubicBezTo>
                  <a:cubicBezTo>
                    <a:pt x="2178" y="4731"/>
                    <a:pt x="2534" y="4020"/>
                    <a:pt x="2827" y="3560"/>
                  </a:cubicBezTo>
                  <a:cubicBezTo>
                    <a:pt x="3078" y="3099"/>
                    <a:pt x="3454" y="2681"/>
                    <a:pt x="3894" y="2367"/>
                  </a:cubicBezTo>
                  <a:cubicBezTo>
                    <a:pt x="4145" y="2262"/>
                    <a:pt x="4354" y="2137"/>
                    <a:pt x="4563" y="1969"/>
                  </a:cubicBezTo>
                  <a:cubicBezTo>
                    <a:pt x="5237" y="1214"/>
                    <a:pt x="4197" y="0"/>
                    <a:pt x="3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6" name="Google Shape;356;p14"/>
          <p:cNvSpPr/>
          <p:nvPr/>
        </p:nvSpPr>
        <p:spPr>
          <a:xfrm>
            <a:off x="462051" y="533379"/>
            <a:ext cx="2736573" cy="2639868"/>
          </a:xfrm>
          <a:custGeom>
            <a:rect b="b" l="l" r="r" t="t"/>
            <a:pathLst>
              <a:path extrusionOk="0" h="38572" w="39985">
                <a:moveTo>
                  <a:pt x="22439" y="2730"/>
                </a:moveTo>
                <a:cubicBezTo>
                  <a:pt x="22976" y="2889"/>
                  <a:pt x="23493" y="3048"/>
                  <a:pt x="24011" y="3247"/>
                </a:cubicBezTo>
                <a:cubicBezTo>
                  <a:pt x="23851" y="3247"/>
                  <a:pt x="23653" y="3227"/>
                  <a:pt x="23414" y="3227"/>
                </a:cubicBezTo>
                <a:cubicBezTo>
                  <a:pt x="23096" y="3048"/>
                  <a:pt x="22777" y="2889"/>
                  <a:pt x="22439" y="2730"/>
                </a:cubicBezTo>
                <a:close/>
                <a:moveTo>
                  <a:pt x="21484" y="5415"/>
                </a:moveTo>
                <a:cubicBezTo>
                  <a:pt x="21066" y="5435"/>
                  <a:pt x="20629" y="5495"/>
                  <a:pt x="20211" y="5575"/>
                </a:cubicBezTo>
                <a:cubicBezTo>
                  <a:pt x="20131" y="5535"/>
                  <a:pt x="20092" y="5535"/>
                  <a:pt x="20012" y="5515"/>
                </a:cubicBezTo>
                <a:cubicBezTo>
                  <a:pt x="20490" y="5475"/>
                  <a:pt x="20967" y="5415"/>
                  <a:pt x="21425" y="5415"/>
                </a:cubicBezTo>
                <a:close/>
                <a:moveTo>
                  <a:pt x="28705" y="3725"/>
                </a:moveTo>
                <a:cubicBezTo>
                  <a:pt x="30814" y="4540"/>
                  <a:pt x="32545" y="5773"/>
                  <a:pt x="33917" y="7305"/>
                </a:cubicBezTo>
                <a:cubicBezTo>
                  <a:pt x="32863" y="6390"/>
                  <a:pt x="31649" y="5634"/>
                  <a:pt x="30336" y="5077"/>
                </a:cubicBezTo>
                <a:cubicBezTo>
                  <a:pt x="29819" y="4600"/>
                  <a:pt x="29262" y="4142"/>
                  <a:pt x="28685" y="3725"/>
                </a:cubicBezTo>
                <a:close/>
                <a:moveTo>
                  <a:pt x="27333" y="5873"/>
                </a:moveTo>
                <a:cubicBezTo>
                  <a:pt x="27631" y="5933"/>
                  <a:pt x="27890" y="5992"/>
                  <a:pt x="28188" y="6092"/>
                </a:cubicBezTo>
                <a:cubicBezTo>
                  <a:pt x="28765" y="6370"/>
                  <a:pt x="29322" y="6689"/>
                  <a:pt x="29839" y="7086"/>
                </a:cubicBezTo>
                <a:cubicBezTo>
                  <a:pt x="30376" y="7604"/>
                  <a:pt x="30874" y="8200"/>
                  <a:pt x="31351" y="8817"/>
                </a:cubicBezTo>
                <a:cubicBezTo>
                  <a:pt x="30874" y="8260"/>
                  <a:pt x="30336" y="7763"/>
                  <a:pt x="29760" y="7325"/>
                </a:cubicBezTo>
                <a:cubicBezTo>
                  <a:pt x="29123" y="6887"/>
                  <a:pt x="28467" y="6509"/>
                  <a:pt x="27770" y="6231"/>
                </a:cubicBezTo>
                <a:lnTo>
                  <a:pt x="27333" y="5873"/>
                </a:lnTo>
                <a:close/>
                <a:moveTo>
                  <a:pt x="9350" y="6868"/>
                </a:moveTo>
                <a:lnTo>
                  <a:pt x="9350" y="6868"/>
                </a:lnTo>
                <a:cubicBezTo>
                  <a:pt x="8952" y="7305"/>
                  <a:pt x="8594" y="7783"/>
                  <a:pt x="8295" y="8280"/>
                </a:cubicBezTo>
                <a:cubicBezTo>
                  <a:pt x="8156" y="8459"/>
                  <a:pt x="7977" y="8658"/>
                  <a:pt x="7818" y="8817"/>
                </a:cubicBezTo>
                <a:cubicBezTo>
                  <a:pt x="7559" y="9076"/>
                  <a:pt x="7301" y="9314"/>
                  <a:pt x="7062" y="9593"/>
                </a:cubicBezTo>
                <a:cubicBezTo>
                  <a:pt x="7659" y="8578"/>
                  <a:pt x="8435" y="7663"/>
                  <a:pt x="9350" y="6868"/>
                </a:cubicBezTo>
                <a:close/>
                <a:moveTo>
                  <a:pt x="16337" y="9570"/>
                </a:moveTo>
                <a:cubicBezTo>
                  <a:pt x="16999" y="9570"/>
                  <a:pt x="17602" y="9669"/>
                  <a:pt x="18222" y="9851"/>
                </a:cubicBezTo>
                <a:cubicBezTo>
                  <a:pt x="17923" y="9792"/>
                  <a:pt x="17645" y="9752"/>
                  <a:pt x="17347" y="9692"/>
                </a:cubicBezTo>
                <a:cubicBezTo>
                  <a:pt x="16829" y="9613"/>
                  <a:pt x="16292" y="9593"/>
                  <a:pt x="15735" y="9593"/>
                </a:cubicBezTo>
                <a:cubicBezTo>
                  <a:pt x="15894" y="9573"/>
                  <a:pt x="16034" y="9573"/>
                  <a:pt x="16153" y="9573"/>
                </a:cubicBezTo>
                <a:cubicBezTo>
                  <a:pt x="16215" y="9571"/>
                  <a:pt x="16276" y="9570"/>
                  <a:pt x="16337" y="9570"/>
                </a:cubicBezTo>
                <a:close/>
                <a:moveTo>
                  <a:pt x="27664" y="9951"/>
                </a:moveTo>
                <a:cubicBezTo>
                  <a:pt x="27683" y="9967"/>
                  <a:pt x="27707" y="9979"/>
                  <a:pt x="27731" y="9991"/>
                </a:cubicBezTo>
                <a:cubicBezTo>
                  <a:pt x="28486" y="10568"/>
                  <a:pt x="28924" y="11284"/>
                  <a:pt x="29123" y="12079"/>
                </a:cubicBezTo>
                <a:cubicBezTo>
                  <a:pt x="28694" y="11319"/>
                  <a:pt x="28208" y="10616"/>
                  <a:pt x="27664" y="9951"/>
                </a:cubicBezTo>
                <a:close/>
                <a:moveTo>
                  <a:pt x="17595" y="12792"/>
                </a:moveTo>
                <a:cubicBezTo>
                  <a:pt x="18221" y="12792"/>
                  <a:pt x="18875" y="12927"/>
                  <a:pt x="19515" y="13174"/>
                </a:cubicBezTo>
                <a:cubicBezTo>
                  <a:pt x="19289" y="13143"/>
                  <a:pt x="19062" y="13127"/>
                  <a:pt x="18835" y="13127"/>
                </a:cubicBezTo>
                <a:cubicBezTo>
                  <a:pt x="17743" y="13127"/>
                  <a:pt x="16651" y="13487"/>
                  <a:pt x="15695" y="14228"/>
                </a:cubicBezTo>
                <a:cubicBezTo>
                  <a:pt x="14800" y="14924"/>
                  <a:pt x="14104" y="15859"/>
                  <a:pt x="13706" y="16933"/>
                </a:cubicBezTo>
                <a:cubicBezTo>
                  <a:pt x="13806" y="16217"/>
                  <a:pt x="14024" y="15481"/>
                  <a:pt x="14343" y="14845"/>
                </a:cubicBezTo>
                <a:cubicBezTo>
                  <a:pt x="15034" y="13407"/>
                  <a:pt x="16253" y="12792"/>
                  <a:pt x="17595" y="12792"/>
                </a:cubicBezTo>
                <a:close/>
                <a:moveTo>
                  <a:pt x="22101" y="8280"/>
                </a:moveTo>
                <a:cubicBezTo>
                  <a:pt x="22300" y="8280"/>
                  <a:pt x="22479" y="8300"/>
                  <a:pt x="22678" y="8320"/>
                </a:cubicBezTo>
                <a:cubicBezTo>
                  <a:pt x="25682" y="9812"/>
                  <a:pt x="27890" y="12497"/>
                  <a:pt x="28745" y="15919"/>
                </a:cubicBezTo>
                <a:cubicBezTo>
                  <a:pt x="28765" y="16018"/>
                  <a:pt x="28785" y="16118"/>
                  <a:pt x="28825" y="16197"/>
                </a:cubicBezTo>
                <a:cubicBezTo>
                  <a:pt x="28785" y="16217"/>
                  <a:pt x="28785" y="16237"/>
                  <a:pt x="28785" y="16257"/>
                </a:cubicBezTo>
                <a:cubicBezTo>
                  <a:pt x="28685" y="16575"/>
                  <a:pt x="28586" y="16913"/>
                  <a:pt x="28467" y="17212"/>
                </a:cubicBezTo>
                <a:cubicBezTo>
                  <a:pt x="28268" y="15441"/>
                  <a:pt x="27651" y="13731"/>
                  <a:pt x="26557" y="12159"/>
                </a:cubicBezTo>
                <a:cubicBezTo>
                  <a:pt x="25443" y="10548"/>
                  <a:pt x="23871" y="9195"/>
                  <a:pt x="22101" y="8280"/>
                </a:cubicBezTo>
                <a:close/>
                <a:moveTo>
                  <a:pt x="36125" y="14586"/>
                </a:moveTo>
                <a:cubicBezTo>
                  <a:pt x="36483" y="16237"/>
                  <a:pt x="36543" y="17968"/>
                  <a:pt x="36384" y="19639"/>
                </a:cubicBezTo>
                <a:cubicBezTo>
                  <a:pt x="36424" y="18704"/>
                  <a:pt x="36404" y="17749"/>
                  <a:pt x="36304" y="16814"/>
                </a:cubicBezTo>
                <a:cubicBezTo>
                  <a:pt x="36304" y="16058"/>
                  <a:pt x="36225" y="15322"/>
                  <a:pt x="36125" y="14586"/>
                </a:cubicBezTo>
                <a:close/>
                <a:moveTo>
                  <a:pt x="22499" y="10488"/>
                </a:moveTo>
                <a:lnTo>
                  <a:pt x="22499" y="10488"/>
                </a:lnTo>
                <a:cubicBezTo>
                  <a:pt x="24747" y="12040"/>
                  <a:pt x="26358" y="14467"/>
                  <a:pt x="26756" y="17152"/>
                </a:cubicBezTo>
                <a:cubicBezTo>
                  <a:pt x="26895" y="18007"/>
                  <a:pt x="26935" y="18863"/>
                  <a:pt x="26796" y="19718"/>
                </a:cubicBezTo>
                <a:cubicBezTo>
                  <a:pt x="26557" y="19937"/>
                  <a:pt x="26298" y="20156"/>
                  <a:pt x="26040" y="20355"/>
                </a:cubicBezTo>
                <a:cubicBezTo>
                  <a:pt x="26477" y="16814"/>
                  <a:pt x="25164" y="12975"/>
                  <a:pt x="22558" y="10548"/>
                </a:cubicBezTo>
                <a:lnTo>
                  <a:pt x="22499" y="10488"/>
                </a:lnTo>
                <a:close/>
                <a:moveTo>
                  <a:pt x="17789" y="18785"/>
                </a:moveTo>
                <a:cubicBezTo>
                  <a:pt x="18768" y="18785"/>
                  <a:pt x="19370" y="20093"/>
                  <a:pt x="18401" y="20633"/>
                </a:cubicBezTo>
                <a:cubicBezTo>
                  <a:pt x="18401" y="20633"/>
                  <a:pt x="18381" y="20633"/>
                  <a:pt x="18381" y="20653"/>
                </a:cubicBezTo>
                <a:cubicBezTo>
                  <a:pt x="18231" y="20525"/>
                  <a:pt x="18029" y="20448"/>
                  <a:pt x="17829" y="20448"/>
                </a:cubicBezTo>
                <a:cubicBezTo>
                  <a:pt x="17656" y="20448"/>
                  <a:pt x="17484" y="20505"/>
                  <a:pt x="17347" y="20633"/>
                </a:cubicBezTo>
                <a:cubicBezTo>
                  <a:pt x="17307" y="20594"/>
                  <a:pt x="17247" y="20554"/>
                  <a:pt x="17207" y="20514"/>
                </a:cubicBezTo>
                <a:cubicBezTo>
                  <a:pt x="17227" y="19997"/>
                  <a:pt x="17347" y="19340"/>
                  <a:pt x="17585" y="18803"/>
                </a:cubicBezTo>
                <a:cubicBezTo>
                  <a:pt x="17654" y="18791"/>
                  <a:pt x="17722" y="18785"/>
                  <a:pt x="17789" y="18785"/>
                </a:cubicBezTo>
                <a:close/>
                <a:moveTo>
                  <a:pt x="15656" y="11284"/>
                </a:moveTo>
                <a:lnTo>
                  <a:pt x="15656" y="11284"/>
                </a:lnTo>
                <a:cubicBezTo>
                  <a:pt x="13567" y="12040"/>
                  <a:pt x="12453" y="14228"/>
                  <a:pt x="12055" y="16317"/>
                </a:cubicBezTo>
                <a:cubicBezTo>
                  <a:pt x="11757" y="18007"/>
                  <a:pt x="11856" y="19738"/>
                  <a:pt x="12373" y="21389"/>
                </a:cubicBezTo>
                <a:cubicBezTo>
                  <a:pt x="11956" y="20613"/>
                  <a:pt x="11617" y="19798"/>
                  <a:pt x="11359" y="18962"/>
                </a:cubicBezTo>
                <a:cubicBezTo>
                  <a:pt x="11359" y="18923"/>
                  <a:pt x="11359" y="18863"/>
                  <a:pt x="11379" y="18823"/>
                </a:cubicBezTo>
                <a:cubicBezTo>
                  <a:pt x="11478" y="17630"/>
                  <a:pt x="11617" y="16436"/>
                  <a:pt x="11777" y="15242"/>
                </a:cubicBezTo>
                <a:cubicBezTo>
                  <a:pt x="11956" y="14069"/>
                  <a:pt x="12075" y="12736"/>
                  <a:pt x="13149" y="12000"/>
                </a:cubicBezTo>
                <a:cubicBezTo>
                  <a:pt x="13865" y="11542"/>
                  <a:pt x="14741" y="11304"/>
                  <a:pt x="15656" y="11284"/>
                </a:cubicBezTo>
                <a:close/>
                <a:moveTo>
                  <a:pt x="29063" y="19301"/>
                </a:moveTo>
                <a:lnTo>
                  <a:pt x="29063" y="19301"/>
                </a:lnTo>
                <a:cubicBezTo>
                  <a:pt x="29043" y="19957"/>
                  <a:pt x="28944" y="20633"/>
                  <a:pt x="28825" y="21310"/>
                </a:cubicBezTo>
                <a:cubicBezTo>
                  <a:pt x="28566" y="21449"/>
                  <a:pt x="28347" y="21608"/>
                  <a:pt x="28089" y="21727"/>
                </a:cubicBezTo>
                <a:cubicBezTo>
                  <a:pt x="28248" y="21230"/>
                  <a:pt x="28347" y="20713"/>
                  <a:pt x="28427" y="20196"/>
                </a:cubicBezTo>
                <a:cubicBezTo>
                  <a:pt x="28646" y="19917"/>
                  <a:pt x="28864" y="19619"/>
                  <a:pt x="29063" y="19301"/>
                </a:cubicBezTo>
                <a:close/>
                <a:moveTo>
                  <a:pt x="18899" y="14805"/>
                </a:moveTo>
                <a:cubicBezTo>
                  <a:pt x="19505" y="14805"/>
                  <a:pt x="20154" y="14974"/>
                  <a:pt x="20828" y="15362"/>
                </a:cubicBezTo>
                <a:cubicBezTo>
                  <a:pt x="22121" y="16078"/>
                  <a:pt x="23016" y="17271"/>
                  <a:pt x="23553" y="18644"/>
                </a:cubicBezTo>
                <a:cubicBezTo>
                  <a:pt x="23573" y="19738"/>
                  <a:pt x="23354" y="20892"/>
                  <a:pt x="22897" y="21906"/>
                </a:cubicBezTo>
                <a:cubicBezTo>
                  <a:pt x="22797" y="21926"/>
                  <a:pt x="22698" y="21946"/>
                  <a:pt x="22598" y="22006"/>
                </a:cubicBezTo>
                <a:cubicBezTo>
                  <a:pt x="22817" y="21588"/>
                  <a:pt x="22996" y="21131"/>
                  <a:pt x="23096" y="20633"/>
                </a:cubicBezTo>
                <a:cubicBezTo>
                  <a:pt x="23454" y="18545"/>
                  <a:pt x="22061" y="16257"/>
                  <a:pt x="19933" y="15760"/>
                </a:cubicBezTo>
                <a:cubicBezTo>
                  <a:pt x="19667" y="15698"/>
                  <a:pt x="19399" y="15669"/>
                  <a:pt x="19130" y="15669"/>
                </a:cubicBezTo>
                <a:cubicBezTo>
                  <a:pt x="17485" y="15669"/>
                  <a:pt x="15865" y="16769"/>
                  <a:pt x="15317" y="18326"/>
                </a:cubicBezTo>
                <a:cubicBezTo>
                  <a:pt x="15238" y="18425"/>
                  <a:pt x="15138" y="18505"/>
                  <a:pt x="15059" y="18604"/>
                </a:cubicBezTo>
                <a:cubicBezTo>
                  <a:pt x="15364" y="16664"/>
                  <a:pt x="16891" y="14805"/>
                  <a:pt x="18899" y="14805"/>
                </a:cubicBezTo>
                <a:close/>
                <a:moveTo>
                  <a:pt x="6207" y="20812"/>
                </a:moveTo>
                <a:cubicBezTo>
                  <a:pt x="6227" y="21210"/>
                  <a:pt x="6286" y="21628"/>
                  <a:pt x="6326" y="22026"/>
                </a:cubicBezTo>
                <a:cubicBezTo>
                  <a:pt x="6286" y="21807"/>
                  <a:pt x="6266" y="21588"/>
                  <a:pt x="6207" y="21349"/>
                </a:cubicBezTo>
                <a:cubicBezTo>
                  <a:pt x="6246" y="21190"/>
                  <a:pt x="6207" y="20991"/>
                  <a:pt x="6207" y="20812"/>
                </a:cubicBezTo>
                <a:close/>
                <a:moveTo>
                  <a:pt x="26278" y="22006"/>
                </a:moveTo>
                <a:cubicBezTo>
                  <a:pt x="26179" y="22304"/>
                  <a:pt x="26060" y="22603"/>
                  <a:pt x="25920" y="22881"/>
                </a:cubicBezTo>
                <a:cubicBezTo>
                  <a:pt x="25781" y="22981"/>
                  <a:pt x="25642" y="23040"/>
                  <a:pt x="25483" y="23120"/>
                </a:cubicBezTo>
                <a:lnTo>
                  <a:pt x="25622" y="22384"/>
                </a:lnTo>
                <a:cubicBezTo>
                  <a:pt x="25861" y="22245"/>
                  <a:pt x="26079" y="22145"/>
                  <a:pt x="26278" y="22006"/>
                </a:cubicBezTo>
                <a:close/>
                <a:moveTo>
                  <a:pt x="7937" y="21091"/>
                </a:moveTo>
                <a:cubicBezTo>
                  <a:pt x="7977" y="21290"/>
                  <a:pt x="8057" y="21489"/>
                  <a:pt x="8096" y="21648"/>
                </a:cubicBezTo>
                <a:cubicBezTo>
                  <a:pt x="8236" y="22742"/>
                  <a:pt x="8454" y="23816"/>
                  <a:pt x="8753" y="24870"/>
                </a:cubicBezTo>
                <a:cubicBezTo>
                  <a:pt x="8275" y="23677"/>
                  <a:pt x="8017" y="22404"/>
                  <a:pt x="7937" y="21091"/>
                </a:cubicBezTo>
                <a:close/>
                <a:moveTo>
                  <a:pt x="21703" y="23796"/>
                </a:moveTo>
                <a:lnTo>
                  <a:pt x="21703" y="23796"/>
                </a:lnTo>
                <a:cubicBezTo>
                  <a:pt x="21285" y="24274"/>
                  <a:pt x="20788" y="24632"/>
                  <a:pt x="20231" y="24910"/>
                </a:cubicBezTo>
                <a:cubicBezTo>
                  <a:pt x="20096" y="24932"/>
                  <a:pt x="19961" y="24943"/>
                  <a:pt x="19828" y="24943"/>
                </a:cubicBezTo>
                <a:cubicBezTo>
                  <a:pt x="19349" y="24943"/>
                  <a:pt x="18885" y="24799"/>
                  <a:pt x="18480" y="24473"/>
                </a:cubicBezTo>
                <a:cubicBezTo>
                  <a:pt x="18520" y="24473"/>
                  <a:pt x="18580" y="24433"/>
                  <a:pt x="18640" y="24433"/>
                </a:cubicBezTo>
                <a:cubicBezTo>
                  <a:pt x="19037" y="24413"/>
                  <a:pt x="19435" y="24353"/>
                  <a:pt x="19833" y="24214"/>
                </a:cubicBezTo>
                <a:cubicBezTo>
                  <a:pt x="20470" y="24095"/>
                  <a:pt x="21086" y="23975"/>
                  <a:pt x="21703" y="23796"/>
                </a:cubicBezTo>
                <a:close/>
                <a:moveTo>
                  <a:pt x="12976" y="25080"/>
                </a:moveTo>
                <a:cubicBezTo>
                  <a:pt x="13023" y="25080"/>
                  <a:pt x="13076" y="25089"/>
                  <a:pt x="13129" y="25089"/>
                </a:cubicBezTo>
                <a:cubicBezTo>
                  <a:pt x="13249" y="25209"/>
                  <a:pt x="13368" y="25308"/>
                  <a:pt x="13507" y="25427"/>
                </a:cubicBezTo>
                <a:cubicBezTo>
                  <a:pt x="13308" y="25348"/>
                  <a:pt x="13109" y="25209"/>
                  <a:pt x="12910" y="25089"/>
                </a:cubicBezTo>
                <a:cubicBezTo>
                  <a:pt x="12930" y="25083"/>
                  <a:pt x="12952" y="25080"/>
                  <a:pt x="12976" y="25080"/>
                </a:cubicBezTo>
                <a:close/>
                <a:moveTo>
                  <a:pt x="2687" y="19676"/>
                </a:moveTo>
                <a:lnTo>
                  <a:pt x="2687" y="19676"/>
                </a:lnTo>
                <a:cubicBezTo>
                  <a:pt x="2691" y="19743"/>
                  <a:pt x="2706" y="19813"/>
                  <a:pt x="2706" y="19897"/>
                </a:cubicBezTo>
                <a:cubicBezTo>
                  <a:pt x="2984" y="21708"/>
                  <a:pt x="3501" y="23597"/>
                  <a:pt x="4257" y="25388"/>
                </a:cubicBezTo>
                <a:cubicBezTo>
                  <a:pt x="4376" y="25786"/>
                  <a:pt x="4496" y="26164"/>
                  <a:pt x="4655" y="26561"/>
                </a:cubicBezTo>
                <a:cubicBezTo>
                  <a:pt x="3507" y="24424"/>
                  <a:pt x="2773" y="22051"/>
                  <a:pt x="2687" y="19676"/>
                </a:cubicBezTo>
                <a:close/>
                <a:moveTo>
                  <a:pt x="33400" y="12438"/>
                </a:moveTo>
                <a:cubicBezTo>
                  <a:pt x="34056" y="14109"/>
                  <a:pt x="34454" y="15819"/>
                  <a:pt x="34593" y="17550"/>
                </a:cubicBezTo>
                <a:cubicBezTo>
                  <a:pt x="34534" y="18107"/>
                  <a:pt x="34494" y="18624"/>
                  <a:pt x="34395" y="19141"/>
                </a:cubicBezTo>
                <a:cubicBezTo>
                  <a:pt x="33838" y="22046"/>
                  <a:pt x="32405" y="24791"/>
                  <a:pt x="30376" y="26999"/>
                </a:cubicBezTo>
                <a:cubicBezTo>
                  <a:pt x="30436" y="26880"/>
                  <a:pt x="30476" y="26780"/>
                  <a:pt x="30515" y="26661"/>
                </a:cubicBezTo>
                <a:cubicBezTo>
                  <a:pt x="30535" y="26581"/>
                  <a:pt x="30555" y="26502"/>
                  <a:pt x="30575" y="26462"/>
                </a:cubicBezTo>
                <a:cubicBezTo>
                  <a:pt x="31431" y="25646"/>
                  <a:pt x="32147" y="24711"/>
                  <a:pt x="32664" y="23617"/>
                </a:cubicBezTo>
                <a:cubicBezTo>
                  <a:pt x="33639" y="21628"/>
                  <a:pt x="33997" y="19440"/>
                  <a:pt x="33838" y="17252"/>
                </a:cubicBezTo>
                <a:cubicBezTo>
                  <a:pt x="34116" y="15700"/>
                  <a:pt x="33917" y="13989"/>
                  <a:pt x="33400" y="12438"/>
                </a:cubicBezTo>
                <a:close/>
                <a:moveTo>
                  <a:pt x="17724" y="27337"/>
                </a:moveTo>
                <a:cubicBezTo>
                  <a:pt x="18003" y="27417"/>
                  <a:pt x="18281" y="27496"/>
                  <a:pt x="18580" y="27556"/>
                </a:cubicBezTo>
                <a:cubicBezTo>
                  <a:pt x="18131" y="27639"/>
                  <a:pt x="17675" y="27686"/>
                  <a:pt x="17228" y="27686"/>
                </a:cubicBezTo>
                <a:cubicBezTo>
                  <a:pt x="16923" y="27686"/>
                  <a:pt x="16623" y="27664"/>
                  <a:pt x="16332" y="27616"/>
                </a:cubicBezTo>
                <a:cubicBezTo>
                  <a:pt x="16312" y="27576"/>
                  <a:pt x="16252" y="27516"/>
                  <a:pt x="16213" y="27457"/>
                </a:cubicBezTo>
                <a:cubicBezTo>
                  <a:pt x="16471" y="27457"/>
                  <a:pt x="16770" y="27417"/>
                  <a:pt x="17048" y="27397"/>
                </a:cubicBezTo>
                <a:lnTo>
                  <a:pt x="17724" y="27337"/>
                </a:lnTo>
                <a:close/>
                <a:moveTo>
                  <a:pt x="26676" y="26422"/>
                </a:moveTo>
                <a:lnTo>
                  <a:pt x="26676" y="26422"/>
                </a:lnTo>
                <a:cubicBezTo>
                  <a:pt x="26298" y="26979"/>
                  <a:pt x="25880" y="27516"/>
                  <a:pt x="25443" y="27994"/>
                </a:cubicBezTo>
                <a:cubicBezTo>
                  <a:pt x="24786" y="28332"/>
                  <a:pt x="24110" y="28610"/>
                  <a:pt x="23454" y="28869"/>
                </a:cubicBezTo>
                <a:cubicBezTo>
                  <a:pt x="23851" y="28551"/>
                  <a:pt x="24249" y="28193"/>
                  <a:pt x="24607" y="27815"/>
                </a:cubicBezTo>
                <a:cubicBezTo>
                  <a:pt x="25343" y="27397"/>
                  <a:pt x="26040" y="26959"/>
                  <a:pt x="26676" y="26422"/>
                </a:cubicBezTo>
                <a:close/>
                <a:moveTo>
                  <a:pt x="11936" y="27834"/>
                </a:moveTo>
                <a:cubicBezTo>
                  <a:pt x="12572" y="28372"/>
                  <a:pt x="13269" y="28849"/>
                  <a:pt x="14064" y="29187"/>
                </a:cubicBezTo>
                <a:cubicBezTo>
                  <a:pt x="14721" y="29466"/>
                  <a:pt x="15377" y="29645"/>
                  <a:pt x="16053" y="29744"/>
                </a:cubicBezTo>
                <a:cubicBezTo>
                  <a:pt x="16073" y="29764"/>
                  <a:pt x="16113" y="29764"/>
                  <a:pt x="16133" y="29784"/>
                </a:cubicBezTo>
                <a:cubicBezTo>
                  <a:pt x="15039" y="29784"/>
                  <a:pt x="13965" y="29585"/>
                  <a:pt x="12970" y="29187"/>
                </a:cubicBezTo>
                <a:cubicBezTo>
                  <a:pt x="12572" y="28769"/>
                  <a:pt x="12234" y="28332"/>
                  <a:pt x="11936" y="27834"/>
                </a:cubicBezTo>
                <a:close/>
                <a:moveTo>
                  <a:pt x="31232" y="28690"/>
                </a:moveTo>
                <a:lnTo>
                  <a:pt x="31232" y="28690"/>
                </a:lnTo>
                <a:cubicBezTo>
                  <a:pt x="30854" y="29167"/>
                  <a:pt x="30456" y="29645"/>
                  <a:pt x="30018" y="30082"/>
                </a:cubicBezTo>
                <a:cubicBezTo>
                  <a:pt x="29760" y="30222"/>
                  <a:pt x="29481" y="30361"/>
                  <a:pt x="29242" y="30460"/>
                </a:cubicBezTo>
                <a:cubicBezTo>
                  <a:pt x="29939" y="29943"/>
                  <a:pt x="30615" y="29346"/>
                  <a:pt x="31232" y="28690"/>
                </a:cubicBezTo>
                <a:close/>
                <a:moveTo>
                  <a:pt x="27611" y="28650"/>
                </a:moveTo>
                <a:cubicBezTo>
                  <a:pt x="27034" y="29545"/>
                  <a:pt x="26298" y="30261"/>
                  <a:pt x="25343" y="30858"/>
                </a:cubicBezTo>
                <a:cubicBezTo>
                  <a:pt x="24906" y="31077"/>
                  <a:pt x="24468" y="31276"/>
                  <a:pt x="24011" y="31455"/>
                </a:cubicBezTo>
                <a:cubicBezTo>
                  <a:pt x="25005" y="30799"/>
                  <a:pt x="25900" y="30043"/>
                  <a:pt x="26696" y="29167"/>
                </a:cubicBezTo>
                <a:cubicBezTo>
                  <a:pt x="26835" y="29088"/>
                  <a:pt x="26975" y="29008"/>
                  <a:pt x="27094" y="28948"/>
                </a:cubicBezTo>
                <a:lnTo>
                  <a:pt x="27611" y="28650"/>
                </a:lnTo>
                <a:close/>
                <a:moveTo>
                  <a:pt x="19336" y="31057"/>
                </a:moveTo>
                <a:cubicBezTo>
                  <a:pt x="19356" y="31057"/>
                  <a:pt x="19415" y="31057"/>
                  <a:pt x="19435" y="31077"/>
                </a:cubicBezTo>
                <a:cubicBezTo>
                  <a:pt x="19873" y="31137"/>
                  <a:pt x="20311" y="31137"/>
                  <a:pt x="20728" y="31137"/>
                </a:cubicBezTo>
                <a:cubicBezTo>
                  <a:pt x="19880" y="31420"/>
                  <a:pt x="19011" y="31572"/>
                  <a:pt x="18144" y="31572"/>
                </a:cubicBezTo>
                <a:cubicBezTo>
                  <a:pt x="17791" y="31572"/>
                  <a:pt x="17439" y="31547"/>
                  <a:pt x="17088" y="31495"/>
                </a:cubicBezTo>
                <a:cubicBezTo>
                  <a:pt x="17844" y="31435"/>
                  <a:pt x="18600" y="31276"/>
                  <a:pt x="19336" y="31057"/>
                </a:cubicBezTo>
                <a:close/>
                <a:moveTo>
                  <a:pt x="24786" y="33544"/>
                </a:moveTo>
                <a:lnTo>
                  <a:pt x="24786" y="33544"/>
                </a:lnTo>
                <a:cubicBezTo>
                  <a:pt x="22927" y="34299"/>
                  <a:pt x="20898" y="34658"/>
                  <a:pt x="18846" y="34658"/>
                </a:cubicBezTo>
                <a:cubicBezTo>
                  <a:pt x="18790" y="34658"/>
                  <a:pt x="18735" y="34658"/>
                  <a:pt x="18679" y="34658"/>
                </a:cubicBezTo>
                <a:cubicBezTo>
                  <a:pt x="20012" y="34518"/>
                  <a:pt x="21365" y="34240"/>
                  <a:pt x="22678" y="33862"/>
                </a:cubicBezTo>
                <a:cubicBezTo>
                  <a:pt x="22936" y="33842"/>
                  <a:pt x="23215" y="33802"/>
                  <a:pt x="23473" y="33763"/>
                </a:cubicBezTo>
                <a:cubicBezTo>
                  <a:pt x="23911" y="33723"/>
                  <a:pt x="24369" y="33643"/>
                  <a:pt x="24786" y="33544"/>
                </a:cubicBezTo>
                <a:close/>
                <a:moveTo>
                  <a:pt x="35051" y="28153"/>
                </a:moveTo>
                <a:lnTo>
                  <a:pt x="35051" y="28153"/>
                </a:lnTo>
                <a:cubicBezTo>
                  <a:pt x="33161" y="30818"/>
                  <a:pt x="30476" y="32867"/>
                  <a:pt x="27591" y="34419"/>
                </a:cubicBezTo>
                <a:cubicBezTo>
                  <a:pt x="25562" y="35513"/>
                  <a:pt x="23314" y="36468"/>
                  <a:pt x="21007" y="36786"/>
                </a:cubicBezTo>
                <a:cubicBezTo>
                  <a:pt x="20569" y="36839"/>
                  <a:pt x="20130" y="36865"/>
                  <a:pt x="19690" y="36865"/>
                </a:cubicBezTo>
                <a:cubicBezTo>
                  <a:pt x="18151" y="36865"/>
                  <a:pt x="16613" y="36552"/>
                  <a:pt x="15158" y="36010"/>
                </a:cubicBezTo>
                <a:lnTo>
                  <a:pt x="15158" y="36010"/>
                </a:lnTo>
                <a:cubicBezTo>
                  <a:pt x="16392" y="36276"/>
                  <a:pt x="17660" y="36408"/>
                  <a:pt x="18923" y="36408"/>
                </a:cubicBezTo>
                <a:cubicBezTo>
                  <a:pt x="19555" y="36408"/>
                  <a:pt x="20185" y="36375"/>
                  <a:pt x="20808" y="36309"/>
                </a:cubicBezTo>
                <a:cubicBezTo>
                  <a:pt x="24846" y="35871"/>
                  <a:pt x="28347" y="34041"/>
                  <a:pt x="31033" y="31395"/>
                </a:cubicBezTo>
                <a:cubicBezTo>
                  <a:pt x="32545" y="30560"/>
                  <a:pt x="33937" y="29486"/>
                  <a:pt x="35051" y="28153"/>
                </a:cubicBezTo>
                <a:close/>
                <a:moveTo>
                  <a:pt x="18024" y="0"/>
                </a:moveTo>
                <a:cubicBezTo>
                  <a:pt x="16066" y="0"/>
                  <a:pt x="14123" y="289"/>
                  <a:pt x="12294" y="1039"/>
                </a:cubicBezTo>
                <a:cubicBezTo>
                  <a:pt x="10125" y="1954"/>
                  <a:pt x="8156" y="3406"/>
                  <a:pt x="6604" y="5197"/>
                </a:cubicBezTo>
                <a:cubicBezTo>
                  <a:pt x="5172" y="6887"/>
                  <a:pt x="4098" y="8797"/>
                  <a:pt x="3422" y="10846"/>
                </a:cubicBezTo>
                <a:cubicBezTo>
                  <a:pt x="2885" y="11781"/>
                  <a:pt x="2407" y="12736"/>
                  <a:pt x="2009" y="13731"/>
                </a:cubicBezTo>
                <a:cubicBezTo>
                  <a:pt x="0" y="18644"/>
                  <a:pt x="1035" y="24075"/>
                  <a:pt x="3780" y="28491"/>
                </a:cubicBezTo>
                <a:cubicBezTo>
                  <a:pt x="6525" y="32947"/>
                  <a:pt x="11041" y="36806"/>
                  <a:pt x="16153" y="38139"/>
                </a:cubicBezTo>
                <a:cubicBezTo>
                  <a:pt x="17268" y="38436"/>
                  <a:pt x="18390" y="38572"/>
                  <a:pt x="19508" y="38572"/>
                </a:cubicBezTo>
                <a:cubicBezTo>
                  <a:pt x="23777" y="38572"/>
                  <a:pt x="27978" y="36600"/>
                  <a:pt x="31431" y="34140"/>
                </a:cubicBezTo>
                <a:cubicBezTo>
                  <a:pt x="35648" y="31137"/>
                  <a:pt x="38791" y="26880"/>
                  <a:pt x="39388" y="21628"/>
                </a:cubicBezTo>
                <a:cubicBezTo>
                  <a:pt x="39984" y="16416"/>
                  <a:pt x="38890" y="10289"/>
                  <a:pt x="35369" y="6191"/>
                </a:cubicBezTo>
                <a:cubicBezTo>
                  <a:pt x="31868" y="2093"/>
                  <a:pt x="26159" y="820"/>
                  <a:pt x="21027" y="203"/>
                </a:cubicBezTo>
                <a:cubicBezTo>
                  <a:pt x="20030" y="76"/>
                  <a:pt x="19025" y="0"/>
                  <a:pt x="1802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7" name="Google Shape;357;p14"/>
          <p:cNvGrpSpPr/>
          <p:nvPr/>
        </p:nvGrpSpPr>
        <p:grpSpPr>
          <a:xfrm>
            <a:off x="462152" y="400050"/>
            <a:ext cx="2736606" cy="2906614"/>
            <a:chOff x="-3277300" y="-735775"/>
            <a:chExt cx="282500" cy="300050"/>
          </a:xfrm>
        </p:grpSpPr>
        <p:sp>
          <p:nvSpPr>
            <p:cNvPr id="358" name="Google Shape;358;p14"/>
            <p:cNvSpPr/>
            <p:nvPr/>
          </p:nvSpPr>
          <p:spPr>
            <a:xfrm>
              <a:off x="-3277300" y="-735775"/>
              <a:ext cx="282500" cy="300050"/>
            </a:xfrm>
            <a:custGeom>
              <a:rect b="b" l="l" r="r" t="t"/>
              <a:pathLst>
                <a:path extrusionOk="0" h="12002" w="11300">
                  <a:moveTo>
                    <a:pt x="5931" y="833"/>
                  </a:moveTo>
                  <a:cubicBezTo>
                    <a:pt x="6582" y="833"/>
                    <a:pt x="7288" y="1026"/>
                    <a:pt x="7839" y="1359"/>
                  </a:cubicBezTo>
                  <a:cubicBezTo>
                    <a:pt x="8654" y="1657"/>
                    <a:pt x="9311" y="2154"/>
                    <a:pt x="9748" y="2930"/>
                  </a:cubicBezTo>
                  <a:cubicBezTo>
                    <a:pt x="10365" y="4044"/>
                    <a:pt x="10703" y="5357"/>
                    <a:pt x="10345" y="6630"/>
                  </a:cubicBezTo>
                  <a:cubicBezTo>
                    <a:pt x="10047" y="7705"/>
                    <a:pt x="9430" y="8719"/>
                    <a:pt x="8555" y="9415"/>
                  </a:cubicBezTo>
                  <a:cubicBezTo>
                    <a:pt x="8117" y="10052"/>
                    <a:pt x="7620" y="10808"/>
                    <a:pt x="6844" y="11106"/>
                  </a:cubicBezTo>
                  <a:cubicBezTo>
                    <a:pt x="6617" y="11197"/>
                    <a:pt x="6385" y="11234"/>
                    <a:pt x="6150" y="11234"/>
                  </a:cubicBezTo>
                  <a:cubicBezTo>
                    <a:pt x="5870" y="11234"/>
                    <a:pt x="5584" y="11182"/>
                    <a:pt x="5292" y="11106"/>
                  </a:cubicBezTo>
                  <a:cubicBezTo>
                    <a:pt x="5198" y="11113"/>
                    <a:pt x="5104" y="11116"/>
                    <a:pt x="5011" y="11116"/>
                  </a:cubicBezTo>
                  <a:cubicBezTo>
                    <a:pt x="3677" y="11116"/>
                    <a:pt x="2398" y="10454"/>
                    <a:pt x="1692" y="9097"/>
                  </a:cubicBezTo>
                  <a:cubicBezTo>
                    <a:pt x="1672" y="9077"/>
                    <a:pt x="1672" y="9017"/>
                    <a:pt x="1672" y="8998"/>
                  </a:cubicBezTo>
                  <a:cubicBezTo>
                    <a:pt x="558" y="7406"/>
                    <a:pt x="518" y="4979"/>
                    <a:pt x="1692" y="3348"/>
                  </a:cubicBezTo>
                  <a:cubicBezTo>
                    <a:pt x="2448" y="2274"/>
                    <a:pt x="3542" y="1538"/>
                    <a:pt x="4795" y="1180"/>
                  </a:cubicBezTo>
                  <a:cubicBezTo>
                    <a:pt x="4795" y="1120"/>
                    <a:pt x="4855" y="1040"/>
                    <a:pt x="4934" y="1021"/>
                  </a:cubicBezTo>
                  <a:cubicBezTo>
                    <a:pt x="5225" y="893"/>
                    <a:pt x="5570" y="833"/>
                    <a:pt x="5931" y="833"/>
                  </a:cubicBezTo>
                  <a:close/>
                  <a:moveTo>
                    <a:pt x="4988" y="0"/>
                  </a:moveTo>
                  <a:cubicBezTo>
                    <a:pt x="4917" y="0"/>
                    <a:pt x="4846" y="2"/>
                    <a:pt x="4775" y="6"/>
                  </a:cubicBezTo>
                  <a:lnTo>
                    <a:pt x="4775" y="46"/>
                  </a:lnTo>
                  <a:cubicBezTo>
                    <a:pt x="4855" y="245"/>
                    <a:pt x="4676" y="245"/>
                    <a:pt x="4576" y="265"/>
                  </a:cubicBezTo>
                  <a:cubicBezTo>
                    <a:pt x="4238" y="344"/>
                    <a:pt x="3880" y="444"/>
                    <a:pt x="3562" y="643"/>
                  </a:cubicBezTo>
                  <a:cubicBezTo>
                    <a:pt x="3403" y="722"/>
                    <a:pt x="3263" y="762"/>
                    <a:pt x="3044" y="782"/>
                  </a:cubicBezTo>
                  <a:cubicBezTo>
                    <a:pt x="3243" y="563"/>
                    <a:pt x="3482" y="543"/>
                    <a:pt x="3661" y="364"/>
                  </a:cubicBezTo>
                  <a:lnTo>
                    <a:pt x="3661" y="364"/>
                  </a:lnTo>
                  <a:cubicBezTo>
                    <a:pt x="3343" y="464"/>
                    <a:pt x="3044" y="623"/>
                    <a:pt x="2766" y="782"/>
                  </a:cubicBezTo>
                  <a:cubicBezTo>
                    <a:pt x="2766" y="782"/>
                    <a:pt x="2746" y="782"/>
                    <a:pt x="2746" y="802"/>
                  </a:cubicBezTo>
                  <a:lnTo>
                    <a:pt x="2706" y="802"/>
                  </a:lnTo>
                  <a:cubicBezTo>
                    <a:pt x="2666" y="861"/>
                    <a:pt x="2607" y="881"/>
                    <a:pt x="2567" y="941"/>
                  </a:cubicBezTo>
                  <a:lnTo>
                    <a:pt x="2487" y="1001"/>
                  </a:lnTo>
                  <a:cubicBezTo>
                    <a:pt x="2448" y="1060"/>
                    <a:pt x="2388" y="1120"/>
                    <a:pt x="2348" y="1140"/>
                  </a:cubicBezTo>
                  <a:cubicBezTo>
                    <a:pt x="1851" y="1578"/>
                    <a:pt x="1413" y="2115"/>
                    <a:pt x="1075" y="2672"/>
                  </a:cubicBezTo>
                  <a:cubicBezTo>
                    <a:pt x="1075" y="2751"/>
                    <a:pt x="1075" y="2791"/>
                    <a:pt x="1055" y="2851"/>
                  </a:cubicBezTo>
                  <a:cubicBezTo>
                    <a:pt x="896" y="2930"/>
                    <a:pt x="916" y="3070"/>
                    <a:pt x="856" y="3169"/>
                  </a:cubicBezTo>
                  <a:cubicBezTo>
                    <a:pt x="717" y="3328"/>
                    <a:pt x="618" y="3467"/>
                    <a:pt x="558" y="3666"/>
                  </a:cubicBezTo>
                  <a:cubicBezTo>
                    <a:pt x="379" y="4084"/>
                    <a:pt x="279" y="4522"/>
                    <a:pt x="200" y="4939"/>
                  </a:cubicBezTo>
                  <a:cubicBezTo>
                    <a:pt x="100" y="5616"/>
                    <a:pt x="1" y="6272"/>
                    <a:pt x="61" y="6949"/>
                  </a:cubicBezTo>
                  <a:cubicBezTo>
                    <a:pt x="259" y="7506"/>
                    <a:pt x="458" y="8023"/>
                    <a:pt x="677" y="8540"/>
                  </a:cubicBezTo>
                  <a:cubicBezTo>
                    <a:pt x="896" y="9037"/>
                    <a:pt x="1115" y="9515"/>
                    <a:pt x="1393" y="9952"/>
                  </a:cubicBezTo>
                  <a:cubicBezTo>
                    <a:pt x="1692" y="10291"/>
                    <a:pt x="2010" y="10589"/>
                    <a:pt x="2368" y="10848"/>
                  </a:cubicBezTo>
                  <a:cubicBezTo>
                    <a:pt x="2587" y="11047"/>
                    <a:pt x="2806" y="11245"/>
                    <a:pt x="3084" y="11484"/>
                  </a:cubicBezTo>
                  <a:cubicBezTo>
                    <a:pt x="3065" y="11486"/>
                    <a:pt x="3047" y="11487"/>
                    <a:pt x="3029" y="11487"/>
                  </a:cubicBezTo>
                  <a:cubicBezTo>
                    <a:pt x="2848" y="11487"/>
                    <a:pt x="2755" y="11398"/>
                    <a:pt x="2647" y="11325"/>
                  </a:cubicBezTo>
                  <a:lnTo>
                    <a:pt x="2050" y="10947"/>
                  </a:lnTo>
                  <a:lnTo>
                    <a:pt x="2050" y="10947"/>
                  </a:lnTo>
                  <a:cubicBezTo>
                    <a:pt x="2090" y="11007"/>
                    <a:pt x="2109" y="11086"/>
                    <a:pt x="2169" y="11126"/>
                  </a:cubicBezTo>
                  <a:cubicBezTo>
                    <a:pt x="2388" y="11285"/>
                    <a:pt x="2607" y="11424"/>
                    <a:pt x="2865" y="11544"/>
                  </a:cubicBezTo>
                  <a:cubicBezTo>
                    <a:pt x="3005" y="11623"/>
                    <a:pt x="3184" y="11703"/>
                    <a:pt x="3363" y="11783"/>
                  </a:cubicBezTo>
                  <a:cubicBezTo>
                    <a:pt x="3940" y="11902"/>
                    <a:pt x="4536" y="11942"/>
                    <a:pt x="5093" y="12001"/>
                  </a:cubicBezTo>
                  <a:cubicBezTo>
                    <a:pt x="8256" y="11245"/>
                    <a:pt x="11300" y="8819"/>
                    <a:pt x="11141" y="5855"/>
                  </a:cubicBezTo>
                  <a:lnTo>
                    <a:pt x="11141" y="5855"/>
                  </a:lnTo>
                  <a:cubicBezTo>
                    <a:pt x="11121" y="6093"/>
                    <a:pt x="11061" y="6312"/>
                    <a:pt x="11061" y="6511"/>
                  </a:cubicBezTo>
                  <a:cubicBezTo>
                    <a:pt x="11061" y="6591"/>
                    <a:pt x="11041" y="6710"/>
                    <a:pt x="10922" y="6730"/>
                  </a:cubicBezTo>
                  <a:cubicBezTo>
                    <a:pt x="10862" y="6630"/>
                    <a:pt x="10902" y="6511"/>
                    <a:pt x="10922" y="6411"/>
                  </a:cubicBezTo>
                  <a:cubicBezTo>
                    <a:pt x="10922" y="5974"/>
                    <a:pt x="10942" y="5556"/>
                    <a:pt x="10823" y="5158"/>
                  </a:cubicBezTo>
                  <a:lnTo>
                    <a:pt x="10823" y="5158"/>
                  </a:lnTo>
                  <a:cubicBezTo>
                    <a:pt x="10824" y="4965"/>
                    <a:pt x="10842" y="4754"/>
                    <a:pt x="10842" y="4561"/>
                  </a:cubicBezTo>
                  <a:lnTo>
                    <a:pt x="10842" y="4442"/>
                  </a:lnTo>
                  <a:cubicBezTo>
                    <a:pt x="10663" y="4024"/>
                    <a:pt x="10445" y="3587"/>
                    <a:pt x="10146" y="3189"/>
                  </a:cubicBezTo>
                  <a:cubicBezTo>
                    <a:pt x="9051" y="1613"/>
                    <a:pt x="7008" y="0"/>
                    <a:pt x="4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4"/>
            <p:cNvSpPr/>
            <p:nvPr/>
          </p:nvSpPr>
          <p:spPr>
            <a:xfrm>
              <a:off x="-3276800" y="-734525"/>
              <a:ext cx="180050" cy="298800"/>
            </a:xfrm>
            <a:custGeom>
              <a:rect b="b" l="l" r="r" t="t"/>
              <a:pathLst>
                <a:path extrusionOk="0" h="11952" w="7202">
                  <a:moveTo>
                    <a:pt x="279" y="6361"/>
                  </a:moveTo>
                  <a:lnTo>
                    <a:pt x="279" y="6361"/>
                  </a:lnTo>
                  <a:cubicBezTo>
                    <a:pt x="438" y="7078"/>
                    <a:pt x="697" y="7754"/>
                    <a:pt x="936" y="8470"/>
                  </a:cubicBezTo>
                  <a:cubicBezTo>
                    <a:pt x="598" y="8172"/>
                    <a:pt x="239" y="6958"/>
                    <a:pt x="279" y="6361"/>
                  </a:cubicBezTo>
                  <a:close/>
                  <a:moveTo>
                    <a:pt x="5073" y="0"/>
                  </a:moveTo>
                  <a:cubicBezTo>
                    <a:pt x="4966" y="0"/>
                    <a:pt x="4860" y="5"/>
                    <a:pt x="4755" y="16"/>
                  </a:cubicBezTo>
                  <a:lnTo>
                    <a:pt x="4755" y="36"/>
                  </a:lnTo>
                  <a:cubicBezTo>
                    <a:pt x="4835" y="235"/>
                    <a:pt x="4656" y="235"/>
                    <a:pt x="4556" y="274"/>
                  </a:cubicBezTo>
                  <a:cubicBezTo>
                    <a:pt x="4218" y="334"/>
                    <a:pt x="3860" y="433"/>
                    <a:pt x="3542" y="632"/>
                  </a:cubicBezTo>
                  <a:cubicBezTo>
                    <a:pt x="3383" y="712"/>
                    <a:pt x="3243" y="772"/>
                    <a:pt x="3024" y="792"/>
                  </a:cubicBezTo>
                  <a:cubicBezTo>
                    <a:pt x="3223" y="573"/>
                    <a:pt x="3462" y="533"/>
                    <a:pt x="3641" y="374"/>
                  </a:cubicBezTo>
                  <a:lnTo>
                    <a:pt x="3641" y="374"/>
                  </a:lnTo>
                  <a:cubicBezTo>
                    <a:pt x="3323" y="473"/>
                    <a:pt x="3024" y="612"/>
                    <a:pt x="2746" y="792"/>
                  </a:cubicBezTo>
                  <a:cubicBezTo>
                    <a:pt x="2746" y="792"/>
                    <a:pt x="2726" y="792"/>
                    <a:pt x="2726" y="811"/>
                  </a:cubicBezTo>
                  <a:lnTo>
                    <a:pt x="2686" y="811"/>
                  </a:lnTo>
                  <a:cubicBezTo>
                    <a:pt x="2646" y="871"/>
                    <a:pt x="2587" y="891"/>
                    <a:pt x="2547" y="931"/>
                  </a:cubicBezTo>
                  <a:lnTo>
                    <a:pt x="2467" y="1010"/>
                  </a:lnTo>
                  <a:cubicBezTo>
                    <a:pt x="2428" y="1070"/>
                    <a:pt x="2368" y="1110"/>
                    <a:pt x="2328" y="1130"/>
                  </a:cubicBezTo>
                  <a:cubicBezTo>
                    <a:pt x="1831" y="1587"/>
                    <a:pt x="1393" y="2104"/>
                    <a:pt x="1055" y="2681"/>
                  </a:cubicBezTo>
                  <a:cubicBezTo>
                    <a:pt x="1055" y="2761"/>
                    <a:pt x="1055" y="2801"/>
                    <a:pt x="1035" y="2860"/>
                  </a:cubicBezTo>
                  <a:cubicBezTo>
                    <a:pt x="1234" y="2463"/>
                    <a:pt x="1493" y="2104"/>
                    <a:pt x="1871" y="1826"/>
                  </a:cubicBezTo>
                  <a:lnTo>
                    <a:pt x="1871" y="1826"/>
                  </a:lnTo>
                  <a:cubicBezTo>
                    <a:pt x="1334" y="2602"/>
                    <a:pt x="956" y="3477"/>
                    <a:pt x="498" y="4293"/>
                  </a:cubicBezTo>
                  <a:cubicBezTo>
                    <a:pt x="498" y="3895"/>
                    <a:pt x="737" y="3577"/>
                    <a:pt x="836" y="3199"/>
                  </a:cubicBezTo>
                  <a:lnTo>
                    <a:pt x="836" y="3199"/>
                  </a:lnTo>
                  <a:cubicBezTo>
                    <a:pt x="697" y="3358"/>
                    <a:pt x="637" y="3497"/>
                    <a:pt x="558" y="3696"/>
                  </a:cubicBezTo>
                  <a:cubicBezTo>
                    <a:pt x="379" y="4114"/>
                    <a:pt x="279" y="4551"/>
                    <a:pt x="200" y="4969"/>
                  </a:cubicBezTo>
                  <a:cubicBezTo>
                    <a:pt x="100" y="5645"/>
                    <a:pt x="1" y="6302"/>
                    <a:pt x="60" y="6978"/>
                  </a:cubicBezTo>
                  <a:cubicBezTo>
                    <a:pt x="239" y="7475"/>
                    <a:pt x="399" y="7953"/>
                    <a:pt x="598" y="8430"/>
                  </a:cubicBezTo>
                  <a:cubicBezTo>
                    <a:pt x="975" y="9047"/>
                    <a:pt x="1274" y="9624"/>
                    <a:pt x="1751" y="10141"/>
                  </a:cubicBezTo>
                  <a:cubicBezTo>
                    <a:pt x="1493" y="9942"/>
                    <a:pt x="1254" y="9644"/>
                    <a:pt x="1035" y="9365"/>
                  </a:cubicBezTo>
                  <a:lnTo>
                    <a:pt x="1035" y="9365"/>
                  </a:lnTo>
                  <a:cubicBezTo>
                    <a:pt x="1135" y="9584"/>
                    <a:pt x="1254" y="9783"/>
                    <a:pt x="1373" y="10022"/>
                  </a:cubicBezTo>
                  <a:cubicBezTo>
                    <a:pt x="1672" y="10340"/>
                    <a:pt x="1990" y="10638"/>
                    <a:pt x="2348" y="10917"/>
                  </a:cubicBezTo>
                  <a:cubicBezTo>
                    <a:pt x="2567" y="11116"/>
                    <a:pt x="2786" y="11315"/>
                    <a:pt x="3064" y="11534"/>
                  </a:cubicBezTo>
                  <a:cubicBezTo>
                    <a:pt x="3045" y="11535"/>
                    <a:pt x="3027" y="11536"/>
                    <a:pt x="3009" y="11536"/>
                  </a:cubicBezTo>
                  <a:cubicBezTo>
                    <a:pt x="2828" y="11536"/>
                    <a:pt x="2735" y="11447"/>
                    <a:pt x="2627" y="11374"/>
                  </a:cubicBezTo>
                  <a:lnTo>
                    <a:pt x="2030" y="11016"/>
                  </a:lnTo>
                  <a:lnTo>
                    <a:pt x="2030" y="11016"/>
                  </a:lnTo>
                  <a:cubicBezTo>
                    <a:pt x="2070" y="11056"/>
                    <a:pt x="2089" y="11136"/>
                    <a:pt x="2149" y="11176"/>
                  </a:cubicBezTo>
                  <a:cubicBezTo>
                    <a:pt x="2368" y="11335"/>
                    <a:pt x="2587" y="11474"/>
                    <a:pt x="2845" y="11613"/>
                  </a:cubicBezTo>
                  <a:cubicBezTo>
                    <a:pt x="2985" y="11673"/>
                    <a:pt x="3164" y="11752"/>
                    <a:pt x="3343" y="11832"/>
                  </a:cubicBezTo>
                  <a:cubicBezTo>
                    <a:pt x="3562" y="11872"/>
                    <a:pt x="3820" y="11912"/>
                    <a:pt x="4039" y="11951"/>
                  </a:cubicBezTo>
                  <a:cubicBezTo>
                    <a:pt x="3681" y="11832"/>
                    <a:pt x="3363" y="11673"/>
                    <a:pt x="3064" y="11434"/>
                  </a:cubicBezTo>
                  <a:cubicBezTo>
                    <a:pt x="3044" y="11414"/>
                    <a:pt x="2985" y="11355"/>
                    <a:pt x="3024" y="11315"/>
                  </a:cubicBezTo>
                  <a:cubicBezTo>
                    <a:pt x="3044" y="11275"/>
                    <a:pt x="3084" y="11275"/>
                    <a:pt x="3144" y="11275"/>
                  </a:cubicBezTo>
                  <a:cubicBezTo>
                    <a:pt x="3024" y="11176"/>
                    <a:pt x="2885" y="11076"/>
                    <a:pt x="2766" y="11016"/>
                  </a:cubicBezTo>
                  <a:cubicBezTo>
                    <a:pt x="2388" y="10817"/>
                    <a:pt x="2249" y="10440"/>
                    <a:pt x="1950" y="10141"/>
                  </a:cubicBezTo>
                  <a:lnTo>
                    <a:pt x="1950" y="10141"/>
                  </a:lnTo>
                  <a:cubicBezTo>
                    <a:pt x="2169" y="10161"/>
                    <a:pt x="2288" y="10280"/>
                    <a:pt x="2448" y="10440"/>
                  </a:cubicBezTo>
                  <a:cubicBezTo>
                    <a:pt x="2561" y="10553"/>
                    <a:pt x="2675" y="10739"/>
                    <a:pt x="2892" y="10739"/>
                  </a:cubicBezTo>
                  <a:cubicBezTo>
                    <a:pt x="2903" y="10739"/>
                    <a:pt x="2914" y="10739"/>
                    <a:pt x="2925" y="10738"/>
                  </a:cubicBezTo>
                  <a:cubicBezTo>
                    <a:pt x="2826" y="10678"/>
                    <a:pt x="2726" y="10619"/>
                    <a:pt x="2746" y="10479"/>
                  </a:cubicBezTo>
                  <a:cubicBezTo>
                    <a:pt x="2419" y="10283"/>
                    <a:pt x="2146" y="10006"/>
                    <a:pt x="1904" y="9715"/>
                  </a:cubicBezTo>
                  <a:lnTo>
                    <a:pt x="1904" y="9715"/>
                  </a:lnTo>
                  <a:cubicBezTo>
                    <a:pt x="1919" y="9725"/>
                    <a:pt x="1935" y="9734"/>
                    <a:pt x="1950" y="9743"/>
                  </a:cubicBezTo>
                  <a:cubicBezTo>
                    <a:pt x="1841" y="9587"/>
                    <a:pt x="1731" y="9424"/>
                    <a:pt x="1623" y="9259"/>
                  </a:cubicBezTo>
                  <a:lnTo>
                    <a:pt x="1623" y="9259"/>
                  </a:lnTo>
                  <a:cubicBezTo>
                    <a:pt x="1621" y="9389"/>
                    <a:pt x="1700" y="9457"/>
                    <a:pt x="1751" y="9524"/>
                  </a:cubicBezTo>
                  <a:cubicBezTo>
                    <a:pt x="1801" y="9588"/>
                    <a:pt x="1852" y="9652"/>
                    <a:pt x="1904" y="9715"/>
                  </a:cubicBezTo>
                  <a:lnTo>
                    <a:pt x="1904" y="9715"/>
                  </a:lnTo>
                  <a:cubicBezTo>
                    <a:pt x="1460" y="9434"/>
                    <a:pt x="1269" y="8971"/>
                    <a:pt x="1135" y="8490"/>
                  </a:cubicBezTo>
                  <a:lnTo>
                    <a:pt x="1135" y="8490"/>
                  </a:lnTo>
                  <a:cubicBezTo>
                    <a:pt x="1292" y="8743"/>
                    <a:pt x="1456" y="9004"/>
                    <a:pt x="1623" y="9259"/>
                  </a:cubicBezTo>
                  <a:lnTo>
                    <a:pt x="1623" y="9259"/>
                  </a:lnTo>
                  <a:cubicBezTo>
                    <a:pt x="1623" y="9237"/>
                    <a:pt x="1626" y="9213"/>
                    <a:pt x="1632" y="9186"/>
                  </a:cubicBezTo>
                  <a:lnTo>
                    <a:pt x="1632" y="9186"/>
                  </a:lnTo>
                  <a:lnTo>
                    <a:pt x="1652" y="9226"/>
                  </a:lnTo>
                  <a:cubicBezTo>
                    <a:pt x="1652" y="9186"/>
                    <a:pt x="1632" y="9166"/>
                    <a:pt x="1632" y="9146"/>
                  </a:cubicBezTo>
                  <a:cubicBezTo>
                    <a:pt x="1672" y="9007"/>
                    <a:pt x="1672" y="8967"/>
                    <a:pt x="1672" y="8948"/>
                  </a:cubicBezTo>
                  <a:cubicBezTo>
                    <a:pt x="1632" y="8868"/>
                    <a:pt x="1572" y="8769"/>
                    <a:pt x="1532" y="8689"/>
                  </a:cubicBezTo>
                  <a:cubicBezTo>
                    <a:pt x="1174" y="8251"/>
                    <a:pt x="956" y="7714"/>
                    <a:pt x="757" y="7197"/>
                  </a:cubicBezTo>
                  <a:cubicBezTo>
                    <a:pt x="697" y="7058"/>
                    <a:pt x="836" y="6958"/>
                    <a:pt x="777" y="6799"/>
                  </a:cubicBezTo>
                  <a:cubicBezTo>
                    <a:pt x="697" y="6580"/>
                    <a:pt x="677" y="6322"/>
                    <a:pt x="637" y="6103"/>
                  </a:cubicBezTo>
                  <a:cubicBezTo>
                    <a:pt x="478" y="5526"/>
                    <a:pt x="578" y="4969"/>
                    <a:pt x="757" y="4412"/>
                  </a:cubicBezTo>
                  <a:cubicBezTo>
                    <a:pt x="975" y="3676"/>
                    <a:pt x="1453" y="3119"/>
                    <a:pt x="1950" y="2582"/>
                  </a:cubicBezTo>
                  <a:cubicBezTo>
                    <a:pt x="2288" y="2184"/>
                    <a:pt x="2666" y="1826"/>
                    <a:pt x="3144" y="1607"/>
                  </a:cubicBezTo>
                  <a:cubicBezTo>
                    <a:pt x="3184" y="1587"/>
                    <a:pt x="3223" y="1587"/>
                    <a:pt x="3263" y="1547"/>
                  </a:cubicBezTo>
                  <a:cubicBezTo>
                    <a:pt x="3228" y="1523"/>
                    <a:pt x="3194" y="1513"/>
                    <a:pt x="3159" y="1513"/>
                  </a:cubicBezTo>
                  <a:cubicBezTo>
                    <a:pt x="3057" y="1513"/>
                    <a:pt x="2960" y="1602"/>
                    <a:pt x="2885" y="1647"/>
                  </a:cubicBezTo>
                  <a:cubicBezTo>
                    <a:pt x="2547" y="1906"/>
                    <a:pt x="2229" y="2184"/>
                    <a:pt x="1950" y="2482"/>
                  </a:cubicBezTo>
                  <a:lnTo>
                    <a:pt x="1731" y="2701"/>
                  </a:lnTo>
                  <a:cubicBezTo>
                    <a:pt x="1652" y="2622"/>
                    <a:pt x="1692" y="2582"/>
                    <a:pt x="1731" y="2522"/>
                  </a:cubicBezTo>
                  <a:cubicBezTo>
                    <a:pt x="2189" y="1886"/>
                    <a:pt x="2746" y="1329"/>
                    <a:pt x="3522" y="1010"/>
                  </a:cubicBezTo>
                  <a:cubicBezTo>
                    <a:pt x="3721" y="931"/>
                    <a:pt x="3860" y="792"/>
                    <a:pt x="4059" y="712"/>
                  </a:cubicBezTo>
                  <a:cubicBezTo>
                    <a:pt x="4329" y="622"/>
                    <a:pt x="4598" y="589"/>
                    <a:pt x="4870" y="589"/>
                  </a:cubicBezTo>
                  <a:cubicBezTo>
                    <a:pt x="5199" y="589"/>
                    <a:pt x="5531" y="638"/>
                    <a:pt x="5869" y="692"/>
                  </a:cubicBezTo>
                  <a:cubicBezTo>
                    <a:pt x="5954" y="704"/>
                    <a:pt x="6062" y="754"/>
                    <a:pt x="6137" y="754"/>
                  </a:cubicBezTo>
                  <a:cubicBezTo>
                    <a:pt x="6185" y="754"/>
                    <a:pt x="6219" y="734"/>
                    <a:pt x="6227" y="672"/>
                  </a:cubicBezTo>
                  <a:cubicBezTo>
                    <a:pt x="6247" y="493"/>
                    <a:pt x="6028" y="493"/>
                    <a:pt x="5909" y="493"/>
                  </a:cubicBezTo>
                  <a:cubicBezTo>
                    <a:pt x="5809" y="483"/>
                    <a:pt x="5710" y="483"/>
                    <a:pt x="5603" y="483"/>
                  </a:cubicBezTo>
                  <a:cubicBezTo>
                    <a:pt x="5496" y="483"/>
                    <a:pt x="5382" y="483"/>
                    <a:pt x="5252" y="473"/>
                  </a:cubicBezTo>
                  <a:cubicBezTo>
                    <a:pt x="5381" y="396"/>
                    <a:pt x="5532" y="356"/>
                    <a:pt x="5761" y="356"/>
                  </a:cubicBezTo>
                  <a:cubicBezTo>
                    <a:pt x="6063" y="356"/>
                    <a:pt x="6501" y="426"/>
                    <a:pt x="7202" y="573"/>
                  </a:cubicBezTo>
                  <a:cubicBezTo>
                    <a:pt x="6526" y="226"/>
                    <a:pt x="5790" y="0"/>
                    <a:pt x="50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-3163400" y="-673975"/>
              <a:ext cx="167125" cy="237250"/>
            </a:xfrm>
            <a:custGeom>
              <a:rect b="b" l="l" r="r" t="t"/>
              <a:pathLst>
                <a:path extrusionOk="0" h="9490" w="6685">
                  <a:moveTo>
                    <a:pt x="5013" y="1"/>
                  </a:moveTo>
                  <a:cubicBezTo>
                    <a:pt x="5096" y="92"/>
                    <a:pt x="5176" y="187"/>
                    <a:pt x="5254" y="283"/>
                  </a:cubicBezTo>
                  <a:lnTo>
                    <a:pt x="5254" y="283"/>
                  </a:lnTo>
                  <a:cubicBezTo>
                    <a:pt x="5205" y="206"/>
                    <a:pt x="5152" y="132"/>
                    <a:pt x="5093" y="60"/>
                  </a:cubicBezTo>
                  <a:cubicBezTo>
                    <a:pt x="5093" y="21"/>
                    <a:pt x="5073" y="1"/>
                    <a:pt x="5013" y="1"/>
                  </a:cubicBezTo>
                  <a:close/>
                  <a:moveTo>
                    <a:pt x="5254" y="283"/>
                  </a:moveTo>
                  <a:cubicBezTo>
                    <a:pt x="5501" y="672"/>
                    <a:pt x="5626" y="1123"/>
                    <a:pt x="5709" y="1672"/>
                  </a:cubicBezTo>
                  <a:cubicBezTo>
                    <a:pt x="5809" y="1393"/>
                    <a:pt x="5670" y="1214"/>
                    <a:pt x="5709" y="1015"/>
                  </a:cubicBezTo>
                  <a:lnTo>
                    <a:pt x="5709" y="1015"/>
                  </a:lnTo>
                  <a:cubicBezTo>
                    <a:pt x="5988" y="1413"/>
                    <a:pt x="6087" y="1871"/>
                    <a:pt x="6187" y="2308"/>
                  </a:cubicBezTo>
                  <a:cubicBezTo>
                    <a:pt x="6204" y="2430"/>
                    <a:pt x="6206" y="2522"/>
                    <a:pt x="6247" y="2623"/>
                  </a:cubicBezTo>
                  <a:lnTo>
                    <a:pt x="6247" y="2623"/>
                  </a:lnTo>
                  <a:cubicBezTo>
                    <a:pt x="6249" y="2436"/>
                    <a:pt x="6266" y="2234"/>
                    <a:pt x="6266" y="2050"/>
                  </a:cubicBezTo>
                  <a:lnTo>
                    <a:pt x="6266" y="1910"/>
                  </a:lnTo>
                  <a:cubicBezTo>
                    <a:pt x="6087" y="1493"/>
                    <a:pt x="5869" y="1075"/>
                    <a:pt x="5570" y="677"/>
                  </a:cubicBezTo>
                  <a:cubicBezTo>
                    <a:pt x="5466" y="550"/>
                    <a:pt x="5362" y="416"/>
                    <a:pt x="5254" y="283"/>
                  </a:cubicBezTo>
                  <a:close/>
                  <a:moveTo>
                    <a:pt x="6247" y="2623"/>
                  </a:moveTo>
                  <a:cubicBezTo>
                    <a:pt x="6247" y="2637"/>
                    <a:pt x="6247" y="2652"/>
                    <a:pt x="6247" y="2666"/>
                  </a:cubicBezTo>
                  <a:cubicBezTo>
                    <a:pt x="6252" y="2684"/>
                    <a:pt x="6257" y="2703"/>
                    <a:pt x="6262" y="2721"/>
                  </a:cubicBezTo>
                  <a:lnTo>
                    <a:pt x="6262" y="2721"/>
                  </a:lnTo>
                  <a:cubicBezTo>
                    <a:pt x="6264" y="2703"/>
                    <a:pt x="6265" y="2684"/>
                    <a:pt x="6266" y="2666"/>
                  </a:cubicBezTo>
                  <a:cubicBezTo>
                    <a:pt x="6259" y="2652"/>
                    <a:pt x="6253" y="2637"/>
                    <a:pt x="6247" y="2623"/>
                  </a:cubicBezTo>
                  <a:close/>
                  <a:moveTo>
                    <a:pt x="6262" y="2721"/>
                  </a:moveTo>
                  <a:lnTo>
                    <a:pt x="6262" y="2721"/>
                  </a:lnTo>
                  <a:cubicBezTo>
                    <a:pt x="6235" y="3003"/>
                    <a:pt x="6151" y="3300"/>
                    <a:pt x="6207" y="3562"/>
                  </a:cubicBezTo>
                  <a:cubicBezTo>
                    <a:pt x="6286" y="3860"/>
                    <a:pt x="6266" y="4138"/>
                    <a:pt x="6247" y="4437"/>
                  </a:cubicBezTo>
                  <a:cubicBezTo>
                    <a:pt x="6187" y="4855"/>
                    <a:pt x="6048" y="5233"/>
                    <a:pt x="5809" y="5591"/>
                  </a:cubicBezTo>
                  <a:cubicBezTo>
                    <a:pt x="5690" y="5790"/>
                    <a:pt x="5590" y="5969"/>
                    <a:pt x="5491" y="6187"/>
                  </a:cubicBezTo>
                  <a:cubicBezTo>
                    <a:pt x="5501" y="6187"/>
                    <a:pt x="5525" y="6177"/>
                    <a:pt x="5548" y="6177"/>
                  </a:cubicBezTo>
                  <a:cubicBezTo>
                    <a:pt x="5570" y="6177"/>
                    <a:pt x="5590" y="6187"/>
                    <a:pt x="5590" y="6227"/>
                  </a:cubicBezTo>
                  <a:cubicBezTo>
                    <a:pt x="5590" y="6287"/>
                    <a:pt x="5570" y="6366"/>
                    <a:pt x="5451" y="6386"/>
                  </a:cubicBezTo>
                  <a:cubicBezTo>
                    <a:pt x="5471" y="6327"/>
                    <a:pt x="5471" y="6267"/>
                    <a:pt x="5491" y="6187"/>
                  </a:cubicBezTo>
                  <a:lnTo>
                    <a:pt x="5491" y="6187"/>
                  </a:lnTo>
                  <a:cubicBezTo>
                    <a:pt x="5113" y="6565"/>
                    <a:pt x="4854" y="7043"/>
                    <a:pt x="4416" y="7381"/>
                  </a:cubicBezTo>
                  <a:cubicBezTo>
                    <a:pt x="4397" y="7361"/>
                    <a:pt x="4397" y="7361"/>
                    <a:pt x="4377" y="7361"/>
                  </a:cubicBezTo>
                  <a:cubicBezTo>
                    <a:pt x="4377" y="7281"/>
                    <a:pt x="4416" y="7262"/>
                    <a:pt x="4456" y="7222"/>
                  </a:cubicBezTo>
                  <a:lnTo>
                    <a:pt x="4456" y="7222"/>
                  </a:lnTo>
                  <a:cubicBezTo>
                    <a:pt x="4158" y="7480"/>
                    <a:pt x="3899" y="7779"/>
                    <a:pt x="3561" y="8018"/>
                  </a:cubicBezTo>
                  <a:cubicBezTo>
                    <a:pt x="3223" y="8216"/>
                    <a:pt x="2964" y="8495"/>
                    <a:pt x="2507" y="8515"/>
                  </a:cubicBezTo>
                  <a:cubicBezTo>
                    <a:pt x="2427" y="8555"/>
                    <a:pt x="2328" y="8614"/>
                    <a:pt x="2228" y="8634"/>
                  </a:cubicBezTo>
                  <a:cubicBezTo>
                    <a:pt x="1997" y="8735"/>
                    <a:pt x="1756" y="8763"/>
                    <a:pt x="1504" y="8763"/>
                  </a:cubicBezTo>
                  <a:cubicBezTo>
                    <a:pt x="1409" y="8763"/>
                    <a:pt x="1312" y="8759"/>
                    <a:pt x="1214" y="8754"/>
                  </a:cubicBezTo>
                  <a:lnTo>
                    <a:pt x="1214" y="8754"/>
                  </a:lnTo>
                  <a:cubicBezTo>
                    <a:pt x="1373" y="8813"/>
                    <a:pt x="1532" y="8833"/>
                    <a:pt x="1691" y="8893"/>
                  </a:cubicBezTo>
                  <a:cubicBezTo>
                    <a:pt x="1671" y="8952"/>
                    <a:pt x="1592" y="9012"/>
                    <a:pt x="1532" y="9012"/>
                  </a:cubicBezTo>
                  <a:cubicBezTo>
                    <a:pt x="1480" y="9000"/>
                    <a:pt x="1428" y="8994"/>
                    <a:pt x="1377" y="8994"/>
                  </a:cubicBezTo>
                  <a:cubicBezTo>
                    <a:pt x="1177" y="8994"/>
                    <a:pt x="990" y="9080"/>
                    <a:pt x="816" y="9191"/>
                  </a:cubicBezTo>
                  <a:cubicBezTo>
                    <a:pt x="776" y="9211"/>
                    <a:pt x="716" y="9211"/>
                    <a:pt x="677" y="9211"/>
                  </a:cubicBezTo>
                  <a:cubicBezTo>
                    <a:pt x="610" y="9189"/>
                    <a:pt x="545" y="9181"/>
                    <a:pt x="482" y="9181"/>
                  </a:cubicBezTo>
                  <a:cubicBezTo>
                    <a:pt x="316" y="9181"/>
                    <a:pt x="158" y="9236"/>
                    <a:pt x="0" y="9251"/>
                  </a:cubicBezTo>
                  <a:cubicBezTo>
                    <a:pt x="120" y="9251"/>
                    <a:pt x="219" y="9251"/>
                    <a:pt x="338" y="9350"/>
                  </a:cubicBezTo>
                  <a:cubicBezTo>
                    <a:pt x="279" y="9410"/>
                    <a:pt x="219" y="9430"/>
                    <a:pt x="140" y="9450"/>
                  </a:cubicBezTo>
                  <a:cubicBezTo>
                    <a:pt x="279" y="9450"/>
                    <a:pt x="398" y="9490"/>
                    <a:pt x="498" y="9490"/>
                  </a:cubicBezTo>
                  <a:cubicBezTo>
                    <a:pt x="876" y="9390"/>
                    <a:pt x="1273" y="9291"/>
                    <a:pt x="1631" y="9131"/>
                  </a:cubicBezTo>
                  <a:cubicBezTo>
                    <a:pt x="1671" y="9112"/>
                    <a:pt x="1691" y="9112"/>
                    <a:pt x="1731" y="9112"/>
                  </a:cubicBezTo>
                  <a:cubicBezTo>
                    <a:pt x="1791" y="9092"/>
                    <a:pt x="1830" y="9092"/>
                    <a:pt x="1890" y="9052"/>
                  </a:cubicBezTo>
                  <a:cubicBezTo>
                    <a:pt x="4496" y="8018"/>
                    <a:pt x="6684" y="5869"/>
                    <a:pt x="6565" y="3363"/>
                  </a:cubicBezTo>
                  <a:lnTo>
                    <a:pt x="6565" y="3363"/>
                  </a:lnTo>
                  <a:cubicBezTo>
                    <a:pt x="6545" y="3581"/>
                    <a:pt x="6485" y="3820"/>
                    <a:pt x="6485" y="3999"/>
                  </a:cubicBezTo>
                  <a:cubicBezTo>
                    <a:pt x="6485" y="4079"/>
                    <a:pt x="6465" y="4218"/>
                    <a:pt x="6346" y="4238"/>
                  </a:cubicBezTo>
                  <a:cubicBezTo>
                    <a:pt x="6286" y="4138"/>
                    <a:pt x="6306" y="3999"/>
                    <a:pt x="6346" y="3900"/>
                  </a:cubicBezTo>
                  <a:cubicBezTo>
                    <a:pt x="6346" y="3501"/>
                    <a:pt x="6364" y="3102"/>
                    <a:pt x="6262" y="27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4"/>
            <p:cNvSpPr/>
            <p:nvPr/>
          </p:nvSpPr>
          <p:spPr>
            <a:xfrm>
              <a:off x="-3263375" y="-689875"/>
              <a:ext cx="33850" cy="61675"/>
            </a:xfrm>
            <a:custGeom>
              <a:rect b="b" l="l" r="r" t="t"/>
              <a:pathLst>
                <a:path extrusionOk="0" h="2467" w="1354">
                  <a:moveTo>
                    <a:pt x="518" y="1015"/>
                  </a:moveTo>
                  <a:cubicBezTo>
                    <a:pt x="717" y="617"/>
                    <a:pt x="995" y="279"/>
                    <a:pt x="1354" y="0"/>
                  </a:cubicBezTo>
                  <a:cubicBezTo>
                    <a:pt x="816" y="776"/>
                    <a:pt x="438" y="1631"/>
                    <a:pt x="1" y="2467"/>
                  </a:cubicBezTo>
                  <a:cubicBezTo>
                    <a:pt x="1" y="2069"/>
                    <a:pt x="220" y="1731"/>
                    <a:pt x="319" y="1373"/>
                  </a:cubicBezTo>
                  <a:cubicBezTo>
                    <a:pt x="399" y="1234"/>
                    <a:pt x="399" y="1094"/>
                    <a:pt x="518" y="10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4"/>
            <p:cNvSpPr/>
            <p:nvPr/>
          </p:nvSpPr>
          <p:spPr>
            <a:xfrm>
              <a:off x="-3235525" y="-507875"/>
              <a:ext cx="29375" cy="32350"/>
            </a:xfrm>
            <a:custGeom>
              <a:rect b="b" l="l" r="r" t="t"/>
              <a:pathLst>
                <a:path extrusionOk="0" h="1294" w="1175">
                  <a:moveTo>
                    <a:pt x="41" y="1"/>
                  </a:moveTo>
                  <a:lnTo>
                    <a:pt x="41" y="1"/>
                  </a:lnTo>
                  <a:cubicBezTo>
                    <a:pt x="1" y="180"/>
                    <a:pt x="100" y="240"/>
                    <a:pt x="180" y="319"/>
                  </a:cubicBezTo>
                  <a:cubicBezTo>
                    <a:pt x="438" y="717"/>
                    <a:pt x="777" y="1035"/>
                    <a:pt x="1175" y="1294"/>
                  </a:cubicBezTo>
                  <a:cubicBezTo>
                    <a:pt x="717" y="996"/>
                    <a:pt x="339" y="578"/>
                    <a:pt x="80" y="21"/>
                  </a:cubicBezTo>
                  <a:lnTo>
                    <a:pt x="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-3265350" y="-727125"/>
              <a:ext cx="259125" cy="265050"/>
            </a:xfrm>
            <a:custGeom>
              <a:rect b="b" l="l" r="r" t="t"/>
              <a:pathLst>
                <a:path extrusionOk="0" h="10602" w="10365">
                  <a:moveTo>
                    <a:pt x="3780" y="834"/>
                  </a:moveTo>
                  <a:cubicBezTo>
                    <a:pt x="3800" y="893"/>
                    <a:pt x="3760" y="913"/>
                    <a:pt x="3720" y="913"/>
                  </a:cubicBezTo>
                  <a:cubicBezTo>
                    <a:pt x="3700" y="933"/>
                    <a:pt x="3661" y="933"/>
                    <a:pt x="3621" y="933"/>
                  </a:cubicBezTo>
                  <a:cubicBezTo>
                    <a:pt x="3601" y="933"/>
                    <a:pt x="3576" y="938"/>
                    <a:pt x="3551" y="938"/>
                  </a:cubicBezTo>
                  <a:cubicBezTo>
                    <a:pt x="3526" y="938"/>
                    <a:pt x="3501" y="933"/>
                    <a:pt x="3481" y="913"/>
                  </a:cubicBezTo>
                  <a:cubicBezTo>
                    <a:pt x="3581" y="834"/>
                    <a:pt x="3680" y="834"/>
                    <a:pt x="3780" y="834"/>
                  </a:cubicBezTo>
                  <a:close/>
                  <a:moveTo>
                    <a:pt x="5275" y="0"/>
                  </a:moveTo>
                  <a:cubicBezTo>
                    <a:pt x="5050" y="0"/>
                    <a:pt x="4903" y="40"/>
                    <a:pt x="4775" y="118"/>
                  </a:cubicBezTo>
                  <a:cubicBezTo>
                    <a:pt x="4993" y="118"/>
                    <a:pt x="5212" y="118"/>
                    <a:pt x="5411" y="137"/>
                  </a:cubicBezTo>
                  <a:cubicBezTo>
                    <a:pt x="5550" y="137"/>
                    <a:pt x="5769" y="137"/>
                    <a:pt x="5749" y="316"/>
                  </a:cubicBezTo>
                  <a:cubicBezTo>
                    <a:pt x="5734" y="385"/>
                    <a:pt x="5696" y="407"/>
                    <a:pt x="5648" y="407"/>
                  </a:cubicBezTo>
                  <a:cubicBezTo>
                    <a:pt x="5569" y="407"/>
                    <a:pt x="5465" y="349"/>
                    <a:pt x="5391" y="336"/>
                  </a:cubicBezTo>
                  <a:cubicBezTo>
                    <a:pt x="5064" y="282"/>
                    <a:pt x="4737" y="233"/>
                    <a:pt x="4407" y="233"/>
                  </a:cubicBezTo>
                  <a:cubicBezTo>
                    <a:pt x="4134" y="233"/>
                    <a:pt x="3860" y="266"/>
                    <a:pt x="3581" y="356"/>
                  </a:cubicBezTo>
                  <a:cubicBezTo>
                    <a:pt x="3362" y="436"/>
                    <a:pt x="3203" y="595"/>
                    <a:pt x="3024" y="655"/>
                  </a:cubicBezTo>
                  <a:cubicBezTo>
                    <a:pt x="2268" y="993"/>
                    <a:pt x="1711" y="1530"/>
                    <a:pt x="1234" y="2186"/>
                  </a:cubicBezTo>
                  <a:cubicBezTo>
                    <a:pt x="1214" y="2226"/>
                    <a:pt x="1174" y="2286"/>
                    <a:pt x="1234" y="2346"/>
                  </a:cubicBezTo>
                  <a:cubicBezTo>
                    <a:pt x="1333" y="2306"/>
                    <a:pt x="1413" y="2226"/>
                    <a:pt x="1472" y="2127"/>
                  </a:cubicBezTo>
                  <a:cubicBezTo>
                    <a:pt x="1731" y="1808"/>
                    <a:pt x="2069" y="1550"/>
                    <a:pt x="2407" y="1311"/>
                  </a:cubicBezTo>
                  <a:cubicBezTo>
                    <a:pt x="2480" y="1253"/>
                    <a:pt x="2563" y="1174"/>
                    <a:pt x="2664" y="1174"/>
                  </a:cubicBezTo>
                  <a:cubicBezTo>
                    <a:pt x="2702" y="1174"/>
                    <a:pt x="2742" y="1185"/>
                    <a:pt x="2785" y="1212"/>
                  </a:cubicBezTo>
                  <a:cubicBezTo>
                    <a:pt x="2865" y="1092"/>
                    <a:pt x="2964" y="1013"/>
                    <a:pt x="3183" y="993"/>
                  </a:cubicBezTo>
                  <a:lnTo>
                    <a:pt x="3183" y="993"/>
                  </a:lnTo>
                  <a:cubicBezTo>
                    <a:pt x="3024" y="1092"/>
                    <a:pt x="2885" y="1092"/>
                    <a:pt x="2785" y="1212"/>
                  </a:cubicBezTo>
                  <a:cubicBezTo>
                    <a:pt x="2726" y="1232"/>
                    <a:pt x="2706" y="1232"/>
                    <a:pt x="2666" y="1251"/>
                  </a:cubicBezTo>
                  <a:cubicBezTo>
                    <a:pt x="2188" y="1490"/>
                    <a:pt x="1811" y="1848"/>
                    <a:pt x="1472" y="2226"/>
                  </a:cubicBezTo>
                  <a:cubicBezTo>
                    <a:pt x="975" y="2783"/>
                    <a:pt x="478" y="3340"/>
                    <a:pt x="279" y="4076"/>
                  </a:cubicBezTo>
                  <a:cubicBezTo>
                    <a:pt x="120" y="4633"/>
                    <a:pt x="0" y="5190"/>
                    <a:pt x="140" y="5767"/>
                  </a:cubicBezTo>
                  <a:cubicBezTo>
                    <a:pt x="199" y="5986"/>
                    <a:pt x="219" y="6225"/>
                    <a:pt x="299" y="6463"/>
                  </a:cubicBezTo>
                  <a:cubicBezTo>
                    <a:pt x="338" y="6603"/>
                    <a:pt x="219" y="6702"/>
                    <a:pt x="279" y="6861"/>
                  </a:cubicBezTo>
                  <a:cubicBezTo>
                    <a:pt x="478" y="7398"/>
                    <a:pt x="697" y="7896"/>
                    <a:pt x="1035" y="8353"/>
                  </a:cubicBezTo>
                  <a:cubicBezTo>
                    <a:pt x="80" y="6762"/>
                    <a:pt x="120" y="4514"/>
                    <a:pt x="1234" y="2942"/>
                  </a:cubicBezTo>
                  <a:cubicBezTo>
                    <a:pt x="1990" y="1888"/>
                    <a:pt x="3084" y="1132"/>
                    <a:pt x="4357" y="794"/>
                  </a:cubicBezTo>
                  <a:cubicBezTo>
                    <a:pt x="4357" y="714"/>
                    <a:pt x="4397" y="635"/>
                    <a:pt x="4476" y="615"/>
                  </a:cubicBezTo>
                  <a:cubicBezTo>
                    <a:pt x="4774" y="493"/>
                    <a:pt x="5124" y="435"/>
                    <a:pt x="5489" y="435"/>
                  </a:cubicBezTo>
                  <a:cubicBezTo>
                    <a:pt x="6075" y="435"/>
                    <a:pt x="6699" y="584"/>
                    <a:pt x="7201" y="854"/>
                  </a:cubicBezTo>
                  <a:cubicBezTo>
                    <a:pt x="7241" y="854"/>
                    <a:pt x="7261" y="854"/>
                    <a:pt x="7261" y="834"/>
                  </a:cubicBezTo>
                  <a:cubicBezTo>
                    <a:pt x="7292" y="787"/>
                    <a:pt x="7327" y="771"/>
                    <a:pt x="7359" y="771"/>
                  </a:cubicBezTo>
                  <a:cubicBezTo>
                    <a:pt x="7410" y="771"/>
                    <a:pt x="7456" y="810"/>
                    <a:pt x="7480" y="834"/>
                  </a:cubicBezTo>
                  <a:cubicBezTo>
                    <a:pt x="7679" y="993"/>
                    <a:pt x="7878" y="1112"/>
                    <a:pt x="8057" y="1251"/>
                  </a:cubicBezTo>
                  <a:cubicBezTo>
                    <a:pt x="8097" y="1311"/>
                    <a:pt x="8156" y="1351"/>
                    <a:pt x="8176" y="1411"/>
                  </a:cubicBezTo>
                  <a:cubicBezTo>
                    <a:pt x="8594" y="1689"/>
                    <a:pt x="8952" y="2047"/>
                    <a:pt x="9230" y="2544"/>
                  </a:cubicBezTo>
                  <a:cubicBezTo>
                    <a:pt x="9847" y="3678"/>
                    <a:pt x="10165" y="4991"/>
                    <a:pt x="9827" y="6264"/>
                  </a:cubicBezTo>
                  <a:cubicBezTo>
                    <a:pt x="9529" y="7319"/>
                    <a:pt x="8892" y="8353"/>
                    <a:pt x="8037" y="9049"/>
                  </a:cubicBezTo>
                  <a:cubicBezTo>
                    <a:pt x="7639" y="9606"/>
                    <a:pt x="7182" y="10263"/>
                    <a:pt x="6585" y="10601"/>
                  </a:cubicBezTo>
                  <a:cubicBezTo>
                    <a:pt x="7042" y="10581"/>
                    <a:pt x="7301" y="10303"/>
                    <a:pt x="7639" y="10104"/>
                  </a:cubicBezTo>
                  <a:cubicBezTo>
                    <a:pt x="7977" y="9905"/>
                    <a:pt x="8236" y="9587"/>
                    <a:pt x="8534" y="9308"/>
                  </a:cubicBezTo>
                  <a:lnTo>
                    <a:pt x="8534" y="9308"/>
                  </a:lnTo>
                  <a:cubicBezTo>
                    <a:pt x="8494" y="9368"/>
                    <a:pt x="8435" y="9388"/>
                    <a:pt x="8455" y="9467"/>
                  </a:cubicBezTo>
                  <a:cubicBezTo>
                    <a:pt x="8455" y="9467"/>
                    <a:pt x="8475" y="9487"/>
                    <a:pt x="8514" y="9487"/>
                  </a:cubicBezTo>
                  <a:cubicBezTo>
                    <a:pt x="8932" y="9149"/>
                    <a:pt x="9211" y="8671"/>
                    <a:pt x="9569" y="8293"/>
                  </a:cubicBezTo>
                  <a:cubicBezTo>
                    <a:pt x="9668" y="8095"/>
                    <a:pt x="9768" y="7896"/>
                    <a:pt x="9887" y="7697"/>
                  </a:cubicBezTo>
                  <a:cubicBezTo>
                    <a:pt x="10086" y="7319"/>
                    <a:pt x="10265" y="6961"/>
                    <a:pt x="10325" y="6523"/>
                  </a:cubicBezTo>
                  <a:cubicBezTo>
                    <a:pt x="10344" y="6225"/>
                    <a:pt x="10364" y="5966"/>
                    <a:pt x="10285" y="5668"/>
                  </a:cubicBezTo>
                  <a:cubicBezTo>
                    <a:pt x="10225" y="5389"/>
                    <a:pt x="10325" y="5071"/>
                    <a:pt x="10344" y="4772"/>
                  </a:cubicBezTo>
                  <a:cubicBezTo>
                    <a:pt x="10285" y="4673"/>
                    <a:pt x="10285" y="4534"/>
                    <a:pt x="10265" y="4414"/>
                  </a:cubicBezTo>
                  <a:cubicBezTo>
                    <a:pt x="10165" y="3977"/>
                    <a:pt x="10066" y="3519"/>
                    <a:pt x="9807" y="3121"/>
                  </a:cubicBezTo>
                  <a:lnTo>
                    <a:pt x="9807" y="3121"/>
                  </a:lnTo>
                  <a:cubicBezTo>
                    <a:pt x="9728" y="3320"/>
                    <a:pt x="9867" y="3499"/>
                    <a:pt x="9807" y="3778"/>
                  </a:cubicBezTo>
                  <a:cubicBezTo>
                    <a:pt x="9708" y="3121"/>
                    <a:pt x="9529" y="2604"/>
                    <a:pt x="9171" y="2147"/>
                  </a:cubicBezTo>
                  <a:cubicBezTo>
                    <a:pt x="9151" y="2127"/>
                    <a:pt x="9151" y="2107"/>
                    <a:pt x="9131" y="2087"/>
                  </a:cubicBezTo>
                  <a:cubicBezTo>
                    <a:pt x="8554" y="1450"/>
                    <a:pt x="7838" y="854"/>
                    <a:pt x="7003" y="396"/>
                  </a:cubicBezTo>
                  <a:cubicBezTo>
                    <a:pt x="6997" y="402"/>
                    <a:pt x="6989" y="404"/>
                    <a:pt x="6980" y="404"/>
                  </a:cubicBezTo>
                  <a:cubicBezTo>
                    <a:pt x="6959" y="404"/>
                    <a:pt x="6931" y="390"/>
                    <a:pt x="6903" y="376"/>
                  </a:cubicBezTo>
                  <a:cubicBezTo>
                    <a:pt x="6883" y="336"/>
                    <a:pt x="6843" y="316"/>
                    <a:pt x="6863" y="297"/>
                  </a:cubicBezTo>
                  <a:lnTo>
                    <a:pt x="6704" y="217"/>
                  </a:lnTo>
                  <a:cubicBezTo>
                    <a:pt x="6003" y="70"/>
                    <a:pt x="5572" y="0"/>
                    <a:pt x="5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-3046050" y="-556900"/>
              <a:ext cx="2025" cy="2800"/>
            </a:xfrm>
            <a:custGeom>
              <a:rect b="b" l="l" r="r" t="t"/>
              <a:pathLst>
                <a:path extrusionOk="0" h="112" w="81">
                  <a:moveTo>
                    <a:pt x="57" y="1"/>
                  </a:moveTo>
                  <a:cubicBezTo>
                    <a:pt x="47" y="1"/>
                    <a:pt x="35" y="5"/>
                    <a:pt x="21" y="12"/>
                  </a:cubicBezTo>
                  <a:cubicBezTo>
                    <a:pt x="1" y="52"/>
                    <a:pt x="1" y="72"/>
                    <a:pt x="1" y="92"/>
                  </a:cubicBezTo>
                  <a:cubicBezTo>
                    <a:pt x="1" y="112"/>
                    <a:pt x="1" y="112"/>
                    <a:pt x="61" y="112"/>
                  </a:cubicBezTo>
                  <a:cubicBezTo>
                    <a:pt x="81" y="92"/>
                    <a:pt x="81" y="72"/>
                    <a:pt x="81" y="52"/>
                  </a:cubicBezTo>
                  <a:cubicBezTo>
                    <a:pt x="81" y="14"/>
                    <a:pt x="73" y="1"/>
                    <a:pt x="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-3226075" y="-484500"/>
              <a:ext cx="106450" cy="41800"/>
            </a:xfrm>
            <a:custGeom>
              <a:rect b="b" l="l" r="r" t="t"/>
              <a:pathLst>
                <a:path extrusionOk="0" h="1672" w="4258">
                  <a:moveTo>
                    <a:pt x="976" y="598"/>
                  </a:moveTo>
                  <a:lnTo>
                    <a:pt x="976" y="598"/>
                  </a:lnTo>
                  <a:cubicBezTo>
                    <a:pt x="1194" y="876"/>
                    <a:pt x="1572" y="936"/>
                    <a:pt x="1811" y="1175"/>
                  </a:cubicBezTo>
                  <a:cubicBezTo>
                    <a:pt x="1513" y="996"/>
                    <a:pt x="1095" y="1035"/>
                    <a:pt x="976" y="598"/>
                  </a:cubicBezTo>
                  <a:close/>
                  <a:moveTo>
                    <a:pt x="1" y="1"/>
                  </a:moveTo>
                  <a:lnTo>
                    <a:pt x="1" y="1"/>
                  </a:lnTo>
                  <a:cubicBezTo>
                    <a:pt x="279" y="279"/>
                    <a:pt x="438" y="677"/>
                    <a:pt x="816" y="876"/>
                  </a:cubicBezTo>
                  <a:cubicBezTo>
                    <a:pt x="936" y="956"/>
                    <a:pt x="1075" y="1055"/>
                    <a:pt x="1194" y="1155"/>
                  </a:cubicBezTo>
                  <a:lnTo>
                    <a:pt x="1174" y="1155"/>
                  </a:lnTo>
                  <a:cubicBezTo>
                    <a:pt x="1334" y="1234"/>
                    <a:pt x="1513" y="1274"/>
                    <a:pt x="1672" y="1393"/>
                  </a:cubicBezTo>
                  <a:cubicBezTo>
                    <a:pt x="1684" y="1392"/>
                    <a:pt x="1697" y="1391"/>
                    <a:pt x="1709" y="1391"/>
                  </a:cubicBezTo>
                  <a:cubicBezTo>
                    <a:pt x="1839" y="1391"/>
                    <a:pt x="1981" y="1478"/>
                    <a:pt x="2090" y="1533"/>
                  </a:cubicBezTo>
                  <a:cubicBezTo>
                    <a:pt x="2229" y="1592"/>
                    <a:pt x="2408" y="1672"/>
                    <a:pt x="2567" y="1672"/>
                  </a:cubicBezTo>
                  <a:cubicBezTo>
                    <a:pt x="2725" y="1657"/>
                    <a:pt x="2873" y="1602"/>
                    <a:pt x="3032" y="1602"/>
                  </a:cubicBezTo>
                  <a:cubicBezTo>
                    <a:pt x="3094" y="1602"/>
                    <a:pt x="3157" y="1610"/>
                    <a:pt x="3223" y="1632"/>
                  </a:cubicBezTo>
                  <a:cubicBezTo>
                    <a:pt x="3283" y="1632"/>
                    <a:pt x="3323" y="1632"/>
                    <a:pt x="3383" y="1592"/>
                  </a:cubicBezTo>
                  <a:cubicBezTo>
                    <a:pt x="3556" y="1498"/>
                    <a:pt x="3730" y="1415"/>
                    <a:pt x="3934" y="1415"/>
                  </a:cubicBezTo>
                  <a:cubicBezTo>
                    <a:pt x="3986" y="1415"/>
                    <a:pt x="4041" y="1421"/>
                    <a:pt x="4099" y="1433"/>
                  </a:cubicBezTo>
                  <a:cubicBezTo>
                    <a:pt x="4158" y="1433"/>
                    <a:pt x="4218" y="1373"/>
                    <a:pt x="4258" y="1294"/>
                  </a:cubicBezTo>
                  <a:cubicBezTo>
                    <a:pt x="4079" y="1254"/>
                    <a:pt x="3920" y="1234"/>
                    <a:pt x="3761" y="1175"/>
                  </a:cubicBezTo>
                  <a:cubicBezTo>
                    <a:pt x="3621" y="1155"/>
                    <a:pt x="3482" y="1135"/>
                    <a:pt x="3323" y="1075"/>
                  </a:cubicBezTo>
                  <a:cubicBezTo>
                    <a:pt x="3283" y="1075"/>
                    <a:pt x="3243" y="1075"/>
                    <a:pt x="3204" y="1055"/>
                  </a:cubicBezTo>
                  <a:cubicBezTo>
                    <a:pt x="3137" y="1058"/>
                    <a:pt x="3070" y="1060"/>
                    <a:pt x="3003" y="1060"/>
                  </a:cubicBezTo>
                  <a:cubicBezTo>
                    <a:pt x="2195" y="1060"/>
                    <a:pt x="1400" y="837"/>
                    <a:pt x="757" y="359"/>
                  </a:cubicBezTo>
                  <a:lnTo>
                    <a:pt x="757" y="359"/>
                  </a:lnTo>
                  <a:cubicBezTo>
                    <a:pt x="737" y="496"/>
                    <a:pt x="833" y="556"/>
                    <a:pt x="931" y="596"/>
                  </a:cubicBezTo>
                  <a:lnTo>
                    <a:pt x="931" y="596"/>
                  </a:lnTo>
                  <a:cubicBezTo>
                    <a:pt x="724" y="577"/>
                    <a:pt x="628" y="430"/>
                    <a:pt x="498" y="299"/>
                  </a:cubicBezTo>
                  <a:cubicBezTo>
                    <a:pt x="339" y="160"/>
                    <a:pt x="220" y="4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4"/>
            <p:cNvSpPr/>
            <p:nvPr/>
          </p:nvSpPr>
          <p:spPr>
            <a:xfrm>
              <a:off x="-3200700" y="-455650"/>
              <a:ext cx="47775" cy="18425"/>
            </a:xfrm>
            <a:custGeom>
              <a:rect b="b" l="l" r="r" t="t"/>
              <a:pathLst>
                <a:path extrusionOk="0" h="737" w="1911">
                  <a:moveTo>
                    <a:pt x="159" y="1"/>
                  </a:moveTo>
                  <a:cubicBezTo>
                    <a:pt x="100" y="1"/>
                    <a:pt x="60" y="1"/>
                    <a:pt x="20" y="21"/>
                  </a:cubicBezTo>
                  <a:cubicBezTo>
                    <a:pt x="0" y="80"/>
                    <a:pt x="60" y="100"/>
                    <a:pt x="80" y="140"/>
                  </a:cubicBezTo>
                  <a:cubicBezTo>
                    <a:pt x="378" y="379"/>
                    <a:pt x="697" y="538"/>
                    <a:pt x="1055" y="677"/>
                  </a:cubicBezTo>
                  <a:lnTo>
                    <a:pt x="1711" y="737"/>
                  </a:lnTo>
                  <a:cubicBezTo>
                    <a:pt x="1791" y="717"/>
                    <a:pt x="1850" y="677"/>
                    <a:pt x="1910" y="637"/>
                  </a:cubicBezTo>
                  <a:cubicBezTo>
                    <a:pt x="1791" y="518"/>
                    <a:pt x="1671" y="518"/>
                    <a:pt x="1572" y="518"/>
                  </a:cubicBezTo>
                  <a:cubicBezTo>
                    <a:pt x="1393" y="518"/>
                    <a:pt x="1234" y="438"/>
                    <a:pt x="1094" y="379"/>
                  </a:cubicBezTo>
                  <a:cubicBezTo>
                    <a:pt x="1057" y="387"/>
                    <a:pt x="1022" y="391"/>
                    <a:pt x="989" y="391"/>
                  </a:cubicBezTo>
                  <a:cubicBezTo>
                    <a:pt x="865" y="391"/>
                    <a:pt x="767" y="334"/>
                    <a:pt x="657" y="239"/>
                  </a:cubicBezTo>
                  <a:cubicBezTo>
                    <a:pt x="458" y="219"/>
                    <a:pt x="299" y="120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4"/>
            <p:cNvSpPr/>
            <p:nvPr/>
          </p:nvSpPr>
          <p:spPr>
            <a:xfrm>
              <a:off x="-3271825" y="-575500"/>
              <a:ext cx="18425" cy="52750"/>
            </a:xfrm>
            <a:custGeom>
              <a:rect b="b" l="l" r="r" t="t"/>
              <a:pathLst>
                <a:path extrusionOk="0" h="2110" w="737">
                  <a:moveTo>
                    <a:pt x="80" y="0"/>
                  </a:moveTo>
                  <a:cubicBezTo>
                    <a:pt x="239" y="717"/>
                    <a:pt x="518" y="1393"/>
                    <a:pt x="737" y="2109"/>
                  </a:cubicBezTo>
                  <a:cubicBezTo>
                    <a:pt x="379" y="1791"/>
                    <a:pt x="1" y="597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-3260375" y="-526775"/>
              <a:ext cx="28375" cy="43300"/>
            </a:xfrm>
            <a:custGeom>
              <a:rect b="b" l="l" r="r" t="t"/>
              <a:pathLst>
                <a:path extrusionOk="0" h="1732" w="1135">
                  <a:moveTo>
                    <a:pt x="40" y="180"/>
                  </a:moveTo>
                  <a:cubicBezTo>
                    <a:pt x="179" y="459"/>
                    <a:pt x="299" y="697"/>
                    <a:pt x="418" y="956"/>
                  </a:cubicBezTo>
                  <a:cubicBezTo>
                    <a:pt x="637" y="1254"/>
                    <a:pt x="895" y="1533"/>
                    <a:pt x="1134" y="1732"/>
                  </a:cubicBezTo>
                  <a:cubicBezTo>
                    <a:pt x="696" y="1234"/>
                    <a:pt x="378" y="638"/>
                    <a:pt x="0" y="1"/>
                  </a:cubicBezTo>
                  <a:cubicBezTo>
                    <a:pt x="0" y="81"/>
                    <a:pt x="20" y="140"/>
                    <a:pt x="40" y="1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-3248450" y="-522275"/>
              <a:ext cx="20425" cy="31350"/>
            </a:xfrm>
            <a:custGeom>
              <a:rect b="b" l="l" r="r" t="t"/>
              <a:pathLst>
                <a:path extrusionOk="0" h="1254" w="817">
                  <a:moveTo>
                    <a:pt x="1" y="0"/>
                  </a:moveTo>
                  <a:cubicBezTo>
                    <a:pt x="259" y="398"/>
                    <a:pt x="538" y="816"/>
                    <a:pt x="816" y="1253"/>
                  </a:cubicBezTo>
                  <a:cubicBezTo>
                    <a:pt x="339" y="975"/>
                    <a:pt x="140" y="49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-3027150" y="-519800"/>
              <a:ext cx="3525" cy="6500"/>
            </a:xfrm>
            <a:custGeom>
              <a:rect b="b" l="l" r="r" t="t"/>
              <a:pathLst>
                <a:path extrusionOk="0" h="260" w="141">
                  <a:moveTo>
                    <a:pt x="41" y="60"/>
                  </a:moveTo>
                  <a:cubicBezTo>
                    <a:pt x="61" y="60"/>
                    <a:pt x="140" y="0"/>
                    <a:pt x="140" y="80"/>
                  </a:cubicBezTo>
                  <a:cubicBezTo>
                    <a:pt x="140" y="160"/>
                    <a:pt x="120" y="219"/>
                    <a:pt x="1" y="259"/>
                  </a:cubicBezTo>
                  <a:cubicBezTo>
                    <a:pt x="21" y="180"/>
                    <a:pt x="41" y="100"/>
                    <a:pt x="41" y="60"/>
                  </a:cubicBezTo>
                  <a:cubicBezTo>
                    <a:pt x="61" y="60"/>
                    <a:pt x="41" y="60"/>
                    <a:pt x="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-3084325" y="-707225"/>
              <a:ext cx="25375" cy="15375"/>
            </a:xfrm>
            <a:custGeom>
              <a:rect b="b" l="l" r="r" t="t"/>
              <a:pathLst>
                <a:path extrusionOk="0" h="615" w="1015">
                  <a:moveTo>
                    <a:pt x="136" y="0"/>
                  </a:moveTo>
                  <a:cubicBezTo>
                    <a:pt x="105" y="0"/>
                    <a:pt x="73" y="20"/>
                    <a:pt x="40" y="77"/>
                  </a:cubicBezTo>
                  <a:cubicBezTo>
                    <a:pt x="40" y="97"/>
                    <a:pt x="20" y="97"/>
                    <a:pt x="0" y="97"/>
                  </a:cubicBezTo>
                  <a:cubicBezTo>
                    <a:pt x="40" y="117"/>
                    <a:pt x="120" y="177"/>
                    <a:pt x="159" y="197"/>
                  </a:cubicBezTo>
                  <a:cubicBezTo>
                    <a:pt x="219" y="217"/>
                    <a:pt x="259" y="217"/>
                    <a:pt x="318" y="237"/>
                  </a:cubicBezTo>
                  <a:cubicBezTo>
                    <a:pt x="338" y="237"/>
                    <a:pt x="338" y="257"/>
                    <a:pt x="378" y="257"/>
                  </a:cubicBezTo>
                  <a:cubicBezTo>
                    <a:pt x="553" y="336"/>
                    <a:pt x="728" y="441"/>
                    <a:pt x="892" y="540"/>
                  </a:cubicBezTo>
                  <a:lnTo>
                    <a:pt x="892" y="540"/>
                  </a:lnTo>
                  <a:cubicBezTo>
                    <a:pt x="874" y="525"/>
                    <a:pt x="856" y="509"/>
                    <a:pt x="836" y="495"/>
                  </a:cubicBezTo>
                  <a:cubicBezTo>
                    <a:pt x="657" y="336"/>
                    <a:pt x="438" y="217"/>
                    <a:pt x="259" y="77"/>
                  </a:cubicBezTo>
                  <a:cubicBezTo>
                    <a:pt x="224" y="42"/>
                    <a:pt x="181" y="0"/>
                    <a:pt x="136" y="0"/>
                  </a:cubicBezTo>
                  <a:close/>
                  <a:moveTo>
                    <a:pt x="892" y="540"/>
                  </a:moveTo>
                  <a:cubicBezTo>
                    <a:pt x="927" y="571"/>
                    <a:pt x="962" y="601"/>
                    <a:pt x="1015" y="615"/>
                  </a:cubicBezTo>
                  <a:cubicBezTo>
                    <a:pt x="975" y="591"/>
                    <a:pt x="934" y="566"/>
                    <a:pt x="892" y="5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4"/>
            <p:cNvSpPr/>
            <p:nvPr/>
          </p:nvSpPr>
          <p:spPr>
            <a:xfrm>
              <a:off x="-3202200" y="-468575"/>
              <a:ext cx="21425" cy="13950"/>
            </a:xfrm>
            <a:custGeom>
              <a:rect b="b" l="l" r="r" t="t"/>
              <a:pathLst>
                <a:path extrusionOk="0" h="558" w="857">
                  <a:moveTo>
                    <a:pt x="1" y="0"/>
                  </a:moveTo>
                  <a:cubicBezTo>
                    <a:pt x="239" y="259"/>
                    <a:pt x="597" y="319"/>
                    <a:pt x="856" y="557"/>
                  </a:cubicBezTo>
                  <a:cubicBezTo>
                    <a:pt x="558" y="398"/>
                    <a:pt x="140" y="418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-3197225" y="-455150"/>
              <a:ext cx="12450" cy="6500"/>
            </a:xfrm>
            <a:custGeom>
              <a:rect b="b" l="l" r="r" t="t"/>
              <a:pathLst>
                <a:path extrusionOk="0" h="260" w="498">
                  <a:moveTo>
                    <a:pt x="498" y="259"/>
                  </a:moveTo>
                  <a:cubicBezTo>
                    <a:pt x="299" y="219"/>
                    <a:pt x="140" y="120"/>
                    <a:pt x="1" y="1"/>
                  </a:cubicBezTo>
                  <a:cubicBezTo>
                    <a:pt x="180" y="60"/>
                    <a:pt x="379" y="100"/>
                    <a:pt x="49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-3178325" y="-706300"/>
              <a:ext cx="8475" cy="3025"/>
            </a:xfrm>
            <a:custGeom>
              <a:rect b="b" l="l" r="r" t="t"/>
              <a:pathLst>
                <a:path extrusionOk="0" h="121" w="339">
                  <a:moveTo>
                    <a:pt x="0" y="80"/>
                  </a:moveTo>
                  <a:cubicBezTo>
                    <a:pt x="100" y="1"/>
                    <a:pt x="199" y="1"/>
                    <a:pt x="299" y="1"/>
                  </a:cubicBezTo>
                  <a:cubicBezTo>
                    <a:pt x="339" y="80"/>
                    <a:pt x="279" y="80"/>
                    <a:pt x="239" y="80"/>
                  </a:cubicBezTo>
                  <a:cubicBezTo>
                    <a:pt x="219" y="100"/>
                    <a:pt x="180" y="100"/>
                    <a:pt x="140" y="100"/>
                  </a:cubicBezTo>
                  <a:cubicBezTo>
                    <a:pt x="100" y="100"/>
                    <a:pt x="40" y="120"/>
                    <a:pt x="0" y="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-3195725" y="-702325"/>
              <a:ext cx="9975" cy="5500"/>
            </a:xfrm>
            <a:custGeom>
              <a:rect b="b" l="l" r="r" t="t"/>
              <a:pathLst>
                <a:path extrusionOk="0" h="220" w="399">
                  <a:moveTo>
                    <a:pt x="0" y="220"/>
                  </a:moveTo>
                  <a:cubicBezTo>
                    <a:pt x="80" y="100"/>
                    <a:pt x="179" y="21"/>
                    <a:pt x="398" y="1"/>
                  </a:cubicBezTo>
                  <a:cubicBezTo>
                    <a:pt x="239" y="120"/>
                    <a:pt x="100" y="120"/>
                    <a:pt x="0" y="2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-3185300" y="-450175"/>
              <a:ext cx="11475" cy="5000"/>
            </a:xfrm>
            <a:custGeom>
              <a:rect b="b" l="l" r="r" t="t"/>
              <a:pathLst>
                <a:path extrusionOk="0" h="200" w="459">
                  <a:moveTo>
                    <a:pt x="459" y="160"/>
                  </a:moveTo>
                  <a:cubicBezTo>
                    <a:pt x="279" y="199"/>
                    <a:pt x="160" y="140"/>
                    <a:pt x="1" y="20"/>
                  </a:cubicBezTo>
                  <a:cubicBezTo>
                    <a:pt x="180" y="0"/>
                    <a:pt x="299" y="100"/>
                    <a:pt x="459" y="1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-3046525" y="-557600"/>
              <a:ext cx="2000" cy="3500"/>
            </a:xfrm>
            <a:custGeom>
              <a:rect b="b" l="l" r="r" t="t"/>
              <a:pathLst>
                <a:path extrusionOk="0" h="140" w="80">
                  <a:moveTo>
                    <a:pt x="40" y="120"/>
                  </a:moveTo>
                  <a:cubicBezTo>
                    <a:pt x="20" y="140"/>
                    <a:pt x="0" y="140"/>
                    <a:pt x="0" y="100"/>
                  </a:cubicBezTo>
                  <a:cubicBezTo>
                    <a:pt x="0" y="80"/>
                    <a:pt x="0" y="40"/>
                    <a:pt x="20" y="21"/>
                  </a:cubicBezTo>
                  <a:cubicBezTo>
                    <a:pt x="40" y="1"/>
                    <a:pt x="80" y="1"/>
                    <a:pt x="80" y="40"/>
                  </a:cubicBezTo>
                  <a:cubicBezTo>
                    <a:pt x="80" y="80"/>
                    <a:pt x="80" y="100"/>
                    <a:pt x="40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-3242900" y="-517850"/>
              <a:ext cx="12375" cy="15475"/>
            </a:xfrm>
            <a:custGeom>
              <a:rect b="b" l="l" r="r" t="t"/>
              <a:pathLst>
                <a:path extrusionOk="0" h="619" w="495">
                  <a:moveTo>
                    <a:pt x="124" y="1"/>
                  </a:moveTo>
                  <a:cubicBezTo>
                    <a:pt x="34" y="1"/>
                    <a:pt x="1" y="203"/>
                    <a:pt x="77" y="241"/>
                  </a:cubicBezTo>
                  <a:cubicBezTo>
                    <a:pt x="196" y="380"/>
                    <a:pt x="336" y="499"/>
                    <a:pt x="495" y="619"/>
                  </a:cubicBezTo>
                  <a:cubicBezTo>
                    <a:pt x="435" y="539"/>
                    <a:pt x="395" y="440"/>
                    <a:pt x="336" y="360"/>
                  </a:cubicBezTo>
                  <a:cubicBezTo>
                    <a:pt x="316" y="340"/>
                    <a:pt x="316" y="300"/>
                    <a:pt x="316" y="281"/>
                  </a:cubicBezTo>
                  <a:cubicBezTo>
                    <a:pt x="276" y="201"/>
                    <a:pt x="196" y="102"/>
                    <a:pt x="137" y="2"/>
                  </a:cubicBezTo>
                  <a:cubicBezTo>
                    <a:pt x="132" y="1"/>
                    <a:pt x="128" y="1"/>
                    <a:pt x="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-3267225" y="-729200"/>
              <a:ext cx="269450" cy="273575"/>
            </a:xfrm>
            <a:custGeom>
              <a:rect b="b" l="l" r="r" t="t"/>
              <a:pathLst>
                <a:path extrusionOk="0" h="10943" w="10778">
                  <a:moveTo>
                    <a:pt x="5601" y="1"/>
                  </a:moveTo>
                  <a:cubicBezTo>
                    <a:pt x="5464" y="1"/>
                    <a:pt x="5326" y="7"/>
                    <a:pt x="5188" y="22"/>
                  </a:cubicBezTo>
                  <a:cubicBezTo>
                    <a:pt x="2980" y="240"/>
                    <a:pt x="1050" y="2210"/>
                    <a:pt x="16" y="4080"/>
                  </a:cubicBezTo>
                  <a:cubicBezTo>
                    <a:pt x="1" y="4094"/>
                    <a:pt x="29" y="4141"/>
                    <a:pt x="53" y="4141"/>
                  </a:cubicBezTo>
                  <a:cubicBezTo>
                    <a:pt x="62" y="4141"/>
                    <a:pt x="70" y="4135"/>
                    <a:pt x="75" y="4119"/>
                  </a:cubicBezTo>
                  <a:cubicBezTo>
                    <a:pt x="1289" y="2608"/>
                    <a:pt x="2641" y="1016"/>
                    <a:pt x="4611" y="479"/>
                  </a:cubicBezTo>
                  <a:cubicBezTo>
                    <a:pt x="4943" y="384"/>
                    <a:pt x="5275" y="339"/>
                    <a:pt x="5600" y="339"/>
                  </a:cubicBezTo>
                  <a:cubicBezTo>
                    <a:pt x="7514" y="339"/>
                    <a:pt x="9231" y="1880"/>
                    <a:pt x="9843" y="3682"/>
                  </a:cubicBezTo>
                  <a:cubicBezTo>
                    <a:pt x="10579" y="5790"/>
                    <a:pt x="9882" y="8357"/>
                    <a:pt x="8112" y="9769"/>
                  </a:cubicBezTo>
                  <a:cubicBezTo>
                    <a:pt x="7853" y="9968"/>
                    <a:pt x="7595" y="10147"/>
                    <a:pt x="7296" y="10266"/>
                  </a:cubicBezTo>
                  <a:cubicBezTo>
                    <a:pt x="7038" y="10525"/>
                    <a:pt x="6759" y="10744"/>
                    <a:pt x="6441" y="10863"/>
                  </a:cubicBezTo>
                  <a:lnTo>
                    <a:pt x="6222" y="10943"/>
                  </a:lnTo>
                  <a:cubicBezTo>
                    <a:pt x="6859" y="10863"/>
                    <a:pt x="7535" y="10624"/>
                    <a:pt x="8152" y="10207"/>
                  </a:cubicBezTo>
                  <a:cubicBezTo>
                    <a:pt x="10121" y="8834"/>
                    <a:pt x="10778" y="6069"/>
                    <a:pt x="10221" y="3861"/>
                  </a:cubicBezTo>
                  <a:cubicBezTo>
                    <a:pt x="9696" y="1746"/>
                    <a:pt x="7781" y="1"/>
                    <a:pt x="56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-3250425" y="-535225"/>
              <a:ext cx="132800" cy="98000"/>
            </a:xfrm>
            <a:custGeom>
              <a:rect b="b" l="l" r="r" t="t"/>
              <a:pathLst>
                <a:path extrusionOk="0" h="3920" w="5312">
                  <a:moveTo>
                    <a:pt x="5272" y="3363"/>
                  </a:moveTo>
                  <a:cubicBezTo>
                    <a:pt x="4754" y="3363"/>
                    <a:pt x="4297" y="3363"/>
                    <a:pt x="3800" y="3223"/>
                  </a:cubicBezTo>
                  <a:cubicBezTo>
                    <a:pt x="3262" y="3084"/>
                    <a:pt x="2765" y="2766"/>
                    <a:pt x="2308" y="2408"/>
                  </a:cubicBezTo>
                  <a:cubicBezTo>
                    <a:pt x="1432" y="1731"/>
                    <a:pt x="895" y="816"/>
                    <a:pt x="119" y="80"/>
                  </a:cubicBezTo>
                  <a:cubicBezTo>
                    <a:pt x="60" y="1"/>
                    <a:pt x="0" y="120"/>
                    <a:pt x="20" y="200"/>
                  </a:cubicBezTo>
                  <a:cubicBezTo>
                    <a:pt x="497" y="1174"/>
                    <a:pt x="1393" y="2010"/>
                    <a:pt x="2228" y="2666"/>
                  </a:cubicBezTo>
                  <a:cubicBezTo>
                    <a:pt x="3044" y="3283"/>
                    <a:pt x="4297" y="3920"/>
                    <a:pt x="5292" y="3482"/>
                  </a:cubicBezTo>
                  <a:cubicBezTo>
                    <a:pt x="5311" y="3422"/>
                    <a:pt x="5311" y="3363"/>
                    <a:pt x="5272" y="33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1" name="Google Shape;381;p14"/>
          <p:cNvSpPr/>
          <p:nvPr/>
        </p:nvSpPr>
        <p:spPr>
          <a:xfrm>
            <a:off x="3465998" y="1332000"/>
            <a:ext cx="2390547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2" name="Google Shape;382;p14"/>
          <p:cNvGrpSpPr/>
          <p:nvPr/>
        </p:nvGrpSpPr>
        <p:grpSpPr>
          <a:xfrm rot="3003493">
            <a:off x="5697527" y="933346"/>
            <a:ext cx="1024964" cy="548790"/>
            <a:chOff x="-3490850" y="-1711875"/>
            <a:chExt cx="404050" cy="216350"/>
          </a:xfrm>
        </p:grpSpPr>
        <p:sp>
          <p:nvSpPr>
            <p:cNvPr id="383" name="Google Shape;383;p14"/>
            <p:cNvSpPr/>
            <p:nvPr/>
          </p:nvSpPr>
          <p:spPr>
            <a:xfrm>
              <a:off x="-3372275" y="-1706400"/>
              <a:ext cx="52250" cy="15925"/>
            </a:xfrm>
            <a:custGeom>
              <a:rect b="b" l="l" r="r" t="t"/>
              <a:pathLst>
                <a:path extrusionOk="0" h="637" w="2090">
                  <a:moveTo>
                    <a:pt x="1612" y="498"/>
                  </a:moveTo>
                  <a:cubicBezTo>
                    <a:pt x="1472" y="279"/>
                    <a:pt x="1234" y="279"/>
                    <a:pt x="1015" y="319"/>
                  </a:cubicBezTo>
                  <a:cubicBezTo>
                    <a:pt x="716" y="0"/>
                    <a:pt x="339" y="120"/>
                    <a:pt x="0" y="120"/>
                  </a:cubicBezTo>
                  <a:cubicBezTo>
                    <a:pt x="339" y="179"/>
                    <a:pt x="697" y="219"/>
                    <a:pt x="1015" y="319"/>
                  </a:cubicBezTo>
                  <a:cubicBezTo>
                    <a:pt x="1214" y="359"/>
                    <a:pt x="1413" y="418"/>
                    <a:pt x="1612" y="498"/>
                  </a:cubicBezTo>
                  <a:cubicBezTo>
                    <a:pt x="1771" y="577"/>
                    <a:pt x="1890" y="637"/>
                    <a:pt x="2089" y="637"/>
                  </a:cubicBezTo>
                  <a:cubicBezTo>
                    <a:pt x="1910" y="478"/>
                    <a:pt x="1771" y="438"/>
                    <a:pt x="1612" y="4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4"/>
            <p:cNvSpPr/>
            <p:nvPr/>
          </p:nvSpPr>
          <p:spPr>
            <a:xfrm>
              <a:off x="-3380225" y="-1686000"/>
              <a:ext cx="291950" cy="183525"/>
            </a:xfrm>
            <a:custGeom>
              <a:rect b="b" l="l" r="r" t="t"/>
              <a:pathLst>
                <a:path extrusionOk="0" h="7341" w="11678">
                  <a:moveTo>
                    <a:pt x="219" y="2367"/>
                  </a:moveTo>
                  <a:cubicBezTo>
                    <a:pt x="60" y="2387"/>
                    <a:pt x="20" y="2487"/>
                    <a:pt x="0" y="2686"/>
                  </a:cubicBezTo>
                  <a:cubicBezTo>
                    <a:pt x="119" y="2566"/>
                    <a:pt x="219" y="2487"/>
                    <a:pt x="219" y="2367"/>
                  </a:cubicBezTo>
                  <a:cubicBezTo>
                    <a:pt x="418" y="2188"/>
                    <a:pt x="657" y="2029"/>
                    <a:pt x="816" y="1770"/>
                  </a:cubicBezTo>
                  <a:cubicBezTo>
                    <a:pt x="1034" y="1671"/>
                    <a:pt x="1253" y="1671"/>
                    <a:pt x="1452" y="1532"/>
                  </a:cubicBezTo>
                  <a:cubicBezTo>
                    <a:pt x="2029" y="1114"/>
                    <a:pt x="2686" y="955"/>
                    <a:pt x="3342" y="875"/>
                  </a:cubicBezTo>
                  <a:cubicBezTo>
                    <a:pt x="3581" y="855"/>
                    <a:pt x="3581" y="975"/>
                    <a:pt x="3581" y="1114"/>
                  </a:cubicBezTo>
                  <a:cubicBezTo>
                    <a:pt x="3422" y="1074"/>
                    <a:pt x="3282" y="1074"/>
                    <a:pt x="3203" y="1253"/>
                  </a:cubicBezTo>
                  <a:cubicBezTo>
                    <a:pt x="3322" y="1194"/>
                    <a:pt x="3442" y="1174"/>
                    <a:pt x="3581" y="1114"/>
                  </a:cubicBezTo>
                  <a:cubicBezTo>
                    <a:pt x="3819" y="975"/>
                    <a:pt x="4018" y="1074"/>
                    <a:pt x="4178" y="1293"/>
                  </a:cubicBezTo>
                  <a:cubicBezTo>
                    <a:pt x="4277" y="1452"/>
                    <a:pt x="4317" y="1651"/>
                    <a:pt x="4496" y="1751"/>
                  </a:cubicBezTo>
                  <a:cubicBezTo>
                    <a:pt x="4436" y="1910"/>
                    <a:pt x="4516" y="2069"/>
                    <a:pt x="4575" y="2208"/>
                  </a:cubicBezTo>
                  <a:cubicBezTo>
                    <a:pt x="4695" y="2646"/>
                    <a:pt x="4794" y="3083"/>
                    <a:pt x="4914" y="3541"/>
                  </a:cubicBezTo>
                  <a:cubicBezTo>
                    <a:pt x="5112" y="4257"/>
                    <a:pt x="4973" y="4953"/>
                    <a:pt x="4814" y="5630"/>
                  </a:cubicBezTo>
                  <a:cubicBezTo>
                    <a:pt x="4675" y="6226"/>
                    <a:pt x="4237" y="6624"/>
                    <a:pt x="3700" y="6883"/>
                  </a:cubicBezTo>
                  <a:cubicBezTo>
                    <a:pt x="3501" y="6982"/>
                    <a:pt x="3243" y="6962"/>
                    <a:pt x="3103" y="7161"/>
                  </a:cubicBezTo>
                  <a:cubicBezTo>
                    <a:pt x="2646" y="7122"/>
                    <a:pt x="2208" y="7142"/>
                    <a:pt x="1751" y="7161"/>
                  </a:cubicBezTo>
                  <a:cubicBezTo>
                    <a:pt x="2208" y="7241"/>
                    <a:pt x="2646" y="7201"/>
                    <a:pt x="3103" y="7161"/>
                  </a:cubicBezTo>
                  <a:cubicBezTo>
                    <a:pt x="3143" y="7142"/>
                    <a:pt x="3223" y="7122"/>
                    <a:pt x="3223" y="7122"/>
                  </a:cubicBezTo>
                  <a:cubicBezTo>
                    <a:pt x="3382" y="7340"/>
                    <a:pt x="3521" y="7221"/>
                    <a:pt x="3680" y="7142"/>
                  </a:cubicBezTo>
                  <a:cubicBezTo>
                    <a:pt x="4675" y="6565"/>
                    <a:pt x="5132" y="5650"/>
                    <a:pt x="5331" y="4555"/>
                  </a:cubicBezTo>
                  <a:cubicBezTo>
                    <a:pt x="5371" y="4436"/>
                    <a:pt x="5311" y="4376"/>
                    <a:pt x="5192" y="4376"/>
                  </a:cubicBezTo>
                  <a:cubicBezTo>
                    <a:pt x="5192" y="4257"/>
                    <a:pt x="5192" y="4158"/>
                    <a:pt x="5172" y="4038"/>
                  </a:cubicBezTo>
                  <a:cubicBezTo>
                    <a:pt x="5093" y="3243"/>
                    <a:pt x="4933" y="2447"/>
                    <a:pt x="4496" y="1751"/>
                  </a:cubicBezTo>
                  <a:cubicBezTo>
                    <a:pt x="4496" y="1572"/>
                    <a:pt x="4396" y="1393"/>
                    <a:pt x="4337" y="1253"/>
                  </a:cubicBezTo>
                  <a:cubicBezTo>
                    <a:pt x="4277" y="1034"/>
                    <a:pt x="4317" y="935"/>
                    <a:pt x="4536" y="935"/>
                  </a:cubicBezTo>
                  <a:cubicBezTo>
                    <a:pt x="4894" y="955"/>
                    <a:pt x="5232" y="855"/>
                    <a:pt x="5590" y="995"/>
                  </a:cubicBezTo>
                  <a:cubicBezTo>
                    <a:pt x="5331" y="935"/>
                    <a:pt x="5172" y="676"/>
                    <a:pt x="4894" y="676"/>
                  </a:cubicBezTo>
                  <a:cubicBezTo>
                    <a:pt x="4814" y="676"/>
                    <a:pt x="4774" y="637"/>
                    <a:pt x="4774" y="557"/>
                  </a:cubicBezTo>
                  <a:cubicBezTo>
                    <a:pt x="4774" y="477"/>
                    <a:pt x="4834" y="458"/>
                    <a:pt x="4894" y="438"/>
                  </a:cubicBezTo>
                  <a:cubicBezTo>
                    <a:pt x="5292" y="398"/>
                    <a:pt x="5689" y="398"/>
                    <a:pt x="6187" y="497"/>
                  </a:cubicBezTo>
                  <a:cubicBezTo>
                    <a:pt x="6028" y="557"/>
                    <a:pt x="5968" y="557"/>
                    <a:pt x="5928" y="577"/>
                  </a:cubicBezTo>
                  <a:cubicBezTo>
                    <a:pt x="5888" y="696"/>
                    <a:pt x="6008" y="597"/>
                    <a:pt x="6008" y="637"/>
                  </a:cubicBezTo>
                  <a:lnTo>
                    <a:pt x="6067" y="637"/>
                  </a:lnTo>
                  <a:cubicBezTo>
                    <a:pt x="6903" y="597"/>
                    <a:pt x="7718" y="756"/>
                    <a:pt x="8554" y="935"/>
                  </a:cubicBezTo>
                  <a:cubicBezTo>
                    <a:pt x="8813" y="1154"/>
                    <a:pt x="9071" y="1353"/>
                    <a:pt x="9389" y="1532"/>
                  </a:cubicBezTo>
                  <a:lnTo>
                    <a:pt x="9608" y="1751"/>
                  </a:lnTo>
                  <a:cubicBezTo>
                    <a:pt x="9668" y="1989"/>
                    <a:pt x="9887" y="2148"/>
                    <a:pt x="10006" y="2347"/>
                  </a:cubicBezTo>
                  <a:lnTo>
                    <a:pt x="10006" y="2427"/>
                  </a:lnTo>
                  <a:cubicBezTo>
                    <a:pt x="10106" y="2566"/>
                    <a:pt x="10304" y="2745"/>
                    <a:pt x="10145" y="2944"/>
                  </a:cubicBezTo>
                  <a:cubicBezTo>
                    <a:pt x="10006" y="3123"/>
                    <a:pt x="9787" y="3083"/>
                    <a:pt x="9588" y="3044"/>
                  </a:cubicBezTo>
                  <a:cubicBezTo>
                    <a:pt x="9310" y="2964"/>
                    <a:pt x="9051" y="2984"/>
                    <a:pt x="8793" y="2825"/>
                  </a:cubicBezTo>
                  <a:cubicBezTo>
                    <a:pt x="8474" y="2586"/>
                    <a:pt x="8116" y="2586"/>
                    <a:pt x="7699" y="2725"/>
                  </a:cubicBezTo>
                  <a:cubicBezTo>
                    <a:pt x="7878" y="2765"/>
                    <a:pt x="7997" y="2845"/>
                    <a:pt x="8116" y="2865"/>
                  </a:cubicBezTo>
                  <a:cubicBezTo>
                    <a:pt x="8594" y="2944"/>
                    <a:pt x="9011" y="3123"/>
                    <a:pt x="9489" y="3183"/>
                  </a:cubicBezTo>
                  <a:cubicBezTo>
                    <a:pt x="9946" y="3262"/>
                    <a:pt x="10265" y="3541"/>
                    <a:pt x="10682" y="3640"/>
                  </a:cubicBezTo>
                  <a:cubicBezTo>
                    <a:pt x="10702" y="3640"/>
                    <a:pt x="10762" y="3740"/>
                    <a:pt x="10762" y="3740"/>
                  </a:cubicBezTo>
                  <a:cubicBezTo>
                    <a:pt x="10682" y="3859"/>
                    <a:pt x="10663" y="3919"/>
                    <a:pt x="10861" y="3919"/>
                  </a:cubicBezTo>
                  <a:cubicBezTo>
                    <a:pt x="11259" y="3919"/>
                    <a:pt x="11279" y="3939"/>
                    <a:pt x="11399" y="4436"/>
                  </a:cubicBezTo>
                  <a:cubicBezTo>
                    <a:pt x="10881" y="4337"/>
                    <a:pt x="10404" y="4138"/>
                    <a:pt x="9907" y="4078"/>
                  </a:cubicBezTo>
                  <a:cubicBezTo>
                    <a:pt x="9250" y="3780"/>
                    <a:pt x="8375" y="3581"/>
                    <a:pt x="7778" y="3581"/>
                  </a:cubicBezTo>
                  <a:cubicBezTo>
                    <a:pt x="8057" y="3740"/>
                    <a:pt x="8295" y="3780"/>
                    <a:pt x="8574" y="3839"/>
                  </a:cubicBezTo>
                  <a:cubicBezTo>
                    <a:pt x="9011" y="3919"/>
                    <a:pt x="9469" y="4118"/>
                    <a:pt x="9946" y="4058"/>
                  </a:cubicBezTo>
                  <a:cubicBezTo>
                    <a:pt x="9966" y="4078"/>
                    <a:pt x="9966" y="4138"/>
                    <a:pt x="9986" y="4138"/>
                  </a:cubicBezTo>
                  <a:cubicBezTo>
                    <a:pt x="10543" y="4337"/>
                    <a:pt x="11100" y="4476"/>
                    <a:pt x="11657" y="4754"/>
                  </a:cubicBezTo>
                  <a:cubicBezTo>
                    <a:pt x="11677" y="4516"/>
                    <a:pt x="11478" y="4357"/>
                    <a:pt x="11558" y="4178"/>
                  </a:cubicBezTo>
                  <a:cubicBezTo>
                    <a:pt x="11677" y="3879"/>
                    <a:pt x="11558" y="3621"/>
                    <a:pt x="11478" y="3342"/>
                  </a:cubicBezTo>
                  <a:cubicBezTo>
                    <a:pt x="11359" y="2984"/>
                    <a:pt x="11339" y="2626"/>
                    <a:pt x="11359" y="2248"/>
                  </a:cubicBezTo>
                  <a:cubicBezTo>
                    <a:pt x="11399" y="1790"/>
                    <a:pt x="11359" y="1353"/>
                    <a:pt x="11359" y="895"/>
                  </a:cubicBezTo>
                  <a:cubicBezTo>
                    <a:pt x="11279" y="1194"/>
                    <a:pt x="11299" y="1532"/>
                    <a:pt x="11140" y="1830"/>
                  </a:cubicBezTo>
                  <a:cubicBezTo>
                    <a:pt x="11080" y="1373"/>
                    <a:pt x="11041" y="955"/>
                    <a:pt x="11080" y="497"/>
                  </a:cubicBezTo>
                  <a:cubicBezTo>
                    <a:pt x="11100" y="259"/>
                    <a:pt x="10941" y="338"/>
                    <a:pt x="10802" y="298"/>
                  </a:cubicBezTo>
                  <a:cubicBezTo>
                    <a:pt x="10702" y="279"/>
                    <a:pt x="10682" y="279"/>
                    <a:pt x="10663" y="477"/>
                  </a:cubicBezTo>
                  <a:cubicBezTo>
                    <a:pt x="10643" y="656"/>
                    <a:pt x="10682" y="836"/>
                    <a:pt x="10742" y="995"/>
                  </a:cubicBezTo>
                  <a:cubicBezTo>
                    <a:pt x="10842" y="1333"/>
                    <a:pt x="10842" y="1731"/>
                    <a:pt x="10702" y="2089"/>
                  </a:cubicBezTo>
                  <a:cubicBezTo>
                    <a:pt x="10583" y="2029"/>
                    <a:pt x="10503" y="1930"/>
                    <a:pt x="10484" y="1790"/>
                  </a:cubicBezTo>
                  <a:cubicBezTo>
                    <a:pt x="10484" y="1751"/>
                    <a:pt x="10503" y="1651"/>
                    <a:pt x="10404" y="1671"/>
                  </a:cubicBezTo>
                  <a:cubicBezTo>
                    <a:pt x="10205" y="1731"/>
                    <a:pt x="10106" y="1572"/>
                    <a:pt x="10046" y="1452"/>
                  </a:cubicBezTo>
                  <a:cubicBezTo>
                    <a:pt x="9887" y="1233"/>
                    <a:pt x="9688" y="1134"/>
                    <a:pt x="9409" y="1233"/>
                  </a:cubicBezTo>
                  <a:lnTo>
                    <a:pt x="9449" y="1253"/>
                  </a:lnTo>
                  <a:cubicBezTo>
                    <a:pt x="9171" y="1074"/>
                    <a:pt x="8892" y="855"/>
                    <a:pt x="8554" y="875"/>
                  </a:cubicBezTo>
                  <a:cubicBezTo>
                    <a:pt x="8156" y="577"/>
                    <a:pt x="7758" y="338"/>
                    <a:pt x="7201" y="378"/>
                  </a:cubicBezTo>
                  <a:cubicBezTo>
                    <a:pt x="6585" y="438"/>
                    <a:pt x="5968" y="199"/>
                    <a:pt x="5331" y="298"/>
                  </a:cubicBezTo>
                  <a:cubicBezTo>
                    <a:pt x="5073" y="358"/>
                    <a:pt x="4794" y="338"/>
                    <a:pt x="4516" y="259"/>
                  </a:cubicBezTo>
                  <a:cubicBezTo>
                    <a:pt x="4317" y="199"/>
                    <a:pt x="4098" y="259"/>
                    <a:pt x="3919" y="338"/>
                  </a:cubicBezTo>
                  <a:cubicBezTo>
                    <a:pt x="3720" y="398"/>
                    <a:pt x="3581" y="378"/>
                    <a:pt x="3442" y="239"/>
                  </a:cubicBezTo>
                  <a:cubicBezTo>
                    <a:pt x="3322" y="80"/>
                    <a:pt x="3203" y="0"/>
                    <a:pt x="3004" y="0"/>
                  </a:cubicBezTo>
                  <a:cubicBezTo>
                    <a:pt x="2984" y="139"/>
                    <a:pt x="3044" y="259"/>
                    <a:pt x="2984" y="358"/>
                  </a:cubicBezTo>
                  <a:cubicBezTo>
                    <a:pt x="2904" y="358"/>
                    <a:pt x="2805" y="378"/>
                    <a:pt x="2725" y="378"/>
                  </a:cubicBezTo>
                  <a:cubicBezTo>
                    <a:pt x="2248" y="756"/>
                    <a:pt x="1731" y="995"/>
                    <a:pt x="1214" y="1333"/>
                  </a:cubicBezTo>
                  <a:cubicBezTo>
                    <a:pt x="1054" y="1432"/>
                    <a:pt x="895" y="1472"/>
                    <a:pt x="816" y="1651"/>
                  </a:cubicBezTo>
                  <a:cubicBezTo>
                    <a:pt x="537" y="1890"/>
                    <a:pt x="338" y="2089"/>
                    <a:pt x="219" y="23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-3487150" y="-1704400"/>
              <a:ext cx="70125" cy="76600"/>
            </a:xfrm>
            <a:custGeom>
              <a:rect b="b" l="l" r="r" t="t"/>
              <a:pathLst>
                <a:path extrusionOk="0" h="3064" w="2805">
                  <a:moveTo>
                    <a:pt x="2527" y="0"/>
                  </a:moveTo>
                  <a:lnTo>
                    <a:pt x="2089" y="139"/>
                  </a:lnTo>
                  <a:cubicBezTo>
                    <a:pt x="2009" y="199"/>
                    <a:pt x="1930" y="239"/>
                    <a:pt x="1850" y="279"/>
                  </a:cubicBezTo>
                  <a:cubicBezTo>
                    <a:pt x="1801" y="311"/>
                    <a:pt x="1726" y="343"/>
                    <a:pt x="1646" y="343"/>
                  </a:cubicBezTo>
                  <a:cubicBezTo>
                    <a:pt x="1628" y="343"/>
                    <a:pt x="1610" y="342"/>
                    <a:pt x="1592" y="338"/>
                  </a:cubicBezTo>
                  <a:cubicBezTo>
                    <a:pt x="1114" y="597"/>
                    <a:pt x="657" y="895"/>
                    <a:pt x="219" y="1233"/>
                  </a:cubicBezTo>
                  <a:cubicBezTo>
                    <a:pt x="139" y="1392"/>
                    <a:pt x="119" y="1591"/>
                    <a:pt x="139" y="1890"/>
                  </a:cubicBezTo>
                  <a:cubicBezTo>
                    <a:pt x="179" y="2188"/>
                    <a:pt x="119" y="2467"/>
                    <a:pt x="80" y="2765"/>
                  </a:cubicBezTo>
                  <a:cubicBezTo>
                    <a:pt x="40" y="2865"/>
                    <a:pt x="0" y="2984"/>
                    <a:pt x="100" y="3063"/>
                  </a:cubicBezTo>
                  <a:lnTo>
                    <a:pt x="139" y="3063"/>
                  </a:lnTo>
                  <a:cubicBezTo>
                    <a:pt x="179" y="3024"/>
                    <a:pt x="199" y="3004"/>
                    <a:pt x="199" y="2984"/>
                  </a:cubicBezTo>
                  <a:cubicBezTo>
                    <a:pt x="239" y="2268"/>
                    <a:pt x="597" y="1711"/>
                    <a:pt x="1134" y="1273"/>
                  </a:cubicBezTo>
                  <a:cubicBezTo>
                    <a:pt x="1233" y="1194"/>
                    <a:pt x="1333" y="1094"/>
                    <a:pt x="1373" y="975"/>
                  </a:cubicBezTo>
                  <a:cubicBezTo>
                    <a:pt x="1512" y="537"/>
                    <a:pt x="1830" y="378"/>
                    <a:pt x="2228" y="338"/>
                  </a:cubicBezTo>
                  <a:cubicBezTo>
                    <a:pt x="2487" y="318"/>
                    <a:pt x="2666" y="279"/>
                    <a:pt x="2805" y="99"/>
                  </a:cubicBezTo>
                  <a:cubicBezTo>
                    <a:pt x="2772" y="86"/>
                    <a:pt x="2730" y="84"/>
                    <a:pt x="2689" y="84"/>
                  </a:cubicBezTo>
                  <a:cubicBezTo>
                    <a:pt x="2668" y="84"/>
                    <a:pt x="2648" y="85"/>
                    <a:pt x="2628" y="85"/>
                  </a:cubicBezTo>
                  <a:cubicBezTo>
                    <a:pt x="2571" y="85"/>
                    <a:pt x="2527" y="80"/>
                    <a:pt x="2527" y="40"/>
                  </a:cubicBezTo>
                  <a:lnTo>
                    <a:pt x="25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-3416550" y="-1707800"/>
              <a:ext cx="19925" cy="5300"/>
            </a:xfrm>
            <a:custGeom>
              <a:rect b="b" l="l" r="r" t="t"/>
              <a:pathLst>
                <a:path extrusionOk="0" h="212" w="797">
                  <a:moveTo>
                    <a:pt x="488" y="1"/>
                  </a:moveTo>
                  <a:cubicBezTo>
                    <a:pt x="317" y="1"/>
                    <a:pt x="167" y="119"/>
                    <a:pt x="1" y="196"/>
                  </a:cubicBezTo>
                  <a:cubicBezTo>
                    <a:pt x="73" y="207"/>
                    <a:pt x="144" y="212"/>
                    <a:pt x="215" y="212"/>
                  </a:cubicBezTo>
                  <a:cubicBezTo>
                    <a:pt x="397" y="212"/>
                    <a:pt x="582" y="179"/>
                    <a:pt x="797" y="136"/>
                  </a:cubicBezTo>
                  <a:cubicBezTo>
                    <a:pt x="683" y="37"/>
                    <a:pt x="583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-3390175" y="-1597500"/>
              <a:ext cx="44775" cy="92525"/>
            </a:xfrm>
            <a:custGeom>
              <a:rect b="b" l="l" r="r" t="t"/>
              <a:pathLst>
                <a:path extrusionOk="0" h="3701" w="1791">
                  <a:moveTo>
                    <a:pt x="895" y="2806"/>
                  </a:moveTo>
                  <a:cubicBezTo>
                    <a:pt x="935" y="2726"/>
                    <a:pt x="1015" y="2627"/>
                    <a:pt x="1015" y="2627"/>
                  </a:cubicBezTo>
                  <a:cubicBezTo>
                    <a:pt x="657" y="2388"/>
                    <a:pt x="716" y="1990"/>
                    <a:pt x="637" y="1632"/>
                  </a:cubicBezTo>
                  <a:cubicBezTo>
                    <a:pt x="557" y="1214"/>
                    <a:pt x="537" y="797"/>
                    <a:pt x="796" y="419"/>
                  </a:cubicBezTo>
                  <a:cubicBezTo>
                    <a:pt x="915" y="220"/>
                    <a:pt x="756" y="140"/>
                    <a:pt x="637" y="1"/>
                  </a:cubicBezTo>
                  <a:cubicBezTo>
                    <a:pt x="657" y="538"/>
                    <a:pt x="358" y="976"/>
                    <a:pt x="338" y="1473"/>
                  </a:cubicBezTo>
                  <a:cubicBezTo>
                    <a:pt x="139" y="1632"/>
                    <a:pt x="0" y="1811"/>
                    <a:pt x="219" y="2090"/>
                  </a:cubicBezTo>
                  <a:cubicBezTo>
                    <a:pt x="259" y="2129"/>
                    <a:pt x="259" y="2229"/>
                    <a:pt x="259" y="2308"/>
                  </a:cubicBezTo>
                  <a:cubicBezTo>
                    <a:pt x="259" y="2726"/>
                    <a:pt x="498" y="3005"/>
                    <a:pt x="816" y="3224"/>
                  </a:cubicBezTo>
                  <a:cubicBezTo>
                    <a:pt x="935" y="3323"/>
                    <a:pt x="1114" y="3383"/>
                    <a:pt x="1214" y="3502"/>
                  </a:cubicBezTo>
                  <a:cubicBezTo>
                    <a:pt x="1413" y="3701"/>
                    <a:pt x="1592" y="3661"/>
                    <a:pt x="1791" y="3522"/>
                  </a:cubicBezTo>
                  <a:cubicBezTo>
                    <a:pt x="1234" y="3522"/>
                    <a:pt x="1094" y="3124"/>
                    <a:pt x="895" y="28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4"/>
            <p:cNvSpPr/>
            <p:nvPr/>
          </p:nvSpPr>
          <p:spPr>
            <a:xfrm>
              <a:off x="-3245475" y="-1612400"/>
              <a:ext cx="525" cy="18425"/>
            </a:xfrm>
            <a:custGeom>
              <a:rect b="b" l="l" r="r" t="t"/>
              <a:pathLst>
                <a:path extrusionOk="0" h="737" w="21">
                  <a:moveTo>
                    <a:pt x="1" y="736"/>
                  </a:moveTo>
                  <a:cubicBezTo>
                    <a:pt x="21" y="736"/>
                    <a:pt x="21" y="736"/>
                    <a:pt x="1" y="736"/>
                  </a:cubicBezTo>
                  <a:cubicBezTo>
                    <a:pt x="21" y="497"/>
                    <a:pt x="21" y="239"/>
                    <a:pt x="2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4"/>
            <p:cNvSpPr/>
            <p:nvPr/>
          </p:nvSpPr>
          <p:spPr>
            <a:xfrm>
              <a:off x="-3392175" y="-1586550"/>
              <a:ext cx="3000" cy="4500"/>
            </a:xfrm>
            <a:custGeom>
              <a:rect b="b" l="l" r="r" t="t"/>
              <a:pathLst>
                <a:path extrusionOk="0" h="180" w="120">
                  <a:moveTo>
                    <a:pt x="40" y="100"/>
                  </a:moveTo>
                  <a:cubicBezTo>
                    <a:pt x="40" y="180"/>
                    <a:pt x="1" y="120"/>
                    <a:pt x="40" y="160"/>
                  </a:cubicBezTo>
                  <a:cubicBezTo>
                    <a:pt x="40" y="160"/>
                    <a:pt x="80" y="100"/>
                    <a:pt x="80" y="80"/>
                  </a:cubicBezTo>
                  <a:cubicBezTo>
                    <a:pt x="80" y="1"/>
                    <a:pt x="120" y="60"/>
                    <a:pt x="80" y="20"/>
                  </a:cubicBezTo>
                  <a:cubicBezTo>
                    <a:pt x="40" y="40"/>
                    <a:pt x="40" y="80"/>
                    <a:pt x="40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-3322550" y="-1498025"/>
              <a:ext cx="5000" cy="2500"/>
            </a:xfrm>
            <a:custGeom>
              <a:rect b="b" l="l" r="r" t="t"/>
              <a:pathLst>
                <a:path extrusionOk="0" h="100" w="200">
                  <a:moveTo>
                    <a:pt x="120" y="60"/>
                  </a:moveTo>
                  <a:cubicBezTo>
                    <a:pt x="140" y="60"/>
                    <a:pt x="180" y="40"/>
                    <a:pt x="200" y="40"/>
                  </a:cubicBezTo>
                  <a:cubicBezTo>
                    <a:pt x="180" y="0"/>
                    <a:pt x="120" y="20"/>
                    <a:pt x="100" y="20"/>
                  </a:cubicBezTo>
                  <a:cubicBezTo>
                    <a:pt x="80" y="20"/>
                    <a:pt x="40" y="40"/>
                    <a:pt x="1" y="40"/>
                  </a:cubicBezTo>
                  <a:cubicBezTo>
                    <a:pt x="40" y="100"/>
                    <a:pt x="100" y="60"/>
                    <a:pt x="120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-3187275" y="-1675575"/>
              <a:ext cx="100475" cy="112925"/>
            </a:xfrm>
            <a:custGeom>
              <a:rect b="b" l="l" r="r" t="t"/>
              <a:pathLst>
                <a:path extrusionOk="0" h="4517" w="4019">
                  <a:moveTo>
                    <a:pt x="2228" y="3761"/>
                  </a:moveTo>
                  <a:cubicBezTo>
                    <a:pt x="2726" y="3820"/>
                    <a:pt x="3183" y="4039"/>
                    <a:pt x="3720" y="4119"/>
                  </a:cubicBezTo>
                  <a:cubicBezTo>
                    <a:pt x="3581" y="3621"/>
                    <a:pt x="3561" y="3581"/>
                    <a:pt x="3163" y="3581"/>
                  </a:cubicBezTo>
                  <a:cubicBezTo>
                    <a:pt x="2964" y="3581"/>
                    <a:pt x="2984" y="3542"/>
                    <a:pt x="3064" y="3422"/>
                  </a:cubicBezTo>
                  <a:cubicBezTo>
                    <a:pt x="3064" y="3383"/>
                    <a:pt x="3024" y="3323"/>
                    <a:pt x="2984" y="3323"/>
                  </a:cubicBezTo>
                  <a:cubicBezTo>
                    <a:pt x="2567" y="3223"/>
                    <a:pt x="2248" y="2925"/>
                    <a:pt x="1791" y="2865"/>
                  </a:cubicBezTo>
                  <a:cubicBezTo>
                    <a:pt x="1353" y="2786"/>
                    <a:pt x="896" y="2627"/>
                    <a:pt x="438" y="2547"/>
                  </a:cubicBezTo>
                  <a:cubicBezTo>
                    <a:pt x="299" y="2527"/>
                    <a:pt x="179" y="2467"/>
                    <a:pt x="0" y="2388"/>
                  </a:cubicBezTo>
                  <a:cubicBezTo>
                    <a:pt x="438" y="2249"/>
                    <a:pt x="756" y="2269"/>
                    <a:pt x="1095" y="2487"/>
                  </a:cubicBezTo>
                  <a:cubicBezTo>
                    <a:pt x="1333" y="2647"/>
                    <a:pt x="1632" y="2647"/>
                    <a:pt x="1890" y="2726"/>
                  </a:cubicBezTo>
                  <a:cubicBezTo>
                    <a:pt x="2089" y="2766"/>
                    <a:pt x="2288" y="2786"/>
                    <a:pt x="2447" y="2627"/>
                  </a:cubicBezTo>
                  <a:cubicBezTo>
                    <a:pt x="2606" y="2428"/>
                    <a:pt x="2388" y="2269"/>
                    <a:pt x="2328" y="2090"/>
                  </a:cubicBezTo>
                  <a:cubicBezTo>
                    <a:pt x="2567" y="2189"/>
                    <a:pt x="2666" y="2149"/>
                    <a:pt x="2626" y="1950"/>
                  </a:cubicBezTo>
                  <a:cubicBezTo>
                    <a:pt x="2606" y="1751"/>
                    <a:pt x="2467" y="1572"/>
                    <a:pt x="2308" y="1453"/>
                  </a:cubicBezTo>
                  <a:cubicBezTo>
                    <a:pt x="2109" y="1294"/>
                    <a:pt x="1870" y="1174"/>
                    <a:pt x="1731" y="976"/>
                  </a:cubicBezTo>
                  <a:cubicBezTo>
                    <a:pt x="2010" y="896"/>
                    <a:pt x="2169" y="976"/>
                    <a:pt x="2348" y="1194"/>
                  </a:cubicBezTo>
                  <a:cubicBezTo>
                    <a:pt x="2427" y="1334"/>
                    <a:pt x="2527" y="1473"/>
                    <a:pt x="2726" y="1433"/>
                  </a:cubicBezTo>
                  <a:cubicBezTo>
                    <a:pt x="2845" y="1393"/>
                    <a:pt x="2805" y="1493"/>
                    <a:pt x="2805" y="1552"/>
                  </a:cubicBezTo>
                  <a:cubicBezTo>
                    <a:pt x="2825" y="1672"/>
                    <a:pt x="2865" y="1751"/>
                    <a:pt x="3024" y="1851"/>
                  </a:cubicBezTo>
                  <a:cubicBezTo>
                    <a:pt x="3163" y="1473"/>
                    <a:pt x="3143" y="1095"/>
                    <a:pt x="3044" y="757"/>
                  </a:cubicBezTo>
                  <a:cubicBezTo>
                    <a:pt x="3004" y="578"/>
                    <a:pt x="2945" y="399"/>
                    <a:pt x="2964" y="239"/>
                  </a:cubicBezTo>
                  <a:cubicBezTo>
                    <a:pt x="3004" y="41"/>
                    <a:pt x="3004" y="41"/>
                    <a:pt x="3124" y="60"/>
                  </a:cubicBezTo>
                  <a:cubicBezTo>
                    <a:pt x="3223" y="80"/>
                    <a:pt x="3422" y="1"/>
                    <a:pt x="3402" y="259"/>
                  </a:cubicBezTo>
                  <a:cubicBezTo>
                    <a:pt x="3342" y="677"/>
                    <a:pt x="3402" y="1135"/>
                    <a:pt x="3442" y="1572"/>
                  </a:cubicBezTo>
                  <a:cubicBezTo>
                    <a:pt x="3621" y="1274"/>
                    <a:pt x="3561" y="956"/>
                    <a:pt x="3661" y="657"/>
                  </a:cubicBezTo>
                  <a:cubicBezTo>
                    <a:pt x="3661" y="1095"/>
                    <a:pt x="3700" y="1552"/>
                    <a:pt x="3661" y="1990"/>
                  </a:cubicBezTo>
                  <a:cubicBezTo>
                    <a:pt x="3641" y="2368"/>
                    <a:pt x="3661" y="2746"/>
                    <a:pt x="3800" y="3084"/>
                  </a:cubicBezTo>
                  <a:cubicBezTo>
                    <a:pt x="3899" y="3363"/>
                    <a:pt x="4019" y="3621"/>
                    <a:pt x="3860" y="3940"/>
                  </a:cubicBezTo>
                  <a:cubicBezTo>
                    <a:pt x="3800" y="4119"/>
                    <a:pt x="3999" y="4258"/>
                    <a:pt x="3959" y="4516"/>
                  </a:cubicBezTo>
                  <a:cubicBezTo>
                    <a:pt x="3422" y="4238"/>
                    <a:pt x="2845" y="4119"/>
                    <a:pt x="2308" y="3880"/>
                  </a:cubicBezTo>
                  <a:cubicBezTo>
                    <a:pt x="2268" y="3840"/>
                    <a:pt x="2248" y="3780"/>
                    <a:pt x="2228" y="3761"/>
                  </a:cubicBezTo>
                  <a:close/>
                  <a:moveTo>
                    <a:pt x="2766" y="1990"/>
                  </a:moveTo>
                  <a:cubicBezTo>
                    <a:pt x="2666" y="2229"/>
                    <a:pt x="2666" y="2388"/>
                    <a:pt x="2746" y="2567"/>
                  </a:cubicBezTo>
                  <a:cubicBezTo>
                    <a:pt x="2785" y="2666"/>
                    <a:pt x="2865" y="2726"/>
                    <a:pt x="2984" y="2686"/>
                  </a:cubicBezTo>
                  <a:cubicBezTo>
                    <a:pt x="3084" y="2666"/>
                    <a:pt x="3084" y="2567"/>
                    <a:pt x="3064" y="2487"/>
                  </a:cubicBezTo>
                  <a:cubicBezTo>
                    <a:pt x="3044" y="2288"/>
                    <a:pt x="2984" y="2129"/>
                    <a:pt x="2766" y="1990"/>
                  </a:cubicBezTo>
                  <a:close/>
                  <a:moveTo>
                    <a:pt x="3323" y="2746"/>
                  </a:moveTo>
                  <a:cubicBezTo>
                    <a:pt x="3283" y="2965"/>
                    <a:pt x="3263" y="3084"/>
                    <a:pt x="3342" y="3283"/>
                  </a:cubicBezTo>
                  <a:cubicBezTo>
                    <a:pt x="3382" y="3064"/>
                    <a:pt x="3382" y="2945"/>
                    <a:pt x="3323" y="27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-3359850" y="-1682025"/>
              <a:ext cx="193475" cy="42300"/>
            </a:xfrm>
            <a:custGeom>
              <a:rect b="b" l="l" r="r" t="t"/>
              <a:pathLst>
                <a:path extrusionOk="0" h="1692" w="7739">
                  <a:moveTo>
                    <a:pt x="1" y="1631"/>
                  </a:moveTo>
                  <a:cubicBezTo>
                    <a:pt x="60" y="1432"/>
                    <a:pt x="239" y="1393"/>
                    <a:pt x="399" y="1313"/>
                  </a:cubicBezTo>
                  <a:cubicBezTo>
                    <a:pt x="896" y="1015"/>
                    <a:pt x="1453" y="736"/>
                    <a:pt x="1910" y="358"/>
                  </a:cubicBezTo>
                  <a:cubicBezTo>
                    <a:pt x="1890" y="497"/>
                    <a:pt x="1890" y="617"/>
                    <a:pt x="2070" y="597"/>
                  </a:cubicBezTo>
                  <a:cubicBezTo>
                    <a:pt x="2249" y="557"/>
                    <a:pt x="2408" y="517"/>
                    <a:pt x="2547" y="418"/>
                  </a:cubicBezTo>
                  <a:cubicBezTo>
                    <a:pt x="2507" y="318"/>
                    <a:pt x="2467" y="299"/>
                    <a:pt x="2388" y="259"/>
                  </a:cubicBezTo>
                  <a:cubicBezTo>
                    <a:pt x="2308" y="239"/>
                    <a:pt x="2229" y="259"/>
                    <a:pt x="2169" y="338"/>
                  </a:cubicBezTo>
                  <a:cubicBezTo>
                    <a:pt x="2229" y="239"/>
                    <a:pt x="2169" y="120"/>
                    <a:pt x="2189" y="0"/>
                  </a:cubicBezTo>
                  <a:cubicBezTo>
                    <a:pt x="2368" y="20"/>
                    <a:pt x="2507" y="60"/>
                    <a:pt x="2627" y="219"/>
                  </a:cubicBezTo>
                  <a:cubicBezTo>
                    <a:pt x="2766" y="358"/>
                    <a:pt x="2905" y="398"/>
                    <a:pt x="3104" y="318"/>
                  </a:cubicBezTo>
                  <a:cubicBezTo>
                    <a:pt x="3283" y="239"/>
                    <a:pt x="3542" y="199"/>
                    <a:pt x="3701" y="239"/>
                  </a:cubicBezTo>
                  <a:cubicBezTo>
                    <a:pt x="3979" y="318"/>
                    <a:pt x="4258" y="338"/>
                    <a:pt x="4516" y="299"/>
                  </a:cubicBezTo>
                  <a:cubicBezTo>
                    <a:pt x="5153" y="199"/>
                    <a:pt x="5770" y="438"/>
                    <a:pt x="6386" y="358"/>
                  </a:cubicBezTo>
                  <a:cubicBezTo>
                    <a:pt x="6943" y="318"/>
                    <a:pt x="7341" y="557"/>
                    <a:pt x="7739" y="856"/>
                  </a:cubicBezTo>
                  <a:lnTo>
                    <a:pt x="7739" y="856"/>
                  </a:lnTo>
                  <a:cubicBezTo>
                    <a:pt x="6903" y="657"/>
                    <a:pt x="6088" y="537"/>
                    <a:pt x="5252" y="557"/>
                  </a:cubicBezTo>
                  <a:lnTo>
                    <a:pt x="5193" y="557"/>
                  </a:lnTo>
                  <a:cubicBezTo>
                    <a:pt x="5173" y="517"/>
                    <a:pt x="5053" y="617"/>
                    <a:pt x="5113" y="517"/>
                  </a:cubicBezTo>
                  <a:cubicBezTo>
                    <a:pt x="5153" y="497"/>
                    <a:pt x="5193" y="497"/>
                    <a:pt x="5372" y="438"/>
                  </a:cubicBezTo>
                  <a:cubicBezTo>
                    <a:pt x="4874" y="338"/>
                    <a:pt x="4477" y="338"/>
                    <a:pt x="4079" y="358"/>
                  </a:cubicBezTo>
                  <a:cubicBezTo>
                    <a:pt x="3999" y="358"/>
                    <a:pt x="3959" y="398"/>
                    <a:pt x="3959" y="497"/>
                  </a:cubicBezTo>
                  <a:cubicBezTo>
                    <a:pt x="3959" y="557"/>
                    <a:pt x="3999" y="617"/>
                    <a:pt x="4079" y="617"/>
                  </a:cubicBezTo>
                  <a:cubicBezTo>
                    <a:pt x="4357" y="617"/>
                    <a:pt x="4516" y="856"/>
                    <a:pt x="4775" y="935"/>
                  </a:cubicBezTo>
                  <a:cubicBezTo>
                    <a:pt x="4417" y="796"/>
                    <a:pt x="4079" y="895"/>
                    <a:pt x="3721" y="856"/>
                  </a:cubicBezTo>
                  <a:cubicBezTo>
                    <a:pt x="3502" y="836"/>
                    <a:pt x="3462" y="955"/>
                    <a:pt x="3522" y="1194"/>
                  </a:cubicBezTo>
                  <a:cubicBezTo>
                    <a:pt x="3581" y="1353"/>
                    <a:pt x="3681" y="1512"/>
                    <a:pt x="3681" y="1691"/>
                  </a:cubicBezTo>
                  <a:lnTo>
                    <a:pt x="3681" y="1691"/>
                  </a:lnTo>
                  <a:cubicBezTo>
                    <a:pt x="3502" y="1592"/>
                    <a:pt x="3422" y="1413"/>
                    <a:pt x="3363" y="1234"/>
                  </a:cubicBezTo>
                  <a:cubicBezTo>
                    <a:pt x="3203" y="995"/>
                    <a:pt x="3004" y="915"/>
                    <a:pt x="2766" y="1054"/>
                  </a:cubicBezTo>
                  <a:lnTo>
                    <a:pt x="2766" y="1054"/>
                  </a:lnTo>
                  <a:cubicBezTo>
                    <a:pt x="2766" y="915"/>
                    <a:pt x="2726" y="796"/>
                    <a:pt x="2527" y="816"/>
                  </a:cubicBezTo>
                  <a:cubicBezTo>
                    <a:pt x="1871" y="895"/>
                    <a:pt x="1194" y="1035"/>
                    <a:pt x="637" y="1452"/>
                  </a:cubicBezTo>
                  <a:cubicBezTo>
                    <a:pt x="418" y="1512"/>
                    <a:pt x="200" y="1532"/>
                    <a:pt x="1" y="1631"/>
                  </a:cubicBezTo>
                  <a:close/>
                  <a:moveTo>
                    <a:pt x="3303" y="458"/>
                  </a:moveTo>
                  <a:cubicBezTo>
                    <a:pt x="3522" y="597"/>
                    <a:pt x="3522" y="597"/>
                    <a:pt x="3721" y="458"/>
                  </a:cubicBezTo>
                  <a:cubicBezTo>
                    <a:pt x="3601" y="318"/>
                    <a:pt x="3462" y="378"/>
                    <a:pt x="3303" y="4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-3486650" y="-1704400"/>
              <a:ext cx="70125" cy="76100"/>
            </a:xfrm>
            <a:custGeom>
              <a:rect b="b" l="l" r="r" t="t"/>
              <a:pathLst>
                <a:path extrusionOk="0" h="3044" w="2805">
                  <a:moveTo>
                    <a:pt x="1190" y="649"/>
                  </a:moveTo>
                  <a:cubicBezTo>
                    <a:pt x="1204" y="649"/>
                    <a:pt x="1219" y="667"/>
                    <a:pt x="1233" y="696"/>
                  </a:cubicBezTo>
                  <a:cubicBezTo>
                    <a:pt x="1273" y="776"/>
                    <a:pt x="1194" y="796"/>
                    <a:pt x="1134" y="836"/>
                  </a:cubicBezTo>
                  <a:cubicBezTo>
                    <a:pt x="1128" y="841"/>
                    <a:pt x="1121" y="844"/>
                    <a:pt x="1113" y="844"/>
                  </a:cubicBezTo>
                  <a:cubicBezTo>
                    <a:pt x="1094" y="844"/>
                    <a:pt x="1074" y="830"/>
                    <a:pt x="1074" y="816"/>
                  </a:cubicBezTo>
                  <a:cubicBezTo>
                    <a:pt x="1074" y="736"/>
                    <a:pt x="1094" y="696"/>
                    <a:pt x="1174" y="656"/>
                  </a:cubicBezTo>
                  <a:cubicBezTo>
                    <a:pt x="1179" y="651"/>
                    <a:pt x="1184" y="649"/>
                    <a:pt x="1190" y="649"/>
                  </a:cubicBezTo>
                  <a:close/>
                  <a:moveTo>
                    <a:pt x="2507" y="0"/>
                  </a:moveTo>
                  <a:lnTo>
                    <a:pt x="2069" y="139"/>
                  </a:lnTo>
                  <a:cubicBezTo>
                    <a:pt x="1989" y="199"/>
                    <a:pt x="1910" y="239"/>
                    <a:pt x="1830" y="279"/>
                  </a:cubicBezTo>
                  <a:cubicBezTo>
                    <a:pt x="1781" y="311"/>
                    <a:pt x="1706" y="343"/>
                    <a:pt x="1626" y="343"/>
                  </a:cubicBezTo>
                  <a:cubicBezTo>
                    <a:pt x="1608" y="343"/>
                    <a:pt x="1590" y="342"/>
                    <a:pt x="1572" y="338"/>
                  </a:cubicBezTo>
                  <a:cubicBezTo>
                    <a:pt x="1293" y="497"/>
                    <a:pt x="1034" y="637"/>
                    <a:pt x="776" y="816"/>
                  </a:cubicBezTo>
                  <a:cubicBezTo>
                    <a:pt x="696" y="1194"/>
                    <a:pt x="497" y="1472"/>
                    <a:pt x="239" y="1790"/>
                  </a:cubicBezTo>
                  <a:cubicBezTo>
                    <a:pt x="179" y="1293"/>
                    <a:pt x="477" y="1054"/>
                    <a:pt x="736" y="836"/>
                  </a:cubicBezTo>
                  <a:lnTo>
                    <a:pt x="736" y="836"/>
                  </a:lnTo>
                  <a:cubicBezTo>
                    <a:pt x="577" y="955"/>
                    <a:pt x="398" y="1094"/>
                    <a:pt x="219" y="1233"/>
                  </a:cubicBezTo>
                  <a:cubicBezTo>
                    <a:pt x="139" y="1392"/>
                    <a:pt x="119" y="1591"/>
                    <a:pt x="139" y="1890"/>
                  </a:cubicBezTo>
                  <a:cubicBezTo>
                    <a:pt x="179" y="2188"/>
                    <a:pt x="119" y="2467"/>
                    <a:pt x="80" y="2765"/>
                  </a:cubicBezTo>
                  <a:cubicBezTo>
                    <a:pt x="40" y="2845"/>
                    <a:pt x="0" y="2984"/>
                    <a:pt x="99" y="3044"/>
                  </a:cubicBezTo>
                  <a:lnTo>
                    <a:pt x="159" y="3044"/>
                  </a:lnTo>
                  <a:cubicBezTo>
                    <a:pt x="179" y="3024"/>
                    <a:pt x="199" y="3004"/>
                    <a:pt x="199" y="2984"/>
                  </a:cubicBezTo>
                  <a:cubicBezTo>
                    <a:pt x="259" y="2268"/>
                    <a:pt x="597" y="1711"/>
                    <a:pt x="1154" y="1273"/>
                  </a:cubicBezTo>
                  <a:cubicBezTo>
                    <a:pt x="1233" y="1194"/>
                    <a:pt x="1333" y="1094"/>
                    <a:pt x="1373" y="975"/>
                  </a:cubicBezTo>
                  <a:cubicBezTo>
                    <a:pt x="1512" y="537"/>
                    <a:pt x="1830" y="378"/>
                    <a:pt x="2228" y="338"/>
                  </a:cubicBezTo>
                  <a:cubicBezTo>
                    <a:pt x="2487" y="318"/>
                    <a:pt x="2666" y="279"/>
                    <a:pt x="2805" y="99"/>
                  </a:cubicBezTo>
                  <a:cubicBezTo>
                    <a:pt x="2765" y="86"/>
                    <a:pt x="2719" y="84"/>
                    <a:pt x="2674" y="84"/>
                  </a:cubicBezTo>
                  <a:cubicBezTo>
                    <a:pt x="2652" y="84"/>
                    <a:pt x="2631" y="85"/>
                    <a:pt x="2611" y="85"/>
                  </a:cubicBezTo>
                  <a:cubicBezTo>
                    <a:pt x="2551" y="85"/>
                    <a:pt x="2507" y="80"/>
                    <a:pt x="2507" y="40"/>
                  </a:cubicBezTo>
                  <a:lnTo>
                    <a:pt x="25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-3302650" y="-1642250"/>
              <a:ext cx="56725" cy="139775"/>
            </a:xfrm>
            <a:custGeom>
              <a:rect b="b" l="l" r="r" t="t"/>
              <a:pathLst>
                <a:path extrusionOk="0" h="5591" w="2269">
                  <a:moveTo>
                    <a:pt x="0" y="5411"/>
                  </a:moveTo>
                  <a:cubicBezTo>
                    <a:pt x="140" y="5212"/>
                    <a:pt x="398" y="5212"/>
                    <a:pt x="597" y="5133"/>
                  </a:cubicBezTo>
                  <a:cubicBezTo>
                    <a:pt x="1134" y="4874"/>
                    <a:pt x="1592" y="4476"/>
                    <a:pt x="1711" y="3880"/>
                  </a:cubicBezTo>
                  <a:cubicBezTo>
                    <a:pt x="1870" y="3203"/>
                    <a:pt x="2029" y="2487"/>
                    <a:pt x="1811" y="1791"/>
                  </a:cubicBezTo>
                  <a:cubicBezTo>
                    <a:pt x="1691" y="1353"/>
                    <a:pt x="1592" y="916"/>
                    <a:pt x="1472" y="458"/>
                  </a:cubicBezTo>
                  <a:cubicBezTo>
                    <a:pt x="1413" y="319"/>
                    <a:pt x="1333" y="160"/>
                    <a:pt x="1393" y="1"/>
                  </a:cubicBezTo>
                  <a:lnTo>
                    <a:pt x="1393" y="1"/>
                  </a:lnTo>
                  <a:cubicBezTo>
                    <a:pt x="1830" y="697"/>
                    <a:pt x="1990" y="1493"/>
                    <a:pt x="2069" y="2288"/>
                  </a:cubicBezTo>
                  <a:cubicBezTo>
                    <a:pt x="2069" y="2388"/>
                    <a:pt x="2089" y="2507"/>
                    <a:pt x="2089" y="2626"/>
                  </a:cubicBezTo>
                  <a:cubicBezTo>
                    <a:pt x="2208" y="2626"/>
                    <a:pt x="2268" y="2686"/>
                    <a:pt x="2248" y="2805"/>
                  </a:cubicBezTo>
                  <a:cubicBezTo>
                    <a:pt x="2049" y="3900"/>
                    <a:pt x="1572" y="4815"/>
                    <a:pt x="577" y="5392"/>
                  </a:cubicBezTo>
                  <a:cubicBezTo>
                    <a:pt x="418" y="5471"/>
                    <a:pt x="279" y="5590"/>
                    <a:pt x="120" y="5372"/>
                  </a:cubicBezTo>
                  <a:cubicBezTo>
                    <a:pt x="120" y="5372"/>
                    <a:pt x="40" y="5392"/>
                    <a:pt x="0" y="54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4"/>
            <p:cNvSpPr/>
            <p:nvPr/>
          </p:nvSpPr>
          <p:spPr>
            <a:xfrm>
              <a:off x="-3391175" y="-1562175"/>
              <a:ext cx="44275" cy="56725"/>
            </a:xfrm>
            <a:custGeom>
              <a:rect b="b" l="l" r="r" t="t"/>
              <a:pathLst>
                <a:path extrusionOk="0" h="2269" w="1771">
                  <a:moveTo>
                    <a:pt x="935" y="1393"/>
                  </a:moveTo>
                  <a:cubicBezTo>
                    <a:pt x="1134" y="1711"/>
                    <a:pt x="1274" y="2089"/>
                    <a:pt x="1771" y="2089"/>
                  </a:cubicBezTo>
                  <a:cubicBezTo>
                    <a:pt x="1552" y="2208"/>
                    <a:pt x="1373" y="2268"/>
                    <a:pt x="1194" y="2069"/>
                  </a:cubicBezTo>
                  <a:cubicBezTo>
                    <a:pt x="1095" y="1930"/>
                    <a:pt x="935" y="1890"/>
                    <a:pt x="796" y="1791"/>
                  </a:cubicBezTo>
                  <a:cubicBezTo>
                    <a:pt x="478" y="1572"/>
                    <a:pt x="259" y="1293"/>
                    <a:pt x="259" y="876"/>
                  </a:cubicBezTo>
                  <a:cubicBezTo>
                    <a:pt x="259" y="796"/>
                    <a:pt x="259" y="697"/>
                    <a:pt x="199" y="637"/>
                  </a:cubicBezTo>
                  <a:cubicBezTo>
                    <a:pt x="0" y="378"/>
                    <a:pt x="140" y="199"/>
                    <a:pt x="339" y="20"/>
                  </a:cubicBezTo>
                  <a:lnTo>
                    <a:pt x="339" y="0"/>
                  </a:lnTo>
                  <a:cubicBezTo>
                    <a:pt x="358" y="299"/>
                    <a:pt x="279" y="597"/>
                    <a:pt x="478" y="876"/>
                  </a:cubicBezTo>
                  <a:cubicBezTo>
                    <a:pt x="438" y="876"/>
                    <a:pt x="378" y="895"/>
                    <a:pt x="378" y="935"/>
                  </a:cubicBezTo>
                  <a:cubicBezTo>
                    <a:pt x="398" y="1273"/>
                    <a:pt x="557" y="1532"/>
                    <a:pt x="896" y="1671"/>
                  </a:cubicBezTo>
                  <a:cubicBezTo>
                    <a:pt x="935" y="1572"/>
                    <a:pt x="935" y="1492"/>
                    <a:pt x="935" y="1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-3382225" y="-1597500"/>
              <a:ext cx="16925" cy="70150"/>
            </a:xfrm>
            <a:custGeom>
              <a:rect b="b" l="l" r="r" t="t"/>
              <a:pathLst>
                <a:path extrusionOk="0" h="2806" w="677">
                  <a:moveTo>
                    <a:pt x="0" y="1473"/>
                  </a:moveTo>
                  <a:cubicBezTo>
                    <a:pt x="20" y="976"/>
                    <a:pt x="319" y="518"/>
                    <a:pt x="299" y="1"/>
                  </a:cubicBezTo>
                  <a:cubicBezTo>
                    <a:pt x="418" y="140"/>
                    <a:pt x="577" y="220"/>
                    <a:pt x="458" y="419"/>
                  </a:cubicBezTo>
                  <a:cubicBezTo>
                    <a:pt x="219" y="797"/>
                    <a:pt x="259" y="1214"/>
                    <a:pt x="299" y="1632"/>
                  </a:cubicBezTo>
                  <a:cubicBezTo>
                    <a:pt x="359" y="1990"/>
                    <a:pt x="299" y="2388"/>
                    <a:pt x="677" y="2627"/>
                  </a:cubicBezTo>
                  <a:cubicBezTo>
                    <a:pt x="677" y="2627"/>
                    <a:pt x="597" y="2746"/>
                    <a:pt x="538" y="2806"/>
                  </a:cubicBezTo>
                  <a:lnTo>
                    <a:pt x="577" y="2806"/>
                  </a:lnTo>
                  <a:cubicBezTo>
                    <a:pt x="398" y="2647"/>
                    <a:pt x="359" y="2388"/>
                    <a:pt x="100" y="2308"/>
                  </a:cubicBezTo>
                  <a:cubicBezTo>
                    <a:pt x="299" y="2249"/>
                    <a:pt x="299" y="2129"/>
                    <a:pt x="279" y="1990"/>
                  </a:cubicBezTo>
                  <a:cubicBezTo>
                    <a:pt x="219" y="1752"/>
                    <a:pt x="199" y="1533"/>
                    <a:pt x="160" y="1254"/>
                  </a:cubicBezTo>
                  <a:cubicBezTo>
                    <a:pt x="100" y="1334"/>
                    <a:pt x="40" y="1393"/>
                    <a:pt x="0" y="1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-3185300" y="-1593500"/>
              <a:ext cx="54250" cy="13450"/>
            </a:xfrm>
            <a:custGeom>
              <a:rect b="b" l="l" r="r" t="t"/>
              <a:pathLst>
                <a:path extrusionOk="0" h="538" w="2170">
                  <a:moveTo>
                    <a:pt x="2169" y="478"/>
                  </a:moveTo>
                  <a:cubicBezTo>
                    <a:pt x="1692" y="537"/>
                    <a:pt x="1274" y="318"/>
                    <a:pt x="797" y="259"/>
                  </a:cubicBezTo>
                  <a:cubicBezTo>
                    <a:pt x="518" y="239"/>
                    <a:pt x="279" y="159"/>
                    <a:pt x="1" y="20"/>
                  </a:cubicBezTo>
                  <a:cubicBezTo>
                    <a:pt x="598" y="0"/>
                    <a:pt x="1473" y="199"/>
                    <a:pt x="2169" y="478"/>
                  </a:cubicBezTo>
                  <a:cubicBezTo>
                    <a:pt x="2149" y="478"/>
                    <a:pt x="2169" y="478"/>
                    <a:pt x="2169" y="4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4"/>
            <p:cNvSpPr/>
            <p:nvPr/>
          </p:nvSpPr>
          <p:spPr>
            <a:xfrm>
              <a:off x="-3146000" y="-1651700"/>
              <a:ext cx="24900" cy="30375"/>
            </a:xfrm>
            <a:custGeom>
              <a:rect b="b" l="l" r="r" t="t"/>
              <a:pathLst>
                <a:path extrusionOk="0" h="1215" w="996">
                  <a:moveTo>
                    <a:pt x="80" y="1"/>
                  </a:moveTo>
                  <a:cubicBezTo>
                    <a:pt x="219" y="200"/>
                    <a:pt x="438" y="319"/>
                    <a:pt x="637" y="478"/>
                  </a:cubicBezTo>
                  <a:cubicBezTo>
                    <a:pt x="816" y="597"/>
                    <a:pt x="935" y="737"/>
                    <a:pt x="975" y="975"/>
                  </a:cubicBezTo>
                  <a:cubicBezTo>
                    <a:pt x="995" y="1174"/>
                    <a:pt x="916" y="1214"/>
                    <a:pt x="677" y="1115"/>
                  </a:cubicBezTo>
                  <a:lnTo>
                    <a:pt x="677" y="1035"/>
                  </a:lnTo>
                  <a:cubicBezTo>
                    <a:pt x="637" y="776"/>
                    <a:pt x="398" y="637"/>
                    <a:pt x="279" y="438"/>
                  </a:cubicBezTo>
                  <a:lnTo>
                    <a:pt x="40" y="219"/>
                  </a:lnTo>
                  <a:cubicBezTo>
                    <a:pt x="1" y="160"/>
                    <a:pt x="40" y="80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4"/>
            <p:cNvSpPr/>
            <p:nvPr/>
          </p:nvSpPr>
          <p:spPr>
            <a:xfrm>
              <a:off x="-3166400" y="-1661150"/>
              <a:ext cx="22425" cy="14950"/>
            </a:xfrm>
            <a:custGeom>
              <a:rect b="b" l="l" r="r" t="t"/>
              <a:pathLst>
                <a:path extrusionOk="0" h="598" w="897">
                  <a:moveTo>
                    <a:pt x="896" y="399"/>
                  </a:moveTo>
                  <a:cubicBezTo>
                    <a:pt x="836" y="458"/>
                    <a:pt x="817" y="538"/>
                    <a:pt x="836" y="597"/>
                  </a:cubicBezTo>
                  <a:cubicBezTo>
                    <a:pt x="538" y="458"/>
                    <a:pt x="260" y="239"/>
                    <a:pt x="1" y="1"/>
                  </a:cubicBezTo>
                  <a:lnTo>
                    <a:pt x="1" y="1"/>
                  </a:lnTo>
                  <a:cubicBezTo>
                    <a:pt x="359" y="1"/>
                    <a:pt x="618" y="200"/>
                    <a:pt x="896" y="3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-3312600" y="-1675575"/>
              <a:ext cx="15950" cy="8975"/>
            </a:xfrm>
            <a:custGeom>
              <a:rect b="b" l="l" r="r" t="t"/>
              <a:pathLst>
                <a:path extrusionOk="0" h="359" w="638">
                  <a:moveTo>
                    <a:pt x="279" y="80"/>
                  </a:moveTo>
                  <a:cubicBezTo>
                    <a:pt x="319" y="1"/>
                    <a:pt x="398" y="1"/>
                    <a:pt x="498" y="1"/>
                  </a:cubicBezTo>
                  <a:cubicBezTo>
                    <a:pt x="577" y="1"/>
                    <a:pt x="617" y="60"/>
                    <a:pt x="637" y="160"/>
                  </a:cubicBezTo>
                  <a:cubicBezTo>
                    <a:pt x="518" y="259"/>
                    <a:pt x="339" y="319"/>
                    <a:pt x="180" y="339"/>
                  </a:cubicBezTo>
                  <a:cubicBezTo>
                    <a:pt x="0" y="359"/>
                    <a:pt x="0" y="239"/>
                    <a:pt x="20" y="120"/>
                  </a:cubicBezTo>
                  <a:cubicBezTo>
                    <a:pt x="100" y="80"/>
                    <a:pt x="180" y="80"/>
                    <a:pt x="279" y="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-3416550" y="-1711875"/>
              <a:ext cx="20425" cy="9975"/>
            </a:xfrm>
            <a:custGeom>
              <a:rect b="b" l="l" r="r" t="t"/>
              <a:pathLst>
                <a:path extrusionOk="0" h="399" w="817">
                  <a:moveTo>
                    <a:pt x="1" y="359"/>
                  </a:moveTo>
                  <a:cubicBezTo>
                    <a:pt x="260" y="239"/>
                    <a:pt x="458" y="1"/>
                    <a:pt x="817" y="299"/>
                  </a:cubicBezTo>
                  <a:cubicBezTo>
                    <a:pt x="498" y="359"/>
                    <a:pt x="260" y="398"/>
                    <a:pt x="1" y="3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-3336475" y="-1507975"/>
              <a:ext cx="33850" cy="3000"/>
            </a:xfrm>
            <a:custGeom>
              <a:rect b="b" l="l" r="r" t="t"/>
              <a:pathLst>
                <a:path extrusionOk="0" h="120" w="1354">
                  <a:moveTo>
                    <a:pt x="1353" y="40"/>
                  </a:moveTo>
                  <a:cubicBezTo>
                    <a:pt x="896" y="80"/>
                    <a:pt x="458" y="120"/>
                    <a:pt x="1" y="40"/>
                  </a:cubicBezTo>
                  <a:cubicBezTo>
                    <a:pt x="458" y="21"/>
                    <a:pt x="896" y="1"/>
                    <a:pt x="1353" y="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4"/>
            <p:cNvSpPr/>
            <p:nvPr/>
          </p:nvSpPr>
          <p:spPr>
            <a:xfrm>
              <a:off x="-3372275" y="-1706900"/>
              <a:ext cx="25375" cy="7975"/>
            </a:xfrm>
            <a:custGeom>
              <a:rect b="b" l="l" r="r" t="t"/>
              <a:pathLst>
                <a:path extrusionOk="0" h="319" w="1015">
                  <a:moveTo>
                    <a:pt x="1015" y="319"/>
                  </a:moveTo>
                  <a:cubicBezTo>
                    <a:pt x="697" y="219"/>
                    <a:pt x="339" y="160"/>
                    <a:pt x="0" y="120"/>
                  </a:cubicBezTo>
                  <a:cubicBezTo>
                    <a:pt x="339" y="120"/>
                    <a:pt x="716" y="1"/>
                    <a:pt x="1015" y="3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4"/>
            <p:cNvSpPr/>
            <p:nvPr/>
          </p:nvSpPr>
          <p:spPr>
            <a:xfrm>
              <a:off x="-3245475" y="-1612400"/>
              <a:ext cx="525" cy="18425"/>
            </a:xfrm>
            <a:custGeom>
              <a:rect b="b" l="l" r="r" t="t"/>
              <a:pathLst>
                <a:path extrusionOk="0" h="737" w="21">
                  <a:moveTo>
                    <a:pt x="1" y="736"/>
                  </a:moveTo>
                  <a:lnTo>
                    <a:pt x="1" y="0"/>
                  </a:lnTo>
                  <a:lnTo>
                    <a:pt x="21" y="0"/>
                  </a:lnTo>
                  <a:cubicBezTo>
                    <a:pt x="21" y="239"/>
                    <a:pt x="21" y="497"/>
                    <a:pt x="1" y="736"/>
                  </a:cubicBezTo>
                  <a:cubicBezTo>
                    <a:pt x="21" y="736"/>
                    <a:pt x="21" y="736"/>
                    <a:pt x="1" y="7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-3375275" y="-1641750"/>
              <a:ext cx="15450" cy="14450"/>
            </a:xfrm>
            <a:custGeom>
              <a:rect b="b" l="l" r="r" t="t"/>
              <a:pathLst>
                <a:path extrusionOk="0" h="578" w="618">
                  <a:moveTo>
                    <a:pt x="598" y="0"/>
                  </a:moveTo>
                  <a:cubicBezTo>
                    <a:pt x="439" y="259"/>
                    <a:pt x="220" y="398"/>
                    <a:pt x="1" y="577"/>
                  </a:cubicBezTo>
                  <a:lnTo>
                    <a:pt x="1" y="577"/>
                  </a:lnTo>
                  <a:cubicBezTo>
                    <a:pt x="140" y="319"/>
                    <a:pt x="339" y="120"/>
                    <a:pt x="598" y="0"/>
                  </a:cubicBezTo>
                  <a:cubicBezTo>
                    <a:pt x="618" y="20"/>
                    <a:pt x="598" y="0"/>
                    <a:pt x="5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4"/>
            <p:cNvSpPr/>
            <p:nvPr/>
          </p:nvSpPr>
          <p:spPr>
            <a:xfrm>
              <a:off x="-3139025" y="-1640750"/>
              <a:ext cx="9950" cy="14950"/>
            </a:xfrm>
            <a:custGeom>
              <a:rect b="b" l="l" r="r" t="t"/>
              <a:pathLst>
                <a:path extrusionOk="0" h="598" w="398">
                  <a:moveTo>
                    <a:pt x="0" y="0"/>
                  </a:moveTo>
                  <a:cubicBezTo>
                    <a:pt x="119" y="219"/>
                    <a:pt x="358" y="338"/>
                    <a:pt x="398" y="597"/>
                  </a:cubicBezTo>
                  <a:cubicBezTo>
                    <a:pt x="239" y="398"/>
                    <a:pt x="20" y="259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4"/>
            <p:cNvSpPr/>
            <p:nvPr/>
          </p:nvSpPr>
          <p:spPr>
            <a:xfrm>
              <a:off x="-3347425" y="-1700425"/>
              <a:ext cx="15450" cy="5975"/>
            </a:xfrm>
            <a:custGeom>
              <a:rect b="b" l="l" r="r" t="t"/>
              <a:pathLst>
                <a:path extrusionOk="0" h="239" w="618">
                  <a:moveTo>
                    <a:pt x="618" y="239"/>
                  </a:moveTo>
                  <a:cubicBezTo>
                    <a:pt x="419" y="179"/>
                    <a:pt x="220" y="120"/>
                    <a:pt x="21" y="60"/>
                  </a:cubicBezTo>
                  <a:lnTo>
                    <a:pt x="1" y="60"/>
                  </a:lnTo>
                  <a:cubicBezTo>
                    <a:pt x="240" y="0"/>
                    <a:pt x="478" y="0"/>
                    <a:pt x="618" y="2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-3381225" y="-1627325"/>
              <a:ext cx="6475" cy="8475"/>
            </a:xfrm>
            <a:custGeom>
              <a:rect b="b" l="l" r="r" t="t"/>
              <a:pathLst>
                <a:path extrusionOk="0" h="339" w="259">
                  <a:moveTo>
                    <a:pt x="239" y="0"/>
                  </a:moveTo>
                  <a:cubicBezTo>
                    <a:pt x="259" y="140"/>
                    <a:pt x="159" y="219"/>
                    <a:pt x="0" y="339"/>
                  </a:cubicBezTo>
                  <a:cubicBezTo>
                    <a:pt x="60" y="140"/>
                    <a:pt x="100" y="40"/>
                    <a:pt x="239" y="0"/>
                  </a:cubicBezTo>
                  <a:cubicBezTo>
                    <a:pt x="259" y="20"/>
                    <a:pt x="239" y="0"/>
                    <a:pt x="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-3332000" y="-1695450"/>
              <a:ext cx="11975" cy="4975"/>
            </a:xfrm>
            <a:custGeom>
              <a:rect b="b" l="l" r="r" t="t"/>
              <a:pathLst>
                <a:path extrusionOk="0" h="199" w="479">
                  <a:moveTo>
                    <a:pt x="1" y="60"/>
                  </a:moveTo>
                  <a:cubicBezTo>
                    <a:pt x="160" y="0"/>
                    <a:pt x="299" y="60"/>
                    <a:pt x="478" y="199"/>
                  </a:cubicBezTo>
                  <a:cubicBezTo>
                    <a:pt x="259" y="179"/>
                    <a:pt x="120" y="100"/>
                    <a:pt x="1" y="60"/>
                  </a:cubicBezTo>
                  <a:cubicBezTo>
                    <a:pt x="1" y="40"/>
                    <a:pt x="1" y="60"/>
                    <a:pt x="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-3300175" y="-1658650"/>
              <a:ext cx="9475" cy="4500"/>
            </a:xfrm>
            <a:custGeom>
              <a:rect b="b" l="l" r="r" t="t"/>
              <a:pathLst>
                <a:path extrusionOk="0" h="180" w="379">
                  <a:moveTo>
                    <a:pt x="379" y="60"/>
                  </a:moveTo>
                  <a:cubicBezTo>
                    <a:pt x="240" y="100"/>
                    <a:pt x="120" y="139"/>
                    <a:pt x="1" y="179"/>
                  </a:cubicBezTo>
                  <a:cubicBezTo>
                    <a:pt x="80" y="0"/>
                    <a:pt x="220" y="0"/>
                    <a:pt x="379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-3392675" y="-1586550"/>
              <a:ext cx="4000" cy="4500"/>
            </a:xfrm>
            <a:custGeom>
              <a:rect b="b" l="l" r="r" t="t"/>
              <a:pathLst>
                <a:path extrusionOk="0" h="180" w="160">
                  <a:moveTo>
                    <a:pt x="60" y="100"/>
                  </a:moveTo>
                  <a:cubicBezTo>
                    <a:pt x="60" y="80"/>
                    <a:pt x="100" y="20"/>
                    <a:pt x="100" y="20"/>
                  </a:cubicBezTo>
                  <a:cubicBezTo>
                    <a:pt x="160" y="20"/>
                    <a:pt x="100" y="1"/>
                    <a:pt x="100" y="80"/>
                  </a:cubicBezTo>
                  <a:cubicBezTo>
                    <a:pt x="100" y="100"/>
                    <a:pt x="60" y="160"/>
                    <a:pt x="60" y="160"/>
                  </a:cubicBezTo>
                  <a:cubicBezTo>
                    <a:pt x="1" y="120"/>
                    <a:pt x="60" y="180"/>
                    <a:pt x="60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4"/>
            <p:cNvSpPr/>
            <p:nvPr/>
          </p:nvSpPr>
          <p:spPr>
            <a:xfrm>
              <a:off x="-3322050" y="-1499025"/>
              <a:ext cx="5000" cy="3500"/>
            </a:xfrm>
            <a:custGeom>
              <a:rect b="b" l="l" r="r" t="t"/>
              <a:pathLst>
                <a:path extrusionOk="0" h="140" w="200">
                  <a:moveTo>
                    <a:pt x="100" y="100"/>
                  </a:moveTo>
                  <a:cubicBezTo>
                    <a:pt x="60" y="100"/>
                    <a:pt x="1" y="140"/>
                    <a:pt x="1" y="60"/>
                  </a:cubicBezTo>
                  <a:cubicBezTo>
                    <a:pt x="40" y="60"/>
                    <a:pt x="60" y="40"/>
                    <a:pt x="100" y="40"/>
                  </a:cubicBezTo>
                  <a:cubicBezTo>
                    <a:pt x="160" y="40"/>
                    <a:pt x="199" y="1"/>
                    <a:pt x="199" y="60"/>
                  </a:cubicBezTo>
                  <a:cubicBezTo>
                    <a:pt x="160" y="100"/>
                    <a:pt x="120" y="100"/>
                    <a:pt x="100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4"/>
            <p:cNvSpPr/>
            <p:nvPr/>
          </p:nvSpPr>
          <p:spPr>
            <a:xfrm>
              <a:off x="-3120625" y="-1625825"/>
              <a:ext cx="10950" cy="18425"/>
            </a:xfrm>
            <a:custGeom>
              <a:rect b="b" l="l" r="r" t="t"/>
              <a:pathLst>
                <a:path extrusionOk="0" h="737" w="438">
                  <a:moveTo>
                    <a:pt x="100" y="0"/>
                  </a:moveTo>
                  <a:cubicBezTo>
                    <a:pt x="318" y="139"/>
                    <a:pt x="378" y="298"/>
                    <a:pt x="398" y="497"/>
                  </a:cubicBezTo>
                  <a:cubicBezTo>
                    <a:pt x="398" y="577"/>
                    <a:pt x="438" y="676"/>
                    <a:pt x="338" y="696"/>
                  </a:cubicBezTo>
                  <a:cubicBezTo>
                    <a:pt x="239" y="736"/>
                    <a:pt x="139" y="676"/>
                    <a:pt x="80" y="577"/>
                  </a:cubicBezTo>
                  <a:cubicBezTo>
                    <a:pt x="0" y="398"/>
                    <a:pt x="0" y="239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-3105725" y="-1606950"/>
              <a:ext cx="3025" cy="13475"/>
            </a:xfrm>
            <a:custGeom>
              <a:rect b="b" l="l" r="r" t="t"/>
              <a:pathLst>
                <a:path extrusionOk="0" h="539" w="121">
                  <a:moveTo>
                    <a:pt x="61" y="1"/>
                  </a:moveTo>
                  <a:cubicBezTo>
                    <a:pt x="120" y="220"/>
                    <a:pt x="120" y="339"/>
                    <a:pt x="80" y="538"/>
                  </a:cubicBezTo>
                  <a:cubicBezTo>
                    <a:pt x="1" y="319"/>
                    <a:pt x="21" y="200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-3277300" y="-1674075"/>
              <a:ext cx="10475" cy="6975"/>
            </a:xfrm>
            <a:custGeom>
              <a:rect b="b" l="l" r="r" t="t"/>
              <a:pathLst>
                <a:path extrusionOk="0" h="279" w="419">
                  <a:moveTo>
                    <a:pt x="1" y="140"/>
                  </a:moveTo>
                  <a:cubicBezTo>
                    <a:pt x="160" y="60"/>
                    <a:pt x="279" y="0"/>
                    <a:pt x="419" y="140"/>
                  </a:cubicBezTo>
                  <a:cubicBezTo>
                    <a:pt x="220" y="279"/>
                    <a:pt x="220" y="279"/>
                    <a:pt x="1" y="1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-3482675" y="-1683525"/>
              <a:ext cx="14450" cy="24400"/>
            </a:xfrm>
            <a:custGeom>
              <a:rect b="b" l="l" r="r" t="t"/>
              <a:pathLst>
                <a:path extrusionOk="0" h="976" w="578">
                  <a:moveTo>
                    <a:pt x="577" y="1"/>
                  </a:moveTo>
                  <a:lnTo>
                    <a:pt x="557" y="20"/>
                  </a:lnTo>
                  <a:cubicBezTo>
                    <a:pt x="279" y="279"/>
                    <a:pt x="0" y="478"/>
                    <a:pt x="60" y="975"/>
                  </a:cubicBezTo>
                  <a:cubicBezTo>
                    <a:pt x="338" y="657"/>
                    <a:pt x="537" y="359"/>
                    <a:pt x="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-3459800" y="-1688500"/>
              <a:ext cx="4000" cy="6000"/>
            </a:xfrm>
            <a:custGeom>
              <a:rect b="b" l="l" r="r" t="t"/>
              <a:pathLst>
                <a:path extrusionOk="0" h="240" w="160">
                  <a:moveTo>
                    <a:pt x="159" y="60"/>
                  </a:moveTo>
                  <a:cubicBezTo>
                    <a:pt x="159" y="140"/>
                    <a:pt x="120" y="160"/>
                    <a:pt x="60" y="200"/>
                  </a:cubicBezTo>
                  <a:cubicBezTo>
                    <a:pt x="40" y="239"/>
                    <a:pt x="0" y="200"/>
                    <a:pt x="0" y="180"/>
                  </a:cubicBezTo>
                  <a:cubicBezTo>
                    <a:pt x="0" y="100"/>
                    <a:pt x="20" y="60"/>
                    <a:pt x="100" y="20"/>
                  </a:cubicBezTo>
                  <a:cubicBezTo>
                    <a:pt x="139" y="1"/>
                    <a:pt x="159" y="1"/>
                    <a:pt x="159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-3383725" y="-1566650"/>
              <a:ext cx="9475" cy="26375"/>
            </a:xfrm>
            <a:custGeom>
              <a:rect b="b" l="l" r="r" t="t"/>
              <a:pathLst>
                <a:path extrusionOk="0" h="1055" w="379">
                  <a:moveTo>
                    <a:pt x="60" y="199"/>
                  </a:moveTo>
                  <a:cubicBezTo>
                    <a:pt x="100" y="159"/>
                    <a:pt x="160" y="100"/>
                    <a:pt x="240" y="0"/>
                  </a:cubicBezTo>
                  <a:cubicBezTo>
                    <a:pt x="279" y="259"/>
                    <a:pt x="339" y="478"/>
                    <a:pt x="359" y="716"/>
                  </a:cubicBezTo>
                  <a:cubicBezTo>
                    <a:pt x="379" y="876"/>
                    <a:pt x="379" y="1015"/>
                    <a:pt x="180" y="1055"/>
                  </a:cubicBezTo>
                  <a:lnTo>
                    <a:pt x="200" y="1055"/>
                  </a:lnTo>
                  <a:cubicBezTo>
                    <a:pt x="1" y="816"/>
                    <a:pt x="60" y="498"/>
                    <a:pt x="60" y="1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-3381225" y="-1539800"/>
              <a:ext cx="13950" cy="19925"/>
            </a:xfrm>
            <a:custGeom>
              <a:rect b="b" l="l" r="r" t="t"/>
              <a:pathLst>
                <a:path extrusionOk="0" h="797" w="558">
                  <a:moveTo>
                    <a:pt x="100" y="0"/>
                  </a:moveTo>
                  <a:lnTo>
                    <a:pt x="100" y="0"/>
                  </a:lnTo>
                  <a:cubicBezTo>
                    <a:pt x="338" y="80"/>
                    <a:pt x="378" y="339"/>
                    <a:pt x="557" y="498"/>
                  </a:cubicBezTo>
                  <a:cubicBezTo>
                    <a:pt x="557" y="597"/>
                    <a:pt x="537" y="677"/>
                    <a:pt x="537" y="796"/>
                  </a:cubicBezTo>
                  <a:cubicBezTo>
                    <a:pt x="179" y="637"/>
                    <a:pt x="40" y="398"/>
                    <a:pt x="0" y="80"/>
                  </a:cubicBezTo>
                  <a:cubicBezTo>
                    <a:pt x="0" y="20"/>
                    <a:pt x="60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-3490850" y="-1705800"/>
              <a:ext cx="397875" cy="209200"/>
            </a:xfrm>
            <a:custGeom>
              <a:rect b="b" l="l" r="r" t="t"/>
              <a:pathLst>
                <a:path extrusionOk="0" h="8368" w="15915">
                  <a:moveTo>
                    <a:pt x="15903" y="4930"/>
                  </a:moveTo>
                  <a:cubicBezTo>
                    <a:pt x="15903" y="4947"/>
                    <a:pt x="15907" y="4953"/>
                    <a:pt x="15909" y="4953"/>
                  </a:cubicBezTo>
                  <a:cubicBezTo>
                    <a:pt x="15913" y="4953"/>
                    <a:pt x="15915" y="4941"/>
                    <a:pt x="15903" y="4930"/>
                  </a:cubicBezTo>
                  <a:close/>
                  <a:moveTo>
                    <a:pt x="7648" y="1448"/>
                  </a:moveTo>
                  <a:cubicBezTo>
                    <a:pt x="8603" y="2085"/>
                    <a:pt x="9299" y="3000"/>
                    <a:pt x="9498" y="4094"/>
                  </a:cubicBezTo>
                  <a:cubicBezTo>
                    <a:pt x="9756" y="5586"/>
                    <a:pt x="8861" y="7158"/>
                    <a:pt x="7528" y="7814"/>
                  </a:cubicBezTo>
                  <a:cubicBezTo>
                    <a:pt x="7227" y="7957"/>
                    <a:pt x="6917" y="8022"/>
                    <a:pt x="6613" y="8022"/>
                  </a:cubicBezTo>
                  <a:cubicBezTo>
                    <a:pt x="5349" y="8022"/>
                    <a:pt x="4186" y="6901"/>
                    <a:pt x="4186" y="5586"/>
                  </a:cubicBezTo>
                  <a:cubicBezTo>
                    <a:pt x="4186" y="4154"/>
                    <a:pt x="5380" y="2781"/>
                    <a:pt x="6514" y="2025"/>
                  </a:cubicBezTo>
                  <a:cubicBezTo>
                    <a:pt x="6852" y="1767"/>
                    <a:pt x="7250" y="1568"/>
                    <a:pt x="7648" y="1448"/>
                  </a:cubicBezTo>
                  <a:close/>
                  <a:moveTo>
                    <a:pt x="3992" y="1"/>
                  </a:moveTo>
                  <a:cubicBezTo>
                    <a:pt x="2096" y="1"/>
                    <a:pt x="323" y="822"/>
                    <a:pt x="9" y="2960"/>
                  </a:cubicBezTo>
                  <a:cubicBezTo>
                    <a:pt x="0" y="3012"/>
                    <a:pt x="29" y="3034"/>
                    <a:pt x="66" y="3034"/>
                  </a:cubicBezTo>
                  <a:cubicBezTo>
                    <a:pt x="114" y="3034"/>
                    <a:pt x="177" y="2997"/>
                    <a:pt x="188" y="2940"/>
                  </a:cubicBezTo>
                  <a:cubicBezTo>
                    <a:pt x="705" y="1042"/>
                    <a:pt x="2296" y="239"/>
                    <a:pt x="4028" y="239"/>
                  </a:cubicBezTo>
                  <a:cubicBezTo>
                    <a:pt x="5162" y="239"/>
                    <a:pt x="6357" y="584"/>
                    <a:pt x="7349" y="1190"/>
                  </a:cubicBezTo>
                  <a:cubicBezTo>
                    <a:pt x="5360" y="1986"/>
                    <a:pt x="3172" y="4512"/>
                    <a:pt x="4047" y="6740"/>
                  </a:cubicBezTo>
                  <a:cubicBezTo>
                    <a:pt x="4431" y="7753"/>
                    <a:pt x="5506" y="8367"/>
                    <a:pt x="6543" y="8367"/>
                  </a:cubicBezTo>
                  <a:cubicBezTo>
                    <a:pt x="6687" y="8367"/>
                    <a:pt x="6831" y="8356"/>
                    <a:pt x="6971" y="8331"/>
                  </a:cubicBezTo>
                  <a:cubicBezTo>
                    <a:pt x="8145" y="8132"/>
                    <a:pt x="9100" y="7078"/>
                    <a:pt x="9557" y="6064"/>
                  </a:cubicBezTo>
                  <a:cubicBezTo>
                    <a:pt x="10393" y="4273"/>
                    <a:pt x="9537" y="2403"/>
                    <a:pt x="8105" y="1289"/>
                  </a:cubicBezTo>
                  <a:cubicBezTo>
                    <a:pt x="8520" y="1186"/>
                    <a:pt x="8945" y="1134"/>
                    <a:pt x="9372" y="1134"/>
                  </a:cubicBezTo>
                  <a:cubicBezTo>
                    <a:pt x="10094" y="1134"/>
                    <a:pt x="10820" y="1281"/>
                    <a:pt x="11507" y="1568"/>
                  </a:cubicBezTo>
                  <a:cubicBezTo>
                    <a:pt x="12840" y="2105"/>
                    <a:pt x="13974" y="3159"/>
                    <a:pt x="14928" y="4233"/>
                  </a:cubicBezTo>
                  <a:cubicBezTo>
                    <a:pt x="14749" y="4154"/>
                    <a:pt x="14511" y="4074"/>
                    <a:pt x="14312" y="4015"/>
                  </a:cubicBezTo>
                  <a:cubicBezTo>
                    <a:pt x="13735" y="3798"/>
                    <a:pt x="13044" y="3631"/>
                    <a:pt x="12402" y="3631"/>
                  </a:cubicBezTo>
                  <a:cubicBezTo>
                    <a:pt x="12335" y="3631"/>
                    <a:pt x="12269" y="3633"/>
                    <a:pt x="12203" y="3637"/>
                  </a:cubicBezTo>
                  <a:cubicBezTo>
                    <a:pt x="12124" y="3637"/>
                    <a:pt x="12004" y="3816"/>
                    <a:pt x="12124" y="3836"/>
                  </a:cubicBezTo>
                  <a:cubicBezTo>
                    <a:pt x="12720" y="4015"/>
                    <a:pt x="13377" y="4054"/>
                    <a:pt x="13974" y="4214"/>
                  </a:cubicBezTo>
                  <a:cubicBezTo>
                    <a:pt x="14650" y="4373"/>
                    <a:pt x="15247" y="4751"/>
                    <a:pt x="15903" y="4930"/>
                  </a:cubicBezTo>
                  <a:cubicBezTo>
                    <a:pt x="15764" y="4731"/>
                    <a:pt x="15565" y="4572"/>
                    <a:pt x="15326" y="4452"/>
                  </a:cubicBezTo>
                  <a:cubicBezTo>
                    <a:pt x="15426" y="4373"/>
                    <a:pt x="15485" y="4233"/>
                    <a:pt x="15406" y="4134"/>
                  </a:cubicBezTo>
                  <a:cubicBezTo>
                    <a:pt x="13797" y="2300"/>
                    <a:pt x="11772" y="804"/>
                    <a:pt x="9446" y="804"/>
                  </a:cubicBezTo>
                  <a:cubicBezTo>
                    <a:pt x="8896" y="804"/>
                    <a:pt x="8329" y="888"/>
                    <a:pt x="7747" y="1071"/>
                  </a:cubicBezTo>
                  <a:cubicBezTo>
                    <a:pt x="6754" y="417"/>
                    <a:pt x="5342" y="1"/>
                    <a:pt x="39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1" name="Google Shape;421;p14"/>
          <p:cNvGrpSpPr/>
          <p:nvPr/>
        </p:nvGrpSpPr>
        <p:grpSpPr>
          <a:xfrm>
            <a:off x="3477194" y="6769085"/>
            <a:ext cx="800831" cy="849347"/>
            <a:chOff x="3184573" y="2939175"/>
            <a:chExt cx="1054975" cy="1061418"/>
          </a:xfrm>
        </p:grpSpPr>
        <p:sp>
          <p:nvSpPr>
            <p:cNvPr id="422" name="Google Shape;422;p14"/>
            <p:cNvSpPr/>
            <p:nvPr/>
          </p:nvSpPr>
          <p:spPr>
            <a:xfrm rot="549961">
              <a:off x="4009033" y="2985103"/>
              <a:ext cx="167825" cy="800468"/>
            </a:xfrm>
            <a:custGeom>
              <a:rect b="b" l="l" r="r" t="t"/>
              <a:pathLst>
                <a:path extrusionOk="0" h="30710" w="6438">
                  <a:moveTo>
                    <a:pt x="1345" y="26286"/>
                  </a:moveTo>
                  <a:cubicBezTo>
                    <a:pt x="1385" y="26345"/>
                    <a:pt x="1425" y="26385"/>
                    <a:pt x="1504" y="26445"/>
                  </a:cubicBezTo>
                  <a:cubicBezTo>
                    <a:pt x="1425" y="26445"/>
                    <a:pt x="1365" y="26445"/>
                    <a:pt x="1305" y="26485"/>
                  </a:cubicBezTo>
                  <a:cubicBezTo>
                    <a:pt x="1305" y="26425"/>
                    <a:pt x="1305" y="26365"/>
                    <a:pt x="1345" y="26286"/>
                  </a:cubicBezTo>
                  <a:close/>
                  <a:moveTo>
                    <a:pt x="861" y="0"/>
                  </a:moveTo>
                  <a:cubicBezTo>
                    <a:pt x="678" y="0"/>
                    <a:pt x="517" y="267"/>
                    <a:pt x="669" y="465"/>
                  </a:cubicBezTo>
                  <a:cubicBezTo>
                    <a:pt x="3474" y="3966"/>
                    <a:pt x="5045" y="8422"/>
                    <a:pt x="5284" y="12898"/>
                  </a:cubicBezTo>
                  <a:cubicBezTo>
                    <a:pt x="5403" y="15245"/>
                    <a:pt x="5185" y="17593"/>
                    <a:pt x="4667" y="19900"/>
                  </a:cubicBezTo>
                  <a:cubicBezTo>
                    <a:pt x="4409" y="20994"/>
                    <a:pt x="4110" y="22088"/>
                    <a:pt x="3752" y="23163"/>
                  </a:cubicBezTo>
                  <a:cubicBezTo>
                    <a:pt x="3394" y="24197"/>
                    <a:pt x="2857" y="25192"/>
                    <a:pt x="2559" y="26266"/>
                  </a:cubicBezTo>
                  <a:cubicBezTo>
                    <a:pt x="2499" y="26246"/>
                    <a:pt x="2459" y="26186"/>
                    <a:pt x="2380" y="26166"/>
                  </a:cubicBezTo>
                  <a:cubicBezTo>
                    <a:pt x="2117" y="26016"/>
                    <a:pt x="1679" y="25584"/>
                    <a:pt x="1329" y="25584"/>
                  </a:cubicBezTo>
                  <a:cubicBezTo>
                    <a:pt x="1308" y="25584"/>
                    <a:pt x="1287" y="25586"/>
                    <a:pt x="1266" y="25589"/>
                  </a:cubicBezTo>
                  <a:cubicBezTo>
                    <a:pt x="1126" y="25629"/>
                    <a:pt x="1067" y="25689"/>
                    <a:pt x="1027" y="25788"/>
                  </a:cubicBezTo>
                  <a:cubicBezTo>
                    <a:pt x="908" y="25788"/>
                    <a:pt x="768" y="25848"/>
                    <a:pt x="709" y="26007"/>
                  </a:cubicBezTo>
                  <a:cubicBezTo>
                    <a:pt x="291" y="27340"/>
                    <a:pt x="72" y="28832"/>
                    <a:pt x="12" y="30244"/>
                  </a:cubicBezTo>
                  <a:cubicBezTo>
                    <a:pt x="0" y="30547"/>
                    <a:pt x="246" y="30710"/>
                    <a:pt x="495" y="30710"/>
                  </a:cubicBezTo>
                  <a:cubicBezTo>
                    <a:pt x="654" y="30710"/>
                    <a:pt x="814" y="30643"/>
                    <a:pt x="908" y="30503"/>
                  </a:cubicBezTo>
                  <a:cubicBezTo>
                    <a:pt x="1544" y="29548"/>
                    <a:pt x="2260" y="28713"/>
                    <a:pt x="3076" y="27917"/>
                  </a:cubicBezTo>
                  <a:cubicBezTo>
                    <a:pt x="3175" y="27817"/>
                    <a:pt x="3235" y="27698"/>
                    <a:pt x="3235" y="27559"/>
                  </a:cubicBezTo>
                  <a:lnTo>
                    <a:pt x="3255" y="27559"/>
                  </a:lnTo>
                  <a:cubicBezTo>
                    <a:pt x="3494" y="27499"/>
                    <a:pt x="3593" y="27260"/>
                    <a:pt x="3553" y="27022"/>
                  </a:cubicBezTo>
                  <a:cubicBezTo>
                    <a:pt x="3533" y="26843"/>
                    <a:pt x="3394" y="26763"/>
                    <a:pt x="3275" y="26703"/>
                  </a:cubicBezTo>
                  <a:cubicBezTo>
                    <a:pt x="4628" y="24774"/>
                    <a:pt x="5244" y="21969"/>
                    <a:pt x="5682" y="19741"/>
                  </a:cubicBezTo>
                  <a:cubicBezTo>
                    <a:pt x="6239" y="17274"/>
                    <a:pt x="6438" y="14748"/>
                    <a:pt x="6199" y="12261"/>
                  </a:cubicBezTo>
                  <a:cubicBezTo>
                    <a:pt x="5801" y="7746"/>
                    <a:pt x="4071" y="3489"/>
                    <a:pt x="1027" y="87"/>
                  </a:cubicBezTo>
                  <a:cubicBezTo>
                    <a:pt x="975" y="26"/>
                    <a:pt x="917" y="0"/>
                    <a:pt x="8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4"/>
            <p:cNvSpPr txBox="1"/>
            <p:nvPr/>
          </p:nvSpPr>
          <p:spPr>
            <a:xfrm>
              <a:off x="3184573" y="3731493"/>
              <a:ext cx="9315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404040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grpSp>
          <p:nvGrpSpPr>
            <p:cNvPr id="424" name="Google Shape;424;p14"/>
            <p:cNvGrpSpPr/>
            <p:nvPr/>
          </p:nvGrpSpPr>
          <p:grpSpPr>
            <a:xfrm>
              <a:off x="3356779" y="2939175"/>
              <a:ext cx="759511" cy="690916"/>
              <a:chOff x="3356779" y="2939175"/>
              <a:chExt cx="759511" cy="690916"/>
            </a:xfrm>
          </p:grpSpPr>
          <p:sp>
            <p:nvSpPr>
              <p:cNvPr id="425" name="Google Shape;425;p14"/>
              <p:cNvSpPr/>
              <p:nvPr/>
            </p:nvSpPr>
            <p:spPr>
              <a:xfrm>
                <a:off x="3356779" y="2939175"/>
                <a:ext cx="759511" cy="690916"/>
              </a:xfrm>
              <a:custGeom>
                <a:rect b="b" l="l" r="r" t="t"/>
                <a:pathLst>
                  <a:path extrusionOk="0" h="12107" w="13309">
                    <a:moveTo>
                      <a:pt x="10564" y="2329"/>
                    </a:moveTo>
                    <a:cubicBezTo>
                      <a:pt x="10962" y="2528"/>
                      <a:pt x="11339" y="2767"/>
                      <a:pt x="11638" y="3005"/>
                    </a:cubicBezTo>
                    <a:cubicBezTo>
                      <a:pt x="11956" y="3324"/>
                      <a:pt x="12175" y="3761"/>
                      <a:pt x="12314" y="4258"/>
                    </a:cubicBezTo>
                    <a:cubicBezTo>
                      <a:pt x="11857" y="3920"/>
                      <a:pt x="11439" y="3582"/>
                      <a:pt x="11041" y="3184"/>
                    </a:cubicBezTo>
                    <a:cubicBezTo>
                      <a:pt x="11021" y="3164"/>
                      <a:pt x="10962" y="3164"/>
                      <a:pt x="10942" y="3164"/>
                    </a:cubicBezTo>
                    <a:cubicBezTo>
                      <a:pt x="10842" y="2866"/>
                      <a:pt x="10723" y="2588"/>
                      <a:pt x="10564" y="2329"/>
                    </a:cubicBezTo>
                    <a:close/>
                    <a:moveTo>
                      <a:pt x="10981" y="3403"/>
                    </a:moveTo>
                    <a:lnTo>
                      <a:pt x="10981" y="3403"/>
                    </a:lnTo>
                    <a:cubicBezTo>
                      <a:pt x="11419" y="3801"/>
                      <a:pt x="11857" y="4179"/>
                      <a:pt x="12334" y="4497"/>
                    </a:cubicBezTo>
                    <a:cubicBezTo>
                      <a:pt x="12434" y="4915"/>
                      <a:pt x="12434" y="5353"/>
                      <a:pt x="12414" y="5790"/>
                    </a:cubicBezTo>
                    <a:cubicBezTo>
                      <a:pt x="11976" y="5492"/>
                      <a:pt x="11578" y="5174"/>
                      <a:pt x="11180" y="4815"/>
                    </a:cubicBezTo>
                    <a:cubicBezTo>
                      <a:pt x="11160" y="4318"/>
                      <a:pt x="11121" y="3861"/>
                      <a:pt x="10981" y="3403"/>
                    </a:cubicBezTo>
                    <a:close/>
                    <a:moveTo>
                      <a:pt x="11180" y="5074"/>
                    </a:moveTo>
                    <a:lnTo>
                      <a:pt x="11180" y="5074"/>
                    </a:lnTo>
                    <a:cubicBezTo>
                      <a:pt x="11558" y="5392"/>
                      <a:pt x="11956" y="5711"/>
                      <a:pt x="12374" y="6009"/>
                    </a:cubicBezTo>
                    <a:cubicBezTo>
                      <a:pt x="12354" y="6367"/>
                      <a:pt x="12314" y="6685"/>
                      <a:pt x="12255" y="7004"/>
                    </a:cubicBezTo>
                    <a:cubicBezTo>
                      <a:pt x="11877" y="6785"/>
                      <a:pt x="11518" y="6546"/>
                      <a:pt x="11180" y="6248"/>
                    </a:cubicBezTo>
                    <a:cubicBezTo>
                      <a:pt x="11220" y="5989"/>
                      <a:pt x="11220" y="5750"/>
                      <a:pt x="11220" y="5492"/>
                    </a:cubicBezTo>
                    <a:cubicBezTo>
                      <a:pt x="11220" y="5353"/>
                      <a:pt x="11220" y="5213"/>
                      <a:pt x="11180" y="5074"/>
                    </a:cubicBezTo>
                    <a:close/>
                    <a:moveTo>
                      <a:pt x="11160" y="6467"/>
                    </a:moveTo>
                    <a:cubicBezTo>
                      <a:pt x="11518" y="6745"/>
                      <a:pt x="11857" y="6984"/>
                      <a:pt x="12235" y="7203"/>
                    </a:cubicBezTo>
                    <a:cubicBezTo>
                      <a:pt x="12175" y="7441"/>
                      <a:pt x="12155" y="7640"/>
                      <a:pt x="12115" y="7799"/>
                    </a:cubicBezTo>
                    <a:cubicBezTo>
                      <a:pt x="12036" y="8058"/>
                      <a:pt x="11976" y="8297"/>
                      <a:pt x="11877" y="8555"/>
                    </a:cubicBezTo>
                    <a:cubicBezTo>
                      <a:pt x="11578" y="8257"/>
                      <a:pt x="11260" y="7998"/>
                      <a:pt x="10922" y="7799"/>
                    </a:cubicBezTo>
                    <a:cubicBezTo>
                      <a:pt x="11041" y="7382"/>
                      <a:pt x="11121" y="6944"/>
                      <a:pt x="11160" y="6467"/>
                    </a:cubicBezTo>
                    <a:close/>
                    <a:moveTo>
                      <a:pt x="10862" y="7978"/>
                    </a:moveTo>
                    <a:cubicBezTo>
                      <a:pt x="11220" y="8217"/>
                      <a:pt x="11538" y="8456"/>
                      <a:pt x="11797" y="8754"/>
                    </a:cubicBezTo>
                    <a:cubicBezTo>
                      <a:pt x="11678" y="9172"/>
                      <a:pt x="11518" y="9570"/>
                      <a:pt x="11260" y="9928"/>
                    </a:cubicBezTo>
                    <a:cubicBezTo>
                      <a:pt x="10962" y="9689"/>
                      <a:pt x="10643" y="9470"/>
                      <a:pt x="10345" y="9252"/>
                    </a:cubicBezTo>
                    <a:cubicBezTo>
                      <a:pt x="10564" y="8854"/>
                      <a:pt x="10743" y="8436"/>
                      <a:pt x="10862" y="7978"/>
                    </a:cubicBezTo>
                    <a:close/>
                    <a:moveTo>
                      <a:pt x="10245" y="9431"/>
                    </a:moveTo>
                    <a:cubicBezTo>
                      <a:pt x="10544" y="9649"/>
                      <a:pt x="10842" y="9868"/>
                      <a:pt x="11141" y="10067"/>
                    </a:cubicBezTo>
                    <a:cubicBezTo>
                      <a:pt x="10942" y="10425"/>
                      <a:pt x="10643" y="10684"/>
                      <a:pt x="10285" y="10942"/>
                    </a:cubicBezTo>
                    <a:cubicBezTo>
                      <a:pt x="10027" y="10763"/>
                      <a:pt x="9768" y="10584"/>
                      <a:pt x="9529" y="10366"/>
                    </a:cubicBezTo>
                    <a:cubicBezTo>
                      <a:pt x="9788" y="10087"/>
                      <a:pt x="10046" y="9769"/>
                      <a:pt x="10245" y="9431"/>
                    </a:cubicBezTo>
                    <a:close/>
                    <a:moveTo>
                      <a:pt x="6147" y="618"/>
                    </a:moveTo>
                    <a:cubicBezTo>
                      <a:pt x="6864" y="718"/>
                      <a:pt x="7600" y="976"/>
                      <a:pt x="8276" y="1294"/>
                    </a:cubicBezTo>
                    <a:cubicBezTo>
                      <a:pt x="8296" y="1334"/>
                      <a:pt x="8336" y="1394"/>
                      <a:pt x="8395" y="1414"/>
                    </a:cubicBezTo>
                    <a:cubicBezTo>
                      <a:pt x="8574" y="1493"/>
                      <a:pt x="8753" y="1573"/>
                      <a:pt x="8952" y="1653"/>
                    </a:cubicBezTo>
                    <a:lnTo>
                      <a:pt x="9171" y="1792"/>
                    </a:lnTo>
                    <a:cubicBezTo>
                      <a:pt x="10623" y="2707"/>
                      <a:pt x="10663" y="4398"/>
                      <a:pt x="10623" y="5969"/>
                    </a:cubicBezTo>
                    <a:cubicBezTo>
                      <a:pt x="10564" y="7441"/>
                      <a:pt x="10265" y="8993"/>
                      <a:pt x="9151" y="10047"/>
                    </a:cubicBezTo>
                    <a:cubicBezTo>
                      <a:pt x="9139" y="10041"/>
                      <a:pt x="9125" y="10038"/>
                      <a:pt x="9112" y="10038"/>
                    </a:cubicBezTo>
                    <a:cubicBezTo>
                      <a:pt x="9044" y="10038"/>
                      <a:pt x="8982" y="10116"/>
                      <a:pt x="9032" y="10167"/>
                    </a:cubicBezTo>
                    <a:cubicBezTo>
                      <a:pt x="8244" y="10854"/>
                      <a:pt x="7177" y="11150"/>
                      <a:pt x="6136" y="11150"/>
                    </a:cubicBezTo>
                    <a:cubicBezTo>
                      <a:pt x="5732" y="11150"/>
                      <a:pt x="5332" y="11105"/>
                      <a:pt x="4954" y="11022"/>
                    </a:cubicBezTo>
                    <a:cubicBezTo>
                      <a:pt x="2428" y="10445"/>
                      <a:pt x="518" y="8197"/>
                      <a:pt x="617" y="5571"/>
                    </a:cubicBezTo>
                    <a:cubicBezTo>
                      <a:pt x="713" y="2787"/>
                      <a:pt x="2960" y="670"/>
                      <a:pt x="5693" y="670"/>
                    </a:cubicBezTo>
                    <a:cubicBezTo>
                      <a:pt x="5791" y="670"/>
                      <a:pt x="5889" y="672"/>
                      <a:pt x="5988" y="678"/>
                    </a:cubicBezTo>
                    <a:cubicBezTo>
                      <a:pt x="6068" y="678"/>
                      <a:pt x="6108" y="658"/>
                      <a:pt x="6147" y="618"/>
                    </a:cubicBezTo>
                    <a:close/>
                    <a:moveTo>
                      <a:pt x="9390" y="10485"/>
                    </a:moveTo>
                    <a:cubicBezTo>
                      <a:pt x="9629" y="10704"/>
                      <a:pt x="9867" y="10863"/>
                      <a:pt x="10126" y="11042"/>
                    </a:cubicBezTo>
                    <a:cubicBezTo>
                      <a:pt x="9947" y="11141"/>
                      <a:pt x="9768" y="11241"/>
                      <a:pt x="9549" y="11281"/>
                    </a:cubicBezTo>
                    <a:cubicBezTo>
                      <a:pt x="9390" y="11340"/>
                      <a:pt x="9251" y="11380"/>
                      <a:pt x="9092" y="11420"/>
                    </a:cubicBezTo>
                    <a:cubicBezTo>
                      <a:pt x="8972" y="11261"/>
                      <a:pt x="8853" y="11141"/>
                      <a:pt x="8694" y="11022"/>
                    </a:cubicBezTo>
                    <a:cubicBezTo>
                      <a:pt x="8952" y="10863"/>
                      <a:pt x="9171" y="10684"/>
                      <a:pt x="9390" y="10485"/>
                    </a:cubicBezTo>
                    <a:close/>
                    <a:moveTo>
                      <a:pt x="8554" y="11141"/>
                    </a:moveTo>
                    <a:cubicBezTo>
                      <a:pt x="8674" y="11241"/>
                      <a:pt x="8793" y="11340"/>
                      <a:pt x="8893" y="11460"/>
                    </a:cubicBezTo>
                    <a:cubicBezTo>
                      <a:pt x="8614" y="11513"/>
                      <a:pt x="8327" y="11530"/>
                      <a:pt x="8037" y="11530"/>
                    </a:cubicBezTo>
                    <a:cubicBezTo>
                      <a:pt x="7891" y="11530"/>
                      <a:pt x="7746" y="11526"/>
                      <a:pt x="7600" y="11519"/>
                    </a:cubicBezTo>
                    <a:cubicBezTo>
                      <a:pt x="7958" y="11420"/>
                      <a:pt x="8256" y="11281"/>
                      <a:pt x="8554" y="11141"/>
                    </a:cubicBezTo>
                    <a:close/>
                    <a:moveTo>
                      <a:pt x="5468" y="1"/>
                    </a:moveTo>
                    <a:cubicBezTo>
                      <a:pt x="5261" y="1"/>
                      <a:pt x="5055" y="14"/>
                      <a:pt x="4854" y="41"/>
                    </a:cubicBezTo>
                    <a:cubicBezTo>
                      <a:pt x="4755" y="81"/>
                      <a:pt x="4695" y="121"/>
                      <a:pt x="4675" y="180"/>
                    </a:cubicBezTo>
                    <a:cubicBezTo>
                      <a:pt x="2069" y="678"/>
                      <a:pt x="1" y="2926"/>
                      <a:pt x="40" y="5750"/>
                    </a:cubicBezTo>
                    <a:cubicBezTo>
                      <a:pt x="100" y="8655"/>
                      <a:pt x="2229" y="11042"/>
                      <a:pt x="5014" y="11579"/>
                    </a:cubicBezTo>
                    <a:cubicBezTo>
                      <a:pt x="5053" y="11619"/>
                      <a:pt x="5093" y="11639"/>
                      <a:pt x="5153" y="11659"/>
                    </a:cubicBezTo>
                    <a:cubicBezTo>
                      <a:pt x="6097" y="11883"/>
                      <a:pt x="7097" y="12107"/>
                      <a:pt x="8082" y="12107"/>
                    </a:cubicBezTo>
                    <a:cubicBezTo>
                      <a:pt x="8758" y="12107"/>
                      <a:pt x="9427" y="12002"/>
                      <a:pt x="10066" y="11718"/>
                    </a:cubicBezTo>
                    <a:cubicBezTo>
                      <a:pt x="11459" y="11121"/>
                      <a:pt x="12135" y="9789"/>
                      <a:pt x="12533" y="8396"/>
                    </a:cubicBezTo>
                    <a:cubicBezTo>
                      <a:pt x="12951" y="6944"/>
                      <a:pt x="13309" y="4855"/>
                      <a:pt x="12652" y="3403"/>
                    </a:cubicBezTo>
                    <a:cubicBezTo>
                      <a:pt x="12155" y="2269"/>
                      <a:pt x="10484" y="1672"/>
                      <a:pt x="9271" y="1175"/>
                    </a:cubicBezTo>
                    <a:cubicBezTo>
                      <a:pt x="8157" y="507"/>
                      <a:pt x="6762" y="1"/>
                      <a:pt x="54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14"/>
              <p:cNvSpPr/>
              <p:nvPr/>
            </p:nvSpPr>
            <p:spPr>
              <a:xfrm>
                <a:off x="3492516" y="3082951"/>
                <a:ext cx="371566" cy="419941"/>
              </a:xfrm>
              <a:custGeom>
                <a:rect b="b" l="l" r="r" t="t"/>
                <a:pathLst>
                  <a:path extrusionOk="0" h="32328" w="28604">
                    <a:moveTo>
                      <a:pt x="20295" y="908"/>
                    </a:moveTo>
                    <a:cubicBezTo>
                      <a:pt x="21092" y="908"/>
                      <a:pt x="21880" y="951"/>
                      <a:pt x="22682" y="1039"/>
                    </a:cubicBezTo>
                    <a:cubicBezTo>
                      <a:pt x="22766" y="1047"/>
                      <a:pt x="22845" y="1049"/>
                      <a:pt x="22919" y="1049"/>
                    </a:cubicBezTo>
                    <a:cubicBezTo>
                      <a:pt x="22951" y="1049"/>
                      <a:pt x="22982" y="1048"/>
                      <a:pt x="23012" y="1048"/>
                    </a:cubicBezTo>
                    <a:cubicBezTo>
                      <a:pt x="23243" y="1048"/>
                      <a:pt x="23428" y="1063"/>
                      <a:pt x="23603" y="1311"/>
                    </a:cubicBezTo>
                    <a:cubicBezTo>
                      <a:pt x="23812" y="1603"/>
                      <a:pt x="23477" y="2461"/>
                      <a:pt x="23414" y="2817"/>
                    </a:cubicBezTo>
                    <a:cubicBezTo>
                      <a:pt x="23268" y="3528"/>
                      <a:pt x="23268" y="4261"/>
                      <a:pt x="23414" y="4972"/>
                    </a:cubicBezTo>
                    <a:cubicBezTo>
                      <a:pt x="23481" y="5185"/>
                      <a:pt x="23674" y="5305"/>
                      <a:pt x="23871" y="5305"/>
                    </a:cubicBezTo>
                    <a:cubicBezTo>
                      <a:pt x="23983" y="5305"/>
                      <a:pt x="24097" y="5265"/>
                      <a:pt x="24189" y="5181"/>
                    </a:cubicBezTo>
                    <a:cubicBezTo>
                      <a:pt x="24709" y="4679"/>
                      <a:pt x="24845" y="3991"/>
                      <a:pt x="25587" y="3991"/>
                    </a:cubicBezTo>
                    <a:cubicBezTo>
                      <a:pt x="25709" y="3991"/>
                      <a:pt x="25849" y="4010"/>
                      <a:pt x="26009" y="4052"/>
                    </a:cubicBezTo>
                    <a:cubicBezTo>
                      <a:pt x="27285" y="4365"/>
                      <a:pt x="27704" y="5997"/>
                      <a:pt x="27264" y="7065"/>
                    </a:cubicBezTo>
                    <a:lnTo>
                      <a:pt x="27264" y="7044"/>
                    </a:lnTo>
                    <a:cubicBezTo>
                      <a:pt x="27055" y="7713"/>
                      <a:pt x="26469" y="8215"/>
                      <a:pt x="25779" y="8362"/>
                    </a:cubicBezTo>
                    <a:cubicBezTo>
                      <a:pt x="25628" y="8395"/>
                      <a:pt x="24762" y="8591"/>
                      <a:pt x="24383" y="8591"/>
                    </a:cubicBezTo>
                    <a:cubicBezTo>
                      <a:pt x="24290" y="8591"/>
                      <a:pt x="24226" y="8579"/>
                      <a:pt x="24209" y="8550"/>
                    </a:cubicBezTo>
                    <a:cubicBezTo>
                      <a:pt x="24116" y="8406"/>
                      <a:pt x="23975" y="8341"/>
                      <a:pt x="23835" y="8341"/>
                    </a:cubicBezTo>
                    <a:cubicBezTo>
                      <a:pt x="23631" y="8341"/>
                      <a:pt x="23431" y="8481"/>
                      <a:pt x="23393" y="8717"/>
                    </a:cubicBezTo>
                    <a:cubicBezTo>
                      <a:pt x="23357" y="8706"/>
                      <a:pt x="23321" y="8701"/>
                      <a:pt x="23286" y="8701"/>
                    </a:cubicBezTo>
                    <a:cubicBezTo>
                      <a:pt x="23123" y="8701"/>
                      <a:pt x="22989" y="8817"/>
                      <a:pt x="22954" y="8989"/>
                    </a:cubicBezTo>
                    <a:cubicBezTo>
                      <a:pt x="22849" y="9659"/>
                      <a:pt x="23142" y="10287"/>
                      <a:pt x="23080" y="10935"/>
                    </a:cubicBezTo>
                    <a:cubicBezTo>
                      <a:pt x="23017" y="11584"/>
                      <a:pt x="22828" y="11542"/>
                      <a:pt x="22305" y="11626"/>
                    </a:cubicBezTo>
                    <a:cubicBezTo>
                      <a:pt x="22190" y="11647"/>
                      <a:pt x="22070" y="11655"/>
                      <a:pt x="21947" y="11655"/>
                    </a:cubicBezTo>
                    <a:cubicBezTo>
                      <a:pt x="21578" y="11655"/>
                      <a:pt x="21186" y="11584"/>
                      <a:pt x="20841" y="11584"/>
                    </a:cubicBezTo>
                    <a:cubicBezTo>
                      <a:pt x="20291" y="11566"/>
                      <a:pt x="19741" y="11451"/>
                      <a:pt x="19191" y="11451"/>
                    </a:cubicBezTo>
                    <a:cubicBezTo>
                      <a:pt x="19113" y="11451"/>
                      <a:pt x="19035" y="11453"/>
                      <a:pt x="18958" y="11458"/>
                    </a:cubicBezTo>
                    <a:cubicBezTo>
                      <a:pt x="18380" y="11496"/>
                      <a:pt x="17836" y="11633"/>
                      <a:pt x="17280" y="11633"/>
                    </a:cubicBezTo>
                    <a:cubicBezTo>
                      <a:pt x="17212" y="11633"/>
                      <a:pt x="17143" y="11630"/>
                      <a:pt x="17075" y="11626"/>
                    </a:cubicBezTo>
                    <a:cubicBezTo>
                      <a:pt x="17242" y="11145"/>
                      <a:pt x="17305" y="10622"/>
                      <a:pt x="17242" y="10119"/>
                    </a:cubicBezTo>
                    <a:cubicBezTo>
                      <a:pt x="17116" y="9534"/>
                      <a:pt x="17033" y="8592"/>
                      <a:pt x="16677" y="8069"/>
                    </a:cubicBezTo>
                    <a:cubicBezTo>
                      <a:pt x="16313" y="7497"/>
                      <a:pt x="15536" y="7329"/>
                      <a:pt x="14780" y="7329"/>
                    </a:cubicBezTo>
                    <a:cubicBezTo>
                      <a:pt x="14319" y="7329"/>
                      <a:pt x="13866" y="7391"/>
                      <a:pt x="13517" y="7462"/>
                    </a:cubicBezTo>
                    <a:cubicBezTo>
                      <a:pt x="12241" y="7776"/>
                      <a:pt x="11216" y="8759"/>
                      <a:pt x="10881" y="10015"/>
                    </a:cubicBezTo>
                    <a:cubicBezTo>
                      <a:pt x="10693" y="10642"/>
                      <a:pt x="10546" y="11751"/>
                      <a:pt x="10986" y="12337"/>
                    </a:cubicBezTo>
                    <a:cubicBezTo>
                      <a:pt x="10936" y="12338"/>
                      <a:pt x="10886" y="12339"/>
                      <a:pt x="10836" y="12339"/>
                    </a:cubicBezTo>
                    <a:cubicBezTo>
                      <a:pt x="10185" y="12339"/>
                      <a:pt x="9542" y="12258"/>
                      <a:pt x="8896" y="12258"/>
                    </a:cubicBezTo>
                    <a:cubicBezTo>
                      <a:pt x="8575" y="12258"/>
                      <a:pt x="8254" y="12278"/>
                      <a:pt x="7931" y="12337"/>
                    </a:cubicBezTo>
                    <a:cubicBezTo>
                      <a:pt x="7199" y="12484"/>
                      <a:pt x="6466" y="12484"/>
                      <a:pt x="5755" y="12609"/>
                    </a:cubicBezTo>
                    <a:cubicBezTo>
                      <a:pt x="5524" y="12649"/>
                      <a:pt x="5385" y="12733"/>
                      <a:pt x="5293" y="12733"/>
                    </a:cubicBezTo>
                    <a:cubicBezTo>
                      <a:pt x="5193" y="12733"/>
                      <a:pt x="5150" y="12634"/>
                      <a:pt x="5106" y="12275"/>
                    </a:cubicBezTo>
                    <a:cubicBezTo>
                      <a:pt x="5002" y="11584"/>
                      <a:pt x="5274" y="10810"/>
                      <a:pt x="5274" y="10098"/>
                    </a:cubicBezTo>
                    <a:cubicBezTo>
                      <a:pt x="5295" y="9659"/>
                      <a:pt x="5274" y="9220"/>
                      <a:pt x="5211" y="8780"/>
                    </a:cubicBezTo>
                    <a:lnTo>
                      <a:pt x="5211" y="8738"/>
                    </a:lnTo>
                    <a:cubicBezTo>
                      <a:pt x="5804" y="8697"/>
                      <a:pt x="5817" y="7816"/>
                      <a:pt x="5250" y="7816"/>
                    </a:cubicBezTo>
                    <a:cubicBezTo>
                      <a:pt x="5237" y="7816"/>
                      <a:pt x="5224" y="7817"/>
                      <a:pt x="5211" y="7818"/>
                    </a:cubicBezTo>
                    <a:cubicBezTo>
                      <a:pt x="5043" y="7839"/>
                      <a:pt x="4855" y="7881"/>
                      <a:pt x="4688" y="7943"/>
                    </a:cubicBezTo>
                    <a:cubicBezTo>
                      <a:pt x="4667" y="7943"/>
                      <a:pt x="4646" y="7964"/>
                      <a:pt x="4646" y="7964"/>
                    </a:cubicBezTo>
                    <a:cubicBezTo>
                      <a:pt x="4478" y="8048"/>
                      <a:pt x="4311" y="8153"/>
                      <a:pt x="4123" y="8257"/>
                    </a:cubicBezTo>
                    <a:cubicBezTo>
                      <a:pt x="3795" y="8441"/>
                      <a:pt x="3440" y="8528"/>
                      <a:pt x="3091" y="8528"/>
                    </a:cubicBezTo>
                    <a:cubicBezTo>
                      <a:pt x="2326" y="8528"/>
                      <a:pt x="1588" y="8111"/>
                      <a:pt x="1214" y="7378"/>
                    </a:cubicBezTo>
                    <a:cubicBezTo>
                      <a:pt x="775" y="6583"/>
                      <a:pt x="942" y="5453"/>
                      <a:pt x="1424" y="4721"/>
                    </a:cubicBezTo>
                    <a:cubicBezTo>
                      <a:pt x="1715" y="4194"/>
                      <a:pt x="2255" y="3906"/>
                      <a:pt x="2811" y="3906"/>
                    </a:cubicBezTo>
                    <a:cubicBezTo>
                      <a:pt x="3094" y="3906"/>
                      <a:pt x="3381" y="3980"/>
                      <a:pt x="3642" y="4135"/>
                    </a:cubicBezTo>
                    <a:cubicBezTo>
                      <a:pt x="3809" y="4240"/>
                      <a:pt x="3976" y="4407"/>
                      <a:pt x="4165" y="4533"/>
                    </a:cubicBezTo>
                    <a:cubicBezTo>
                      <a:pt x="4232" y="4572"/>
                      <a:pt x="4305" y="4590"/>
                      <a:pt x="4378" y="4590"/>
                    </a:cubicBezTo>
                    <a:cubicBezTo>
                      <a:pt x="4579" y="4590"/>
                      <a:pt x="4779" y="4454"/>
                      <a:pt x="4855" y="4240"/>
                    </a:cubicBezTo>
                    <a:cubicBezTo>
                      <a:pt x="4897" y="3842"/>
                      <a:pt x="4918" y="3445"/>
                      <a:pt x="4897" y="3047"/>
                    </a:cubicBezTo>
                    <a:cubicBezTo>
                      <a:pt x="4897" y="2733"/>
                      <a:pt x="4667" y="1855"/>
                      <a:pt x="4813" y="1583"/>
                    </a:cubicBezTo>
                    <a:cubicBezTo>
                      <a:pt x="4931" y="1378"/>
                      <a:pt x="5144" y="1313"/>
                      <a:pt x="5393" y="1313"/>
                    </a:cubicBezTo>
                    <a:cubicBezTo>
                      <a:pt x="5807" y="1313"/>
                      <a:pt x="6323" y="1494"/>
                      <a:pt x="6675" y="1520"/>
                    </a:cubicBezTo>
                    <a:cubicBezTo>
                      <a:pt x="7178" y="1551"/>
                      <a:pt x="7675" y="1567"/>
                      <a:pt x="8172" y="1567"/>
                    </a:cubicBezTo>
                    <a:cubicBezTo>
                      <a:pt x="8668" y="1567"/>
                      <a:pt x="9165" y="1551"/>
                      <a:pt x="9668" y="1520"/>
                    </a:cubicBezTo>
                    <a:cubicBezTo>
                      <a:pt x="9793" y="1520"/>
                      <a:pt x="10714" y="1394"/>
                      <a:pt x="11237" y="1394"/>
                    </a:cubicBezTo>
                    <a:cubicBezTo>
                      <a:pt x="11258" y="2315"/>
                      <a:pt x="11425" y="3633"/>
                      <a:pt x="11906" y="4324"/>
                    </a:cubicBezTo>
                    <a:cubicBezTo>
                      <a:pt x="12450" y="5098"/>
                      <a:pt x="13517" y="5098"/>
                      <a:pt x="14375" y="5098"/>
                    </a:cubicBezTo>
                    <a:cubicBezTo>
                      <a:pt x="16761" y="5056"/>
                      <a:pt x="17430" y="3173"/>
                      <a:pt x="16970" y="1185"/>
                    </a:cubicBezTo>
                    <a:cubicBezTo>
                      <a:pt x="17207" y="1185"/>
                      <a:pt x="17435" y="1194"/>
                      <a:pt x="17666" y="1194"/>
                    </a:cubicBezTo>
                    <a:cubicBezTo>
                      <a:pt x="17781" y="1194"/>
                      <a:pt x="17898" y="1192"/>
                      <a:pt x="18016" y="1185"/>
                    </a:cubicBezTo>
                    <a:cubicBezTo>
                      <a:pt x="18623" y="1122"/>
                      <a:pt x="19209" y="955"/>
                      <a:pt x="19815" y="913"/>
                    </a:cubicBezTo>
                    <a:cubicBezTo>
                      <a:pt x="19976" y="909"/>
                      <a:pt x="20136" y="908"/>
                      <a:pt x="20295" y="908"/>
                    </a:cubicBezTo>
                    <a:close/>
                    <a:moveTo>
                      <a:pt x="14681" y="8142"/>
                    </a:moveTo>
                    <a:cubicBezTo>
                      <a:pt x="14857" y="8142"/>
                      <a:pt x="15034" y="8153"/>
                      <a:pt x="15212" y="8173"/>
                    </a:cubicBezTo>
                    <a:lnTo>
                      <a:pt x="16049" y="8697"/>
                    </a:lnTo>
                    <a:cubicBezTo>
                      <a:pt x="16049" y="8822"/>
                      <a:pt x="16070" y="8927"/>
                      <a:pt x="16091" y="9052"/>
                    </a:cubicBezTo>
                    <a:cubicBezTo>
                      <a:pt x="16530" y="9994"/>
                      <a:pt x="16321" y="10956"/>
                      <a:pt x="16070" y="11898"/>
                    </a:cubicBezTo>
                    <a:cubicBezTo>
                      <a:pt x="15986" y="12149"/>
                      <a:pt x="16133" y="12379"/>
                      <a:pt x="16384" y="12463"/>
                    </a:cubicBezTo>
                    <a:cubicBezTo>
                      <a:pt x="16720" y="12538"/>
                      <a:pt x="17061" y="12562"/>
                      <a:pt x="17402" y="12562"/>
                    </a:cubicBezTo>
                    <a:cubicBezTo>
                      <a:pt x="18066" y="12562"/>
                      <a:pt x="18735" y="12469"/>
                      <a:pt x="19394" y="12469"/>
                    </a:cubicBezTo>
                    <a:cubicBezTo>
                      <a:pt x="19535" y="12469"/>
                      <a:pt x="19676" y="12473"/>
                      <a:pt x="19815" y="12484"/>
                    </a:cubicBezTo>
                    <a:cubicBezTo>
                      <a:pt x="20551" y="12548"/>
                      <a:pt x="21298" y="12575"/>
                      <a:pt x="22039" y="12575"/>
                    </a:cubicBezTo>
                    <a:cubicBezTo>
                      <a:pt x="22268" y="12575"/>
                      <a:pt x="22497" y="12572"/>
                      <a:pt x="22724" y="12567"/>
                    </a:cubicBezTo>
                    <a:lnTo>
                      <a:pt x="22724" y="12567"/>
                    </a:lnTo>
                    <a:cubicBezTo>
                      <a:pt x="22703" y="12609"/>
                      <a:pt x="22703" y="12651"/>
                      <a:pt x="22703" y="12693"/>
                    </a:cubicBezTo>
                    <a:cubicBezTo>
                      <a:pt x="22703" y="13551"/>
                      <a:pt x="22682" y="14409"/>
                      <a:pt x="22724" y="15246"/>
                    </a:cubicBezTo>
                    <a:cubicBezTo>
                      <a:pt x="22766" y="15622"/>
                      <a:pt x="22787" y="15999"/>
                      <a:pt x="22808" y="16355"/>
                    </a:cubicBezTo>
                    <a:cubicBezTo>
                      <a:pt x="22180" y="16045"/>
                      <a:pt x="21448" y="15843"/>
                      <a:pt x="20775" y="15843"/>
                    </a:cubicBezTo>
                    <a:cubicBezTo>
                      <a:pt x="19718" y="15843"/>
                      <a:pt x="18805" y="16339"/>
                      <a:pt x="18665" y="17694"/>
                    </a:cubicBezTo>
                    <a:cubicBezTo>
                      <a:pt x="18539" y="18824"/>
                      <a:pt x="18581" y="19953"/>
                      <a:pt x="19355" y="20853"/>
                    </a:cubicBezTo>
                    <a:cubicBezTo>
                      <a:pt x="19813" y="21413"/>
                      <a:pt x="20531" y="21876"/>
                      <a:pt x="21233" y="21876"/>
                    </a:cubicBezTo>
                    <a:cubicBezTo>
                      <a:pt x="21397" y="21876"/>
                      <a:pt x="21561" y="21850"/>
                      <a:pt x="21720" y="21795"/>
                    </a:cubicBezTo>
                    <a:cubicBezTo>
                      <a:pt x="21761" y="23029"/>
                      <a:pt x="22075" y="24243"/>
                      <a:pt x="21950" y="25456"/>
                    </a:cubicBezTo>
                    <a:cubicBezTo>
                      <a:pt x="21573" y="25456"/>
                      <a:pt x="21196" y="25498"/>
                      <a:pt x="20841" y="25561"/>
                    </a:cubicBezTo>
                    <a:cubicBezTo>
                      <a:pt x="20067" y="25749"/>
                      <a:pt x="19271" y="25917"/>
                      <a:pt x="18476" y="26000"/>
                    </a:cubicBezTo>
                    <a:cubicBezTo>
                      <a:pt x="17702" y="26063"/>
                      <a:pt x="16593" y="25896"/>
                      <a:pt x="15945" y="26482"/>
                    </a:cubicBezTo>
                    <a:cubicBezTo>
                      <a:pt x="15882" y="26544"/>
                      <a:pt x="15840" y="26649"/>
                      <a:pt x="15882" y="26754"/>
                    </a:cubicBezTo>
                    <a:cubicBezTo>
                      <a:pt x="15861" y="26795"/>
                      <a:pt x="15861" y="26837"/>
                      <a:pt x="15861" y="26900"/>
                    </a:cubicBezTo>
                    <a:cubicBezTo>
                      <a:pt x="15861" y="27674"/>
                      <a:pt x="16405" y="28197"/>
                      <a:pt x="16572" y="28930"/>
                    </a:cubicBezTo>
                    <a:cubicBezTo>
                      <a:pt x="16860" y="30151"/>
                      <a:pt x="16238" y="31310"/>
                      <a:pt x="15064" y="31310"/>
                    </a:cubicBezTo>
                    <a:cubicBezTo>
                      <a:pt x="14870" y="31310"/>
                      <a:pt x="14661" y="31279"/>
                      <a:pt x="14438" y="31210"/>
                    </a:cubicBezTo>
                    <a:cubicBezTo>
                      <a:pt x="13559" y="30959"/>
                      <a:pt x="12388" y="30060"/>
                      <a:pt x="12429" y="29076"/>
                    </a:cubicBezTo>
                    <a:cubicBezTo>
                      <a:pt x="12492" y="28114"/>
                      <a:pt x="12973" y="27256"/>
                      <a:pt x="13748" y="26691"/>
                    </a:cubicBezTo>
                    <a:cubicBezTo>
                      <a:pt x="13999" y="26523"/>
                      <a:pt x="14041" y="26168"/>
                      <a:pt x="13831" y="25938"/>
                    </a:cubicBezTo>
                    <a:cubicBezTo>
                      <a:pt x="13503" y="25525"/>
                      <a:pt x="13052" y="25400"/>
                      <a:pt x="12562" y="25400"/>
                    </a:cubicBezTo>
                    <a:cubicBezTo>
                      <a:pt x="11836" y="25400"/>
                      <a:pt x="11025" y="25674"/>
                      <a:pt x="10400" y="25687"/>
                    </a:cubicBezTo>
                    <a:cubicBezTo>
                      <a:pt x="10368" y="25688"/>
                      <a:pt x="10336" y="25688"/>
                      <a:pt x="10304" y="25688"/>
                    </a:cubicBezTo>
                    <a:cubicBezTo>
                      <a:pt x="9792" y="25688"/>
                      <a:pt x="9279" y="25539"/>
                      <a:pt x="8747" y="25519"/>
                    </a:cubicBezTo>
                    <a:cubicBezTo>
                      <a:pt x="8140" y="25498"/>
                      <a:pt x="7491" y="25519"/>
                      <a:pt x="6864" y="25477"/>
                    </a:cubicBezTo>
                    <a:cubicBezTo>
                      <a:pt x="7010" y="24682"/>
                      <a:pt x="6696" y="23929"/>
                      <a:pt x="6655" y="23113"/>
                    </a:cubicBezTo>
                    <a:cubicBezTo>
                      <a:pt x="6634" y="22548"/>
                      <a:pt x="6424" y="21586"/>
                      <a:pt x="6466" y="20916"/>
                    </a:cubicBezTo>
                    <a:lnTo>
                      <a:pt x="6466" y="20916"/>
                    </a:lnTo>
                    <a:cubicBezTo>
                      <a:pt x="7052" y="21104"/>
                      <a:pt x="7533" y="21606"/>
                      <a:pt x="8203" y="21627"/>
                    </a:cubicBezTo>
                    <a:cubicBezTo>
                      <a:pt x="8250" y="21632"/>
                      <a:pt x="8296" y="21634"/>
                      <a:pt x="8342" y="21634"/>
                    </a:cubicBezTo>
                    <a:cubicBezTo>
                      <a:pt x="8751" y="21634"/>
                      <a:pt x="9137" y="21470"/>
                      <a:pt x="9437" y="21188"/>
                    </a:cubicBezTo>
                    <a:cubicBezTo>
                      <a:pt x="10484" y="20330"/>
                      <a:pt x="10504" y="19012"/>
                      <a:pt x="10421" y="17756"/>
                    </a:cubicBezTo>
                    <a:cubicBezTo>
                      <a:pt x="10358" y="16710"/>
                      <a:pt x="9898" y="16376"/>
                      <a:pt x="8977" y="16083"/>
                    </a:cubicBezTo>
                    <a:cubicBezTo>
                      <a:pt x="8519" y="15954"/>
                      <a:pt x="8046" y="15778"/>
                      <a:pt x="7556" y="15778"/>
                    </a:cubicBezTo>
                    <a:cubicBezTo>
                      <a:pt x="7486" y="15778"/>
                      <a:pt x="7416" y="15782"/>
                      <a:pt x="7345" y="15790"/>
                    </a:cubicBezTo>
                    <a:cubicBezTo>
                      <a:pt x="6947" y="15873"/>
                      <a:pt x="6571" y="16020"/>
                      <a:pt x="6257" y="16250"/>
                    </a:cubicBezTo>
                    <a:cubicBezTo>
                      <a:pt x="6215" y="15811"/>
                      <a:pt x="6194" y="15371"/>
                      <a:pt x="6111" y="14953"/>
                    </a:cubicBezTo>
                    <a:cubicBezTo>
                      <a:pt x="6027" y="14513"/>
                      <a:pt x="5964" y="14053"/>
                      <a:pt x="5901" y="13593"/>
                    </a:cubicBezTo>
                    <a:cubicBezTo>
                      <a:pt x="6320" y="13530"/>
                      <a:pt x="6738" y="13488"/>
                      <a:pt x="7178" y="13425"/>
                    </a:cubicBezTo>
                    <a:cubicBezTo>
                      <a:pt x="7934" y="13315"/>
                      <a:pt x="8536" y="13193"/>
                      <a:pt x="9225" y="13193"/>
                    </a:cubicBezTo>
                    <a:cubicBezTo>
                      <a:pt x="9451" y="13193"/>
                      <a:pt x="9686" y="13206"/>
                      <a:pt x="9940" y="13237"/>
                    </a:cubicBezTo>
                    <a:cubicBezTo>
                      <a:pt x="10210" y="13272"/>
                      <a:pt x="10444" y="13307"/>
                      <a:pt x="10668" y="13307"/>
                    </a:cubicBezTo>
                    <a:cubicBezTo>
                      <a:pt x="10980" y="13307"/>
                      <a:pt x="11272" y="13239"/>
                      <a:pt x="11613" y="13007"/>
                    </a:cubicBezTo>
                    <a:cubicBezTo>
                      <a:pt x="11865" y="12839"/>
                      <a:pt x="11823" y="12379"/>
                      <a:pt x="11551" y="12316"/>
                    </a:cubicBezTo>
                    <a:cubicBezTo>
                      <a:pt x="11279" y="10433"/>
                      <a:pt x="11969" y="8362"/>
                      <a:pt x="14166" y="8173"/>
                    </a:cubicBezTo>
                    <a:cubicBezTo>
                      <a:pt x="14334" y="8153"/>
                      <a:pt x="14506" y="8142"/>
                      <a:pt x="14681" y="8142"/>
                    </a:cubicBezTo>
                    <a:close/>
                    <a:moveTo>
                      <a:pt x="21128" y="1"/>
                    </a:moveTo>
                    <a:cubicBezTo>
                      <a:pt x="20886" y="1"/>
                      <a:pt x="20644" y="5"/>
                      <a:pt x="20401" y="13"/>
                    </a:cubicBezTo>
                    <a:cubicBezTo>
                      <a:pt x="19774" y="34"/>
                      <a:pt x="19146" y="97"/>
                      <a:pt x="18539" y="202"/>
                    </a:cubicBezTo>
                    <a:cubicBezTo>
                      <a:pt x="17786" y="306"/>
                      <a:pt x="17033" y="264"/>
                      <a:pt x="16279" y="369"/>
                    </a:cubicBezTo>
                    <a:cubicBezTo>
                      <a:pt x="16028" y="432"/>
                      <a:pt x="15903" y="683"/>
                      <a:pt x="15966" y="913"/>
                    </a:cubicBezTo>
                    <a:cubicBezTo>
                      <a:pt x="16175" y="1562"/>
                      <a:pt x="16363" y="2294"/>
                      <a:pt x="16217" y="2984"/>
                    </a:cubicBezTo>
                    <a:cubicBezTo>
                      <a:pt x="15986" y="4135"/>
                      <a:pt x="15045" y="4282"/>
                      <a:pt x="14041" y="4303"/>
                    </a:cubicBezTo>
                    <a:cubicBezTo>
                      <a:pt x="13963" y="4306"/>
                      <a:pt x="13889" y="4308"/>
                      <a:pt x="13818" y="4308"/>
                    </a:cubicBezTo>
                    <a:cubicBezTo>
                      <a:pt x="12966" y="4308"/>
                      <a:pt x="12542" y="4058"/>
                      <a:pt x="12137" y="3131"/>
                    </a:cubicBezTo>
                    <a:cubicBezTo>
                      <a:pt x="11906" y="2566"/>
                      <a:pt x="11760" y="2001"/>
                      <a:pt x="11655" y="1415"/>
                    </a:cubicBezTo>
                    <a:cubicBezTo>
                      <a:pt x="11885" y="1080"/>
                      <a:pt x="11572" y="871"/>
                      <a:pt x="11216" y="767"/>
                    </a:cubicBezTo>
                    <a:cubicBezTo>
                      <a:pt x="10749" y="621"/>
                      <a:pt x="10236" y="576"/>
                      <a:pt x="9707" y="576"/>
                    </a:cubicBezTo>
                    <a:cubicBezTo>
                      <a:pt x="8899" y="576"/>
                      <a:pt x="8055" y="679"/>
                      <a:pt x="7282" y="679"/>
                    </a:cubicBezTo>
                    <a:cubicBezTo>
                      <a:pt x="7111" y="679"/>
                      <a:pt x="6943" y="674"/>
                      <a:pt x="6780" y="662"/>
                    </a:cubicBezTo>
                    <a:cubicBezTo>
                      <a:pt x="6301" y="621"/>
                      <a:pt x="5696" y="418"/>
                      <a:pt x="5142" y="418"/>
                    </a:cubicBezTo>
                    <a:cubicBezTo>
                      <a:pt x="4849" y="418"/>
                      <a:pt x="4571" y="475"/>
                      <a:pt x="4332" y="641"/>
                    </a:cubicBezTo>
                    <a:cubicBezTo>
                      <a:pt x="3642" y="1122"/>
                      <a:pt x="3851" y="2273"/>
                      <a:pt x="3934" y="3215"/>
                    </a:cubicBezTo>
                    <a:cubicBezTo>
                      <a:pt x="3767" y="3068"/>
                      <a:pt x="3558" y="2984"/>
                      <a:pt x="3349" y="2922"/>
                    </a:cubicBezTo>
                    <a:cubicBezTo>
                      <a:pt x="3211" y="2899"/>
                      <a:pt x="3073" y="2889"/>
                      <a:pt x="2937" y="2889"/>
                    </a:cubicBezTo>
                    <a:cubicBezTo>
                      <a:pt x="2430" y="2889"/>
                      <a:pt x="1936" y="3039"/>
                      <a:pt x="1507" y="3319"/>
                    </a:cubicBezTo>
                    <a:cubicBezTo>
                      <a:pt x="503" y="3968"/>
                      <a:pt x="22" y="5244"/>
                      <a:pt x="22" y="6416"/>
                    </a:cubicBezTo>
                    <a:cubicBezTo>
                      <a:pt x="1" y="7588"/>
                      <a:pt x="796" y="8738"/>
                      <a:pt x="1863" y="9262"/>
                    </a:cubicBezTo>
                    <a:cubicBezTo>
                      <a:pt x="2226" y="9460"/>
                      <a:pt x="2628" y="9553"/>
                      <a:pt x="3029" y="9553"/>
                    </a:cubicBezTo>
                    <a:cubicBezTo>
                      <a:pt x="3136" y="9553"/>
                      <a:pt x="3243" y="9547"/>
                      <a:pt x="3349" y="9534"/>
                    </a:cubicBezTo>
                    <a:cubicBezTo>
                      <a:pt x="3788" y="9471"/>
                      <a:pt x="4165" y="9199"/>
                      <a:pt x="4541" y="9010"/>
                    </a:cubicBezTo>
                    <a:lnTo>
                      <a:pt x="4541" y="9157"/>
                    </a:lnTo>
                    <a:cubicBezTo>
                      <a:pt x="4541" y="9806"/>
                      <a:pt x="4499" y="10454"/>
                      <a:pt x="4374" y="11103"/>
                    </a:cubicBezTo>
                    <a:cubicBezTo>
                      <a:pt x="4269" y="11772"/>
                      <a:pt x="4039" y="12839"/>
                      <a:pt x="4499" y="13446"/>
                    </a:cubicBezTo>
                    <a:cubicBezTo>
                      <a:pt x="4646" y="13655"/>
                      <a:pt x="4876" y="13781"/>
                      <a:pt x="5127" y="13802"/>
                    </a:cubicBezTo>
                    <a:cubicBezTo>
                      <a:pt x="5159" y="13812"/>
                      <a:pt x="5185" y="13818"/>
                      <a:pt x="5208" y="13818"/>
                    </a:cubicBezTo>
                    <a:cubicBezTo>
                      <a:pt x="5232" y="13818"/>
                      <a:pt x="5253" y="13812"/>
                      <a:pt x="5274" y="13802"/>
                    </a:cubicBezTo>
                    <a:lnTo>
                      <a:pt x="5274" y="13802"/>
                    </a:lnTo>
                    <a:cubicBezTo>
                      <a:pt x="5253" y="14911"/>
                      <a:pt x="5315" y="15999"/>
                      <a:pt x="5420" y="17087"/>
                    </a:cubicBezTo>
                    <a:cubicBezTo>
                      <a:pt x="5436" y="17355"/>
                      <a:pt x="5654" y="17552"/>
                      <a:pt x="5894" y="17552"/>
                    </a:cubicBezTo>
                    <a:cubicBezTo>
                      <a:pt x="5973" y="17552"/>
                      <a:pt x="6054" y="17531"/>
                      <a:pt x="6131" y="17484"/>
                    </a:cubicBezTo>
                    <a:cubicBezTo>
                      <a:pt x="6770" y="17149"/>
                      <a:pt x="7140" y="16875"/>
                      <a:pt x="7744" y="16875"/>
                    </a:cubicBezTo>
                    <a:cubicBezTo>
                      <a:pt x="7932" y="16875"/>
                      <a:pt x="8143" y="16902"/>
                      <a:pt x="8391" y="16961"/>
                    </a:cubicBezTo>
                    <a:cubicBezTo>
                      <a:pt x="9437" y="17233"/>
                      <a:pt x="9500" y="17484"/>
                      <a:pt x="9479" y="18593"/>
                    </a:cubicBezTo>
                    <a:cubicBezTo>
                      <a:pt x="9479" y="19548"/>
                      <a:pt x="9247" y="20720"/>
                      <a:pt x="8274" y="20720"/>
                    </a:cubicBezTo>
                    <a:cubicBezTo>
                      <a:pt x="8117" y="20720"/>
                      <a:pt x="7940" y="20690"/>
                      <a:pt x="7743" y="20623"/>
                    </a:cubicBezTo>
                    <a:cubicBezTo>
                      <a:pt x="7136" y="20393"/>
                      <a:pt x="6759" y="20016"/>
                      <a:pt x="6090" y="19974"/>
                    </a:cubicBezTo>
                    <a:cubicBezTo>
                      <a:pt x="5880" y="19974"/>
                      <a:pt x="5713" y="20100"/>
                      <a:pt x="5650" y="20309"/>
                    </a:cubicBezTo>
                    <a:cubicBezTo>
                      <a:pt x="5336" y="21146"/>
                      <a:pt x="5734" y="22109"/>
                      <a:pt x="5755" y="22966"/>
                    </a:cubicBezTo>
                    <a:cubicBezTo>
                      <a:pt x="5713" y="23950"/>
                      <a:pt x="5901" y="24912"/>
                      <a:pt x="6278" y="25812"/>
                    </a:cubicBezTo>
                    <a:cubicBezTo>
                      <a:pt x="6309" y="25904"/>
                      <a:pt x="6406" y="25962"/>
                      <a:pt x="6506" y="25962"/>
                    </a:cubicBezTo>
                    <a:cubicBezTo>
                      <a:pt x="6542" y="25962"/>
                      <a:pt x="6579" y="25954"/>
                      <a:pt x="6613" y="25938"/>
                    </a:cubicBezTo>
                    <a:cubicBezTo>
                      <a:pt x="7450" y="26293"/>
                      <a:pt x="8517" y="26314"/>
                      <a:pt x="9375" y="26482"/>
                    </a:cubicBezTo>
                    <a:cubicBezTo>
                      <a:pt x="9719" y="26553"/>
                      <a:pt x="10077" y="26590"/>
                      <a:pt x="10433" y="26590"/>
                    </a:cubicBezTo>
                    <a:cubicBezTo>
                      <a:pt x="10704" y="26590"/>
                      <a:pt x="10975" y="26569"/>
                      <a:pt x="11237" y="26523"/>
                    </a:cubicBezTo>
                    <a:cubicBezTo>
                      <a:pt x="11489" y="26490"/>
                      <a:pt x="11972" y="26375"/>
                      <a:pt x="12391" y="26375"/>
                    </a:cubicBezTo>
                    <a:cubicBezTo>
                      <a:pt x="12493" y="26375"/>
                      <a:pt x="12591" y="26382"/>
                      <a:pt x="12681" y="26398"/>
                    </a:cubicBezTo>
                    <a:cubicBezTo>
                      <a:pt x="11906" y="27151"/>
                      <a:pt x="11446" y="28156"/>
                      <a:pt x="11404" y="29244"/>
                    </a:cubicBezTo>
                    <a:cubicBezTo>
                      <a:pt x="11362" y="30541"/>
                      <a:pt x="12785" y="31608"/>
                      <a:pt x="13810" y="32047"/>
                    </a:cubicBezTo>
                    <a:cubicBezTo>
                      <a:pt x="14229" y="32231"/>
                      <a:pt x="14666" y="32327"/>
                      <a:pt x="15093" y="32327"/>
                    </a:cubicBezTo>
                    <a:cubicBezTo>
                      <a:pt x="15879" y="32327"/>
                      <a:pt x="16629" y="32000"/>
                      <a:pt x="17158" y="31294"/>
                    </a:cubicBezTo>
                    <a:cubicBezTo>
                      <a:pt x="17493" y="30834"/>
                      <a:pt x="17681" y="30269"/>
                      <a:pt x="17639" y="29683"/>
                    </a:cubicBezTo>
                    <a:cubicBezTo>
                      <a:pt x="17639" y="29223"/>
                      <a:pt x="17556" y="28762"/>
                      <a:pt x="17409" y="28344"/>
                    </a:cubicBezTo>
                    <a:cubicBezTo>
                      <a:pt x="17242" y="27884"/>
                      <a:pt x="16844" y="27444"/>
                      <a:pt x="16802" y="26963"/>
                    </a:cubicBezTo>
                    <a:cubicBezTo>
                      <a:pt x="16782" y="26921"/>
                      <a:pt x="16782" y="26900"/>
                      <a:pt x="16782" y="26879"/>
                    </a:cubicBezTo>
                    <a:cubicBezTo>
                      <a:pt x="16919" y="26870"/>
                      <a:pt x="17071" y="26867"/>
                      <a:pt x="17230" y="26867"/>
                    </a:cubicBezTo>
                    <a:cubicBezTo>
                      <a:pt x="17586" y="26867"/>
                      <a:pt x="17981" y="26883"/>
                      <a:pt x="18335" y="26883"/>
                    </a:cubicBezTo>
                    <a:cubicBezTo>
                      <a:pt x="18549" y="26883"/>
                      <a:pt x="18749" y="26877"/>
                      <a:pt x="18916" y="26858"/>
                    </a:cubicBezTo>
                    <a:cubicBezTo>
                      <a:pt x="20067" y="26712"/>
                      <a:pt x="21196" y="26544"/>
                      <a:pt x="22347" y="26419"/>
                    </a:cubicBezTo>
                    <a:cubicBezTo>
                      <a:pt x="22556" y="26419"/>
                      <a:pt x="22745" y="26272"/>
                      <a:pt x="22808" y="26084"/>
                    </a:cubicBezTo>
                    <a:cubicBezTo>
                      <a:pt x="23142" y="24473"/>
                      <a:pt x="22661" y="23008"/>
                      <a:pt x="22703" y="21397"/>
                    </a:cubicBezTo>
                    <a:cubicBezTo>
                      <a:pt x="22715" y="21086"/>
                      <a:pt x="22476" y="20930"/>
                      <a:pt x="22231" y="20930"/>
                    </a:cubicBezTo>
                    <a:cubicBezTo>
                      <a:pt x="22065" y="20930"/>
                      <a:pt x="21896" y="21002"/>
                      <a:pt x="21803" y="21146"/>
                    </a:cubicBezTo>
                    <a:cubicBezTo>
                      <a:pt x="20088" y="21062"/>
                      <a:pt x="19481" y="19577"/>
                      <a:pt x="19585" y="18008"/>
                    </a:cubicBezTo>
                    <a:cubicBezTo>
                      <a:pt x="19658" y="17264"/>
                      <a:pt x="19967" y="16803"/>
                      <a:pt x="20675" y="16803"/>
                    </a:cubicBezTo>
                    <a:cubicBezTo>
                      <a:pt x="20784" y="16803"/>
                      <a:pt x="20901" y="16814"/>
                      <a:pt x="21029" y="16836"/>
                    </a:cubicBezTo>
                    <a:cubicBezTo>
                      <a:pt x="21678" y="16940"/>
                      <a:pt x="22305" y="17150"/>
                      <a:pt x="22849" y="17484"/>
                    </a:cubicBezTo>
                    <a:cubicBezTo>
                      <a:pt x="22928" y="17527"/>
                      <a:pt x="23011" y="17548"/>
                      <a:pt x="23091" y="17548"/>
                    </a:cubicBezTo>
                    <a:cubicBezTo>
                      <a:pt x="23248" y="17548"/>
                      <a:pt x="23394" y="17469"/>
                      <a:pt x="23477" y="17317"/>
                    </a:cubicBezTo>
                    <a:cubicBezTo>
                      <a:pt x="23791" y="16857"/>
                      <a:pt x="23728" y="16313"/>
                      <a:pt x="23707" y="15748"/>
                    </a:cubicBezTo>
                    <a:cubicBezTo>
                      <a:pt x="23645" y="14743"/>
                      <a:pt x="23665" y="13739"/>
                      <a:pt x="23665" y="12714"/>
                    </a:cubicBezTo>
                    <a:cubicBezTo>
                      <a:pt x="23665" y="12651"/>
                      <a:pt x="23665" y="12567"/>
                      <a:pt x="23624" y="12505"/>
                    </a:cubicBezTo>
                    <a:cubicBezTo>
                      <a:pt x="23791" y="12463"/>
                      <a:pt x="23917" y="12337"/>
                      <a:pt x="23958" y="12170"/>
                    </a:cubicBezTo>
                    <a:cubicBezTo>
                      <a:pt x="24126" y="11249"/>
                      <a:pt x="24084" y="10308"/>
                      <a:pt x="23854" y="9408"/>
                    </a:cubicBezTo>
                    <a:lnTo>
                      <a:pt x="23854" y="9408"/>
                    </a:lnTo>
                    <a:cubicBezTo>
                      <a:pt x="24042" y="9495"/>
                      <a:pt x="24273" y="9527"/>
                      <a:pt x="24515" y="9527"/>
                    </a:cubicBezTo>
                    <a:cubicBezTo>
                      <a:pt x="24971" y="9527"/>
                      <a:pt x="25464" y="9414"/>
                      <a:pt x="25779" y="9345"/>
                    </a:cubicBezTo>
                    <a:cubicBezTo>
                      <a:pt x="27118" y="9031"/>
                      <a:pt x="27997" y="8257"/>
                      <a:pt x="28310" y="6855"/>
                    </a:cubicBezTo>
                    <a:cubicBezTo>
                      <a:pt x="28603" y="5432"/>
                      <a:pt x="27934" y="3968"/>
                      <a:pt x="26637" y="3298"/>
                    </a:cubicBezTo>
                    <a:cubicBezTo>
                      <a:pt x="26315" y="3138"/>
                      <a:pt x="25957" y="3057"/>
                      <a:pt x="25597" y="3057"/>
                    </a:cubicBezTo>
                    <a:cubicBezTo>
                      <a:pt x="25348" y="3057"/>
                      <a:pt x="25098" y="3096"/>
                      <a:pt x="24858" y="3173"/>
                    </a:cubicBezTo>
                    <a:cubicBezTo>
                      <a:pt x="24628" y="3277"/>
                      <a:pt x="24398" y="3424"/>
                      <a:pt x="24251" y="3612"/>
                    </a:cubicBezTo>
                    <a:cubicBezTo>
                      <a:pt x="24293" y="2587"/>
                      <a:pt x="24607" y="1562"/>
                      <a:pt x="24419" y="515"/>
                    </a:cubicBezTo>
                    <a:cubicBezTo>
                      <a:pt x="24377" y="369"/>
                      <a:pt x="24251" y="243"/>
                      <a:pt x="24105" y="222"/>
                    </a:cubicBezTo>
                    <a:cubicBezTo>
                      <a:pt x="23112" y="71"/>
                      <a:pt x="22120" y="1"/>
                      <a:pt x="2112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427" name="Google Shape;42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575" y="705300"/>
            <a:ext cx="2085600" cy="208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">
            <a:off x="6635926" y="1182526"/>
            <a:ext cx="847875" cy="974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5"/>
          <p:cNvSpPr txBox="1"/>
          <p:nvPr>
            <p:ph type="title"/>
          </p:nvPr>
        </p:nvSpPr>
        <p:spPr>
          <a:xfrm>
            <a:off x="3466000" y="551525"/>
            <a:ext cx="26670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Nombre del alumno</a:t>
            </a:r>
            <a:endParaRPr/>
          </a:p>
        </p:txBody>
      </p:sp>
      <p:sp>
        <p:nvSpPr>
          <p:cNvPr id="434" name="Google Shape;434;p15"/>
          <p:cNvSpPr txBox="1"/>
          <p:nvPr>
            <p:ph idx="1" type="subTitle"/>
          </p:nvPr>
        </p:nvSpPr>
        <p:spPr>
          <a:xfrm>
            <a:off x="3466005" y="1342800"/>
            <a:ext cx="2893500" cy="3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Nivel de Comunicación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B45F06"/>
                </a:solidFill>
              </a:rPr>
              <a:t>Intermitente</a:t>
            </a:r>
            <a:endParaRPr b="1" sz="1600">
              <a:solidFill>
                <a:srgbClr val="B45F06"/>
              </a:solidFill>
            </a:endParaRPr>
          </a:p>
        </p:txBody>
      </p:sp>
      <p:sp>
        <p:nvSpPr>
          <p:cNvPr id="435" name="Google Shape;435;p15"/>
          <p:cNvSpPr txBox="1"/>
          <p:nvPr>
            <p:ph idx="2" type="subTitle"/>
          </p:nvPr>
        </p:nvSpPr>
        <p:spPr>
          <a:xfrm>
            <a:off x="3636350" y="2841300"/>
            <a:ext cx="2545500" cy="3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Sobre Mí: </a:t>
            </a:r>
            <a:endParaRPr/>
          </a:p>
        </p:txBody>
      </p:sp>
      <p:sp>
        <p:nvSpPr>
          <p:cNvPr id="436" name="Google Shape;436;p15"/>
          <p:cNvSpPr txBox="1"/>
          <p:nvPr>
            <p:ph idx="3" type="subTitle"/>
          </p:nvPr>
        </p:nvSpPr>
        <p:spPr>
          <a:xfrm>
            <a:off x="3712550" y="3117525"/>
            <a:ext cx="33654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5"/>
          <p:cNvSpPr txBox="1"/>
          <p:nvPr>
            <p:ph idx="4" type="subTitle"/>
          </p:nvPr>
        </p:nvSpPr>
        <p:spPr>
          <a:xfrm>
            <a:off x="4347550" y="4165200"/>
            <a:ext cx="14046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Fortalezas</a:t>
            </a:r>
            <a:endParaRPr/>
          </a:p>
        </p:txBody>
      </p:sp>
      <p:sp>
        <p:nvSpPr>
          <p:cNvPr id="438" name="Google Shape;438;p15"/>
          <p:cNvSpPr txBox="1"/>
          <p:nvPr>
            <p:ph idx="5" type="subTitle"/>
          </p:nvPr>
        </p:nvSpPr>
        <p:spPr>
          <a:xfrm>
            <a:off x="4502150" y="4956480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5"/>
          <p:cNvSpPr txBox="1"/>
          <p:nvPr>
            <p:ph idx="6" type="subTitle"/>
          </p:nvPr>
        </p:nvSpPr>
        <p:spPr>
          <a:xfrm>
            <a:off x="4502150" y="4774775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Describe fortalezas</a:t>
            </a:r>
            <a:endParaRPr/>
          </a:p>
        </p:txBody>
      </p:sp>
      <p:sp>
        <p:nvSpPr>
          <p:cNvPr id="440" name="Google Shape;440;p15"/>
          <p:cNvSpPr txBox="1"/>
          <p:nvPr>
            <p:ph idx="8" type="subTitle"/>
          </p:nvPr>
        </p:nvSpPr>
        <p:spPr>
          <a:xfrm>
            <a:off x="4502150" y="5653179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5"/>
          <p:cNvSpPr txBox="1"/>
          <p:nvPr>
            <p:ph idx="9" type="subTitle"/>
          </p:nvPr>
        </p:nvSpPr>
        <p:spPr>
          <a:xfrm>
            <a:off x="4502150" y="5471474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Describe fortalezas</a:t>
            </a:r>
            <a:endParaRPr/>
          </a:p>
        </p:txBody>
      </p:sp>
      <p:sp>
        <p:nvSpPr>
          <p:cNvPr id="442" name="Google Shape;442;p15"/>
          <p:cNvSpPr txBox="1"/>
          <p:nvPr>
            <p:ph idx="14" type="subTitle"/>
          </p:nvPr>
        </p:nvSpPr>
        <p:spPr>
          <a:xfrm>
            <a:off x="4502150" y="6349878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5"/>
          <p:cNvSpPr txBox="1"/>
          <p:nvPr>
            <p:ph idx="15" type="subTitle"/>
          </p:nvPr>
        </p:nvSpPr>
        <p:spPr>
          <a:xfrm>
            <a:off x="4502150" y="6168173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Describe fortalezas</a:t>
            </a:r>
            <a:endParaRPr/>
          </a:p>
        </p:txBody>
      </p:sp>
      <p:sp>
        <p:nvSpPr>
          <p:cNvPr id="444" name="Google Shape;444;p15"/>
          <p:cNvSpPr txBox="1"/>
          <p:nvPr>
            <p:ph idx="17" type="subTitle"/>
          </p:nvPr>
        </p:nvSpPr>
        <p:spPr>
          <a:xfrm>
            <a:off x="4347550" y="6911400"/>
            <a:ext cx="23907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Áreas de Oportunidad</a:t>
            </a:r>
            <a:endParaRPr/>
          </a:p>
        </p:txBody>
      </p:sp>
      <p:sp>
        <p:nvSpPr>
          <p:cNvPr id="445" name="Google Shape;445;p15"/>
          <p:cNvSpPr txBox="1"/>
          <p:nvPr>
            <p:ph idx="18" type="subTitle"/>
          </p:nvPr>
        </p:nvSpPr>
        <p:spPr>
          <a:xfrm>
            <a:off x="4502150" y="7775877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46" name="Google Shape;446;p15"/>
          <p:cNvSpPr txBox="1"/>
          <p:nvPr>
            <p:ph idx="19" type="subTitle"/>
          </p:nvPr>
        </p:nvSpPr>
        <p:spPr>
          <a:xfrm>
            <a:off x="4502150" y="7594172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Describe aspectos a reforzar</a:t>
            </a:r>
            <a:endParaRPr/>
          </a:p>
        </p:txBody>
      </p:sp>
      <p:sp>
        <p:nvSpPr>
          <p:cNvPr id="447" name="Google Shape;447;p15"/>
          <p:cNvSpPr txBox="1"/>
          <p:nvPr>
            <p:ph idx="21" type="subTitle"/>
          </p:nvPr>
        </p:nvSpPr>
        <p:spPr>
          <a:xfrm>
            <a:off x="4502150" y="8472576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48" name="Google Shape;448;p15"/>
          <p:cNvSpPr txBox="1"/>
          <p:nvPr>
            <p:ph idx="22" type="subTitle"/>
          </p:nvPr>
        </p:nvSpPr>
        <p:spPr>
          <a:xfrm>
            <a:off x="4502150" y="8290871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Describe aspectos a reforzar</a:t>
            </a:r>
            <a:endParaRPr/>
          </a:p>
        </p:txBody>
      </p:sp>
      <p:sp>
        <p:nvSpPr>
          <p:cNvPr id="449" name="Google Shape;449;p15"/>
          <p:cNvSpPr txBox="1"/>
          <p:nvPr>
            <p:ph idx="24" type="subTitle"/>
          </p:nvPr>
        </p:nvSpPr>
        <p:spPr>
          <a:xfrm>
            <a:off x="4502150" y="9169275"/>
            <a:ext cx="2470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50" name="Google Shape;450;p15"/>
          <p:cNvSpPr txBox="1"/>
          <p:nvPr>
            <p:ph idx="25" type="subTitle"/>
          </p:nvPr>
        </p:nvSpPr>
        <p:spPr>
          <a:xfrm>
            <a:off x="4502150" y="8987570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Describe aspectos a reforzar</a:t>
            </a:r>
            <a:endParaRPr/>
          </a:p>
        </p:txBody>
      </p:sp>
      <p:sp>
        <p:nvSpPr>
          <p:cNvPr id="451" name="Google Shape;451;p15"/>
          <p:cNvSpPr txBox="1"/>
          <p:nvPr>
            <p:ph idx="27" type="subTitle"/>
          </p:nvPr>
        </p:nvSpPr>
        <p:spPr>
          <a:xfrm>
            <a:off x="1128100" y="3509400"/>
            <a:ext cx="19332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Datos de Contacto</a:t>
            </a:r>
            <a:endParaRPr/>
          </a:p>
        </p:txBody>
      </p:sp>
      <p:sp>
        <p:nvSpPr>
          <p:cNvPr id="452" name="Google Shape;452;p15"/>
          <p:cNvSpPr txBox="1"/>
          <p:nvPr>
            <p:ph idx="28" type="subTitle"/>
          </p:nvPr>
        </p:nvSpPr>
        <p:spPr>
          <a:xfrm>
            <a:off x="1051900" y="4203700"/>
            <a:ext cx="170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Correo institucional</a:t>
            </a:r>
            <a:endParaRPr/>
          </a:p>
        </p:txBody>
      </p:sp>
      <p:sp>
        <p:nvSpPr>
          <p:cNvPr id="453" name="Google Shape;453;p15"/>
          <p:cNvSpPr txBox="1"/>
          <p:nvPr>
            <p:ph idx="29" type="subTitle"/>
          </p:nvPr>
        </p:nvSpPr>
        <p:spPr>
          <a:xfrm>
            <a:off x="1051900" y="4688925"/>
            <a:ext cx="170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Teléfono</a:t>
            </a:r>
            <a:endParaRPr/>
          </a:p>
        </p:txBody>
      </p:sp>
      <p:sp>
        <p:nvSpPr>
          <p:cNvPr id="454" name="Google Shape;454;p15"/>
          <p:cNvSpPr txBox="1"/>
          <p:nvPr>
            <p:ph idx="31" type="subTitle"/>
          </p:nvPr>
        </p:nvSpPr>
        <p:spPr>
          <a:xfrm>
            <a:off x="1051900" y="5202175"/>
            <a:ext cx="2390400" cy="1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Posibilidades de comunicación</a:t>
            </a:r>
            <a:endParaRPr/>
          </a:p>
        </p:txBody>
      </p:sp>
      <p:sp>
        <p:nvSpPr>
          <p:cNvPr id="455" name="Google Shape;455;p15"/>
          <p:cNvSpPr txBox="1"/>
          <p:nvPr>
            <p:ph idx="32" type="subTitle"/>
          </p:nvPr>
        </p:nvSpPr>
        <p:spPr>
          <a:xfrm>
            <a:off x="1128100" y="6231600"/>
            <a:ext cx="14046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Habilidades</a:t>
            </a:r>
            <a:endParaRPr/>
          </a:p>
        </p:txBody>
      </p:sp>
      <p:sp>
        <p:nvSpPr>
          <p:cNvPr id="456" name="Google Shape;456;p15"/>
          <p:cNvSpPr txBox="1"/>
          <p:nvPr>
            <p:ph idx="33" type="subTitle"/>
          </p:nvPr>
        </p:nvSpPr>
        <p:spPr>
          <a:xfrm>
            <a:off x="975700" y="6887275"/>
            <a:ext cx="2085600" cy="115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 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 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Habilidad 5</a:t>
            </a:r>
            <a:endParaRPr/>
          </a:p>
        </p:txBody>
      </p:sp>
      <p:sp>
        <p:nvSpPr>
          <p:cNvPr id="457" name="Google Shape;457;p15"/>
          <p:cNvSpPr txBox="1"/>
          <p:nvPr>
            <p:ph idx="34" type="subTitle"/>
          </p:nvPr>
        </p:nvSpPr>
        <p:spPr>
          <a:xfrm>
            <a:off x="1128100" y="8326800"/>
            <a:ext cx="14046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Intereses</a:t>
            </a:r>
            <a:endParaRPr/>
          </a:p>
        </p:txBody>
      </p:sp>
      <p:sp>
        <p:nvSpPr>
          <p:cNvPr id="458" name="Google Shape;458;p15"/>
          <p:cNvSpPr txBox="1"/>
          <p:nvPr>
            <p:ph idx="35" type="subTitle"/>
          </p:nvPr>
        </p:nvSpPr>
        <p:spPr>
          <a:xfrm>
            <a:off x="2041951" y="890502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</a:t>
            </a:r>
            <a:endParaRPr/>
          </a:p>
        </p:txBody>
      </p:sp>
      <p:sp>
        <p:nvSpPr>
          <p:cNvPr id="459" name="Google Shape;459;p15"/>
          <p:cNvSpPr txBox="1"/>
          <p:nvPr>
            <p:ph idx="36" type="subTitle"/>
          </p:nvPr>
        </p:nvSpPr>
        <p:spPr>
          <a:xfrm>
            <a:off x="1014175" y="890502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460" name="Google Shape;460;p15"/>
          <p:cNvSpPr txBox="1"/>
          <p:nvPr>
            <p:ph idx="37" type="subTitle"/>
          </p:nvPr>
        </p:nvSpPr>
        <p:spPr>
          <a:xfrm>
            <a:off x="2041951" y="912647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</a:t>
            </a:r>
            <a:endParaRPr/>
          </a:p>
        </p:txBody>
      </p:sp>
      <p:sp>
        <p:nvSpPr>
          <p:cNvPr id="461" name="Google Shape;461;p15"/>
          <p:cNvSpPr txBox="1"/>
          <p:nvPr>
            <p:ph idx="38" type="subTitle"/>
          </p:nvPr>
        </p:nvSpPr>
        <p:spPr>
          <a:xfrm>
            <a:off x="1014175" y="9126475"/>
            <a:ext cx="7191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462" name="Google Shape;462;p15"/>
          <p:cNvSpPr/>
          <p:nvPr/>
        </p:nvSpPr>
        <p:spPr>
          <a:xfrm>
            <a:off x="559688" y="5160650"/>
            <a:ext cx="355625" cy="301075"/>
          </a:xfrm>
          <a:custGeom>
            <a:rect b="b" l="l" r="r" t="t"/>
            <a:pathLst>
              <a:path extrusionOk="0" h="12043" w="14225">
                <a:moveTo>
                  <a:pt x="10405" y="1563"/>
                </a:moveTo>
                <a:cubicBezTo>
                  <a:pt x="10604" y="1603"/>
                  <a:pt x="10803" y="1663"/>
                  <a:pt x="10982" y="1703"/>
                </a:cubicBezTo>
                <a:cubicBezTo>
                  <a:pt x="12096" y="2061"/>
                  <a:pt x="12772" y="2658"/>
                  <a:pt x="13170" y="3453"/>
                </a:cubicBezTo>
                <a:cubicBezTo>
                  <a:pt x="12235" y="2817"/>
                  <a:pt x="11320" y="2180"/>
                  <a:pt x="10405" y="1563"/>
                </a:cubicBezTo>
                <a:close/>
                <a:moveTo>
                  <a:pt x="9907" y="1404"/>
                </a:moveTo>
                <a:lnTo>
                  <a:pt x="9907" y="1404"/>
                </a:lnTo>
                <a:cubicBezTo>
                  <a:pt x="10047" y="1424"/>
                  <a:pt x="10186" y="1484"/>
                  <a:pt x="10325" y="1504"/>
                </a:cubicBezTo>
                <a:cubicBezTo>
                  <a:pt x="10226" y="1563"/>
                  <a:pt x="10206" y="1663"/>
                  <a:pt x="10285" y="1703"/>
                </a:cubicBezTo>
                <a:cubicBezTo>
                  <a:pt x="11280" y="2399"/>
                  <a:pt x="12294" y="3095"/>
                  <a:pt x="13289" y="3772"/>
                </a:cubicBezTo>
                <a:cubicBezTo>
                  <a:pt x="13428" y="4169"/>
                  <a:pt x="13508" y="4587"/>
                  <a:pt x="13568" y="5045"/>
                </a:cubicBezTo>
                <a:cubicBezTo>
                  <a:pt x="12971" y="4567"/>
                  <a:pt x="12334" y="4090"/>
                  <a:pt x="11737" y="3632"/>
                </a:cubicBezTo>
                <a:cubicBezTo>
                  <a:pt x="11719" y="3614"/>
                  <a:pt x="11699" y="3607"/>
                  <a:pt x="11680" y="3607"/>
                </a:cubicBezTo>
                <a:cubicBezTo>
                  <a:pt x="11637" y="3607"/>
                  <a:pt x="11598" y="3644"/>
                  <a:pt x="11598" y="3672"/>
                </a:cubicBezTo>
                <a:cubicBezTo>
                  <a:pt x="11240" y="2777"/>
                  <a:pt x="10703" y="2001"/>
                  <a:pt x="9907" y="1404"/>
                </a:cubicBezTo>
                <a:close/>
                <a:moveTo>
                  <a:pt x="11618" y="3752"/>
                </a:moveTo>
                <a:cubicBezTo>
                  <a:pt x="12275" y="4269"/>
                  <a:pt x="12931" y="4766"/>
                  <a:pt x="13587" y="5283"/>
                </a:cubicBezTo>
                <a:lnTo>
                  <a:pt x="13587" y="5602"/>
                </a:lnTo>
                <a:cubicBezTo>
                  <a:pt x="13587" y="5960"/>
                  <a:pt x="13568" y="6298"/>
                  <a:pt x="13528" y="6656"/>
                </a:cubicBezTo>
                <a:cubicBezTo>
                  <a:pt x="13030" y="6179"/>
                  <a:pt x="12533" y="5681"/>
                  <a:pt x="12036" y="5184"/>
                </a:cubicBezTo>
                <a:cubicBezTo>
                  <a:pt x="12016" y="5164"/>
                  <a:pt x="12016" y="5164"/>
                  <a:pt x="11996" y="5164"/>
                </a:cubicBezTo>
                <a:cubicBezTo>
                  <a:pt x="11917" y="4667"/>
                  <a:pt x="11797" y="4189"/>
                  <a:pt x="11618" y="3752"/>
                </a:cubicBezTo>
                <a:close/>
                <a:moveTo>
                  <a:pt x="12036" y="5443"/>
                </a:moveTo>
                <a:lnTo>
                  <a:pt x="13508" y="6895"/>
                </a:lnTo>
                <a:cubicBezTo>
                  <a:pt x="13468" y="7233"/>
                  <a:pt x="13408" y="7531"/>
                  <a:pt x="13329" y="7850"/>
                </a:cubicBezTo>
                <a:cubicBezTo>
                  <a:pt x="12931" y="7511"/>
                  <a:pt x="12513" y="7133"/>
                  <a:pt x="12115" y="6815"/>
                </a:cubicBezTo>
                <a:cubicBezTo>
                  <a:pt x="12115" y="6815"/>
                  <a:pt x="12096" y="6815"/>
                  <a:pt x="12096" y="6775"/>
                </a:cubicBezTo>
                <a:cubicBezTo>
                  <a:pt x="12115" y="6358"/>
                  <a:pt x="12115" y="5900"/>
                  <a:pt x="12036" y="5443"/>
                </a:cubicBezTo>
                <a:close/>
                <a:moveTo>
                  <a:pt x="12036" y="6994"/>
                </a:moveTo>
                <a:cubicBezTo>
                  <a:pt x="12473" y="7352"/>
                  <a:pt x="12871" y="7690"/>
                  <a:pt x="13269" y="8049"/>
                </a:cubicBezTo>
                <a:cubicBezTo>
                  <a:pt x="13190" y="8426"/>
                  <a:pt x="13030" y="8785"/>
                  <a:pt x="12871" y="9143"/>
                </a:cubicBezTo>
                <a:cubicBezTo>
                  <a:pt x="12513" y="8804"/>
                  <a:pt x="12175" y="8486"/>
                  <a:pt x="11777" y="8188"/>
                </a:cubicBezTo>
                <a:cubicBezTo>
                  <a:pt x="11897" y="7830"/>
                  <a:pt x="11996" y="7432"/>
                  <a:pt x="12036" y="6994"/>
                </a:cubicBezTo>
                <a:close/>
                <a:moveTo>
                  <a:pt x="11718" y="8367"/>
                </a:moveTo>
                <a:cubicBezTo>
                  <a:pt x="12096" y="8665"/>
                  <a:pt x="12473" y="8964"/>
                  <a:pt x="12792" y="9322"/>
                </a:cubicBezTo>
                <a:cubicBezTo>
                  <a:pt x="12613" y="9600"/>
                  <a:pt x="12434" y="9859"/>
                  <a:pt x="12215" y="10137"/>
                </a:cubicBezTo>
                <a:lnTo>
                  <a:pt x="11161" y="9381"/>
                </a:lnTo>
                <a:cubicBezTo>
                  <a:pt x="11399" y="9103"/>
                  <a:pt x="11578" y="8745"/>
                  <a:pt x="11718" y="8367"/>
                </a:cubicBezTo>
                <a:close/>
                <a:moveTo>
                  <a:pt x="11081" y="9540"/>
                </a:moveTo>
                <a:lnTo>
                  <a:pt x="12115" y="10276"/>
                </a:lnTo>
                <a:cubicBezTo>
                  <a:pt x="11996" y="10376"/>
                  <a:pt x="11877" y="10475"/>
                  <a:pt x="11777" y="10595"/>
                </a:cubicBezTo>
                <a:cubicBezTo>
                  <a:pt x="11618" y="10714"/>
                  <a:pt x="11439" y="10833"/>
                  <a:pt x="11300" y="10933"/>
                </a:cubicBezTo>
                <a:cubicBezTo>
                  <a:pt x="10982" y="10714"/>
                  <a:pt x="10683" y="10515"/>
                  <a:pt x="10345" y="10276"/>
                </a:cubicBezTo>
                <a:cubicBezTo>
                  <a:pt x="10623" y="10058"/>
                  <a:pt x="10842" y="9819"/>
                  <a:pt x="11081" y="9540"/>
                </a:cubicBezTo>
                <a:close/>
                <a:moveTo>
                  <a:pt x="6227" y="529"/>
                </a:moveTo>
                <a:cubicBezTo>
                  <a:pt x="7401" y="569"/>
                  <a:pt x="8754" y="1305"/>
                  <a:pt x="9529" y="1882"/>
                </a:cubicBezTo>
                <a:cubicBezTo>
                  <a:pt x="10822" y="2817"/>
                  <a:pt x="11360" y="4388"/>
                  <a:pt x="11499" y="5960"/>
                </a:cubicBezTo>
                <a:cubicBezTo>
                  <a:pt x="11797" y="9123"/>
                  <a:pt x="9370" y="10933"/>
                  <a:pt x="6466" y="11032"/>
                </a:cubicBezTo>
                <a:lnTo>
                  <a:pt x="6168" y="10953"/>
                </a:lnTo>
                <a:cubicBezTo>
                  <a:pt x="6144" y="10948"/>
                  <a:pt x="6121" y="10946"/>
                  <a:pt x="6097" y="10946"/>
                </a:cubicBezTo>
                <a:cubicBezTo>
                  <a:pt x="6022" y="10946"/>
                  <a:pt x="5950" y="10972"/>
                  <a:pt x="5889" y="11032"/>
                </a:cubicBezTo>
                <a:cubicBezTo>
                  <a:pt x="41" y="10654"/>
                  <a:pt x="1" y="768"/>
                  <a:pt x="6008" y="688"/>
                </a:cubicBezTo>
                <a:cubicBezTo>
                  <a:pt x="6128" y="688"/>
                  <a:pt x="6187" y="609"/>
                  <a:pt x="6227" y="529"/>
                </a:cubicBezTo>
                <a:close/>
                <a:moveTo>
                  <a:pt x="10206" y="10376"/>
                </a:moveTo>
                <a:cubicBezTo>
                  <a:pt x="10504" y="10595"/>
                  <a:pt x="10803" y="10814"/>
                  <a:pt x="11121" y="11013"/>
                </a:cubicBezTo>
                <a:cubicBezTo>
                  <a:pt x="10822" y="11172"/>
                  <a:pt x="10524" y="11271"/>
                  <a:pt x="10226" y="11331"/>
                </a:cubicBezTo>
                <a:cubicBezTo>
                  <a:pt x="10007" y="11152"/>
                  <a:pt x="9748" y="10993"/>
                  <a:pt x="9509" y="10833"/>
                </a:cubicBezTo>
                <a:cubicBezTo>
                  <a:pt x="9748" y="10714"/>
                  <a:pt x="9987" y="10555"/>
                  <a:pt x="10206" y="10376"/>
                </a:cubicBezTo>
                <a:close/>
                <a:moveTo>
                  <a:pt x="9291" y="10953"/>
                </a:moveTo>
                <a:cubicBezTo>
                  <a:pt x="9529" y="11092"/>
                  <a:pt x="9748" y="11231"/>
                  <a:pt x="9987" y="11410"/>
                </a:cubicBezTo>
                <a:cubicBezTo>
                  <a:pt x="9752" y="11434"/>
                  <a:pt x="9510" y="11445"/>
                  <a:pt x="9265" y="11445"/>
                </a:cubicBezTo>
                <a:cubicBezTo>
                  <a:pt x="8888" y="11445"/>
                  <a:pt x="8502" y="11419"/>
                  <a:pt x="8117" y="11371"/>
                </a:cubicBezTo>
                <a:cubicBezTo>
                  <a:pt x="8535" y="11291"/>
                  <a:pt x="8933" y="11132"/>
                  <a:pt x="9291" y="10953"/>
                </a:cubicBezTo>
                <a:close/>
                <a:moveTo>
                  <a:pt x="6146" y="0"/>
                </a:moveTo>
                <a:cubicBezTo>
                  <a:pt x="5732" y="0"/>
                  <a:pt x="5329" y="79"/>
                  <a:pt x="4954" y="270"/>
                </a:cubicBezTo>
                <a:cubicBezTo>
                  <a:pt x="2388" y="887"/>
                  <a:pt x="677" y="3573"/>
                  <a:pt x="856" y="6238"/>
                </a:cubicBezTo>
                <a:cubicBezTo>
                  <a:pt x="1055" y="9441"/>
                  <a:pt x="3303" y="11589"/>
                  <a:pt x="6386" y="11609"/>
                </a:cubicBezTo>
                <a:cubicBezTo>
                  <a:pt x="7296" y="11837"/>
                  <a:pt x="8250" y="12043"/>
                  <a:pt x="9179" y="12043"/>
                </a:cubicBezTo>
                <a:cubicBezTo>
                  <a:pt x="10037" y="12043"/>
                  <a:pt x="10874" y="11867"/>
                  <a:pt x="11638" y="11371"/>
                </a:cubicBezTo>
                <a:cubicBezTo>
                  <a:pt x="13150" y="10416"/>
                  <a:pt x="13886" y="8645"/>
                  <a:pt x="14065" y="6935"/>
                </a:cubicBezTo>
                <a:cubicBezTo>
                  <a:pt x="14224" y="5303"/>
                  <a:pt x="14224" y="3314"/>
                  <a:pt x="12991" y="2140"/>
                </a:cubicBezTo>
                <a:cubicBezTo>
                  <a:pt x="11638" y="847"/>
                  <a:pt x="9509" y="987"/>
                  <a:pt x="7898" y="231"/>
                </a:cubicBezTo>
                <a:cubicBezTo>
                  <a:pt x="7863" y="217"/>
                  <a:pt x="7828" y="210"/>
                  <a:pt x="7793" y="210"/>
                </a:cubicBezTo>
                <a:cubicBezTo>
                  <a:pt x="7731" y="210"/>
                  <a:pt x="7671" y="232"/>
                  <a:pt x="7620" y="270"/>
                </a:cubicBezTo>
                <a:cubicBezTo>
                  <a:pt x="7136" y="109"/>
                  <a:pt x="6634" y="0"/>
                  <a:pt x="614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15"/>
          <p:cNvSpPr/>
          <p:nvPr/>
        </p:nvSpPr>
        <p:spPr>
          <a:xfrm>
            <a:off x="609413" y="5221475"/>
            <a:ext cx="184050" cy="158575"/>
          </a:xfrm>
          <a:custGeom>
            <a:rect b="b" l="l" r="r" t="t"/>
            <a:pathLst>
              <a:path extrusionOk="0" h="6343" w="7362">
                <a:moveTo>
                  <a:pt x="3224" y="284"/>
                </a:moveTo>
                <a:lnTo>
                  <a:pt x="3224" y="284"/>
                </a:lnTo>
                <a:cubicBezTo>
                  <a:pt x="2766" y="961"/>
                  <a:pt x="2627" y="1915"/>
                  <a:pt x="2468" y="2691"/>
                </a:cubicBezTo>
                <a:cubicBezTo>
                  <a:pt x="2448" y="2831"/>
                  <a:pt x="2428" y="2970"/>
                  <a:pt x="2388" y="3149"/>
                </a:cubicBezTo>
                <a:cubicBezTo>
                  <a:pt x="1990" y="3069"/>
                  <a:pt x="1592" y="2970"/>
                  <a:pt x="1195" y="2850"/>
                </a:cubicBezTo>
                <a:cubicBezTo>
                  <a:pt x="1354" y="1697"/>
                  <a:pt x="2070" y="662"/>
                  <a:pt x="3224" y="284"/>
                </a:cubicBezTo>
                <a:close/>
                <a:moveTo>
                  <a:pt x="5034" y="324"/>
                </a:moveTo>
                <a:cubicBezTo>
                  <a:pt x="5810" y="523"/>
                  <a:pt x="6426" y="1020"/>
                  <a:pt x="6765" y="2015"/>
                </a:cubicBezTo>
                <a:cubicBezTo>
                  <a:pt x="6864" y="2313"/>
                  <a:pt x="6924" y="2612"/>
                  <a:pt x="6944" y="2910"/>
                </a:cubicBezTo>
                <a:cubicBezTo>
                  <a:pt x="6605" y="3109"/>
                  <a:pt x="6168" y="3208"/>
                  <a:pt x="5730" y="3248"/>
                </a:cubicBezTo>
                <a:cubicBezTo>
                  <a:pt x="5710" y="2234"/>
                  <a:pt x="5531" y="1259"/>
                  <a:pt x="5034" y="324"/>
                </a:cubicBezTo>
                <a:close/>
                <a:moveTo>
                  <a:pt x="4039" y="225"/>
                </a:moveTo>
                <a:cubicBezTo>
                  <a:pt x="4019" y="1239"/>
                  <a:pt x="4019" y="2274"/>
                  <a:pt x="3980" y="3308"/>
                </a:cubicBezTo>
                <a:lnTo>
                  <a:pt x="3960" y="3308"/>
                </a:lnTo>
                <a:cubicBezTo>
                  <a:pt x="3482" y="3308"/>
                  <a:pt x="3045" y="3248"/>
                  <a:pt x="2587" y="3208"/>
                </a:cubicBezTo>
                <a:lnTo>
                  <a:pt x="2667" y="2751"/>
                </a:lnTo>
                <a:cubicBezTo>
                  <a:pt x="2806" y="1975"/>
                  <a:pt x="2965" y="861"/>
                  <a:pt x="3482" y="244"/>
                </a:cubicBezTo>
                <a:cubicBezTo>
                  <a:pt x="3681" y="225"/>
                  <a:pt x="3860" y="225"/>
                  <a:pt x="4039" y="225"/>
                </a:cubicBezTo>
                <a:close/>
                <a:moveTo>
                  <a:pt x="4238" y="225"/>
                </a:moveTo>
                <a:cubicBezTo>
                  <a:pt x="4437" y="225"/>
                  <a:pt x="4616" y="244"/>
                  <a:pt x="4775" y="264"/>
                </a:cubicBezTo>
                <a:lnTo>
                  <a:pt x="4775" y="284"/>
                </a:lnTo>
                <a:cubicBezTo>
                  <a:pt x="5312" y="1259"/>
                  <a:pt x="5511" y="2254"/>
                  <a:pt x="5531" y="3268"/>
                </a:cubicBezTo>
                <a:cubicBezTo>
                  <a:pt x="5054" y="3308"/>
                  <a:pt x="4576" y="3308"/>
                  <a:pt x="4179" y="3308"/>
                </a:cubicBezTo>
                <a:cubicBezTo>
                  <a:pt x="4218" y="2274"/>
                  <a:pt x="4218" y="1239"/>
                  <a:pt x="4238" y="225"/>
                </a:cubicBezTo>
                <a:close/>
                <a:moveTo>
                  <a:pt x="6944" y="3129"/>
                </a:moveTo>
                <a:lnTo>
                  <a:pt x="6944" y="3129"/>
                </a:lnTo>
                <a:cubicBezTo>
                  <a:pt x="7003" y="4243"/>
                  <a:pt x="6506" y="5238"/>
                  <a:pt x="5472" y="5755"/>
                </a:cubicBezTo>
                <a:cubicBezTo>
                  <a:pt x="5611" y="4999"/>
                  <a:pt x="5710" y="4223"/>
                  <a:pt x="5710" y="3447"/>
                </a:cubicBezTo>
                <a:cubicBezTo>
                  <a:pt x="6148" y="3427"/>
                  <a:pt x="6566" y="3328"/>
                  <a:pt x="6944" y="3129"/>
                </a:cubicBezTo>
                <a:close/>
                <a:moveTo>
                  <a:pt x="1195" y="3049"/>
                </a:moveTo>
                <a:lnTo>
                  <a:pt x="1195" y="3049"/>
                </a:lnTo>
                <a:cubicBezTo>
                  <a:pt x="1592" y="3189"/>
                  <a:pt x="1990" y="3268"/>
                  <a:pt x="2388" y="3348"/>
                </a:cubicBezTo>
                <a:cubicBezTo>
                  <a:pt x="2328" y="4183"/>
                  <a:pt x="2368" y="4999"/>
                  <a:pt x="2647" y="5795"/>
                </a:cubicBezTo>
                <a:cubicBezTo>
                  <a:pt x="1970" y="5436"/>
                  <a:pt x="1453" y="4860"/>
                  <a:pt x="1274" y="4104"/>
                </a:cubicBezTo>
                <a:cubicBezTo>
                  <a:pt x="1195" y="3746"/>
                  <a:pt x="1175" y="3407"/>
                  <a:pt x="1195" y="3049"/>
                </a:cubicBezTo>
                <a:close/>
                <a:moveTo>
                  <a:pt x="5551" y="3447"/>
                </a:moveTo>
                <a:cubicBezTo>
                  <a:pt x="5551" y="4243"/>
                  <a:pt x="5452" y="5039"/>
                  <a:pt x="5312" y="5834"/>
                </a:cubicBezTo>
                <a:cubicBezTo>
                  <a:pt x="5113" y="5914"/>
                  <a:pt x="4875" y="5993"/>
                  <a:pt x="4636" y="6033"/>
                </a:cubicBezTo>
                <a:cubicBezTo>
                  <a:pt x="4457" y="6093"/>
                  <a:pt x="4318" y="6093"/>
                  <a:pt x="4139" y="6093"/>
                </a:cubicBezTo>
                <a:cubicBezTo>
                  <a:pt x="4159" y="5218"/>
                  <a:pt x="4159" y="4342"/>
                  <a:pt x="4179" y="3467"/>
                </a:cubicBezTo>
                <a:lnTo>
                  <a:pt x="4377" y="3467"/>
                </a:lnTo>
                <a:cubicBezTo>
                  <a:pt x="4755" y="3467"/>
                  <a:pt x="5153" y="3467"/>
                  <a:pt x="5551" y="3447"/>
                </a:cubicBezTo>
                <a:close/>
                <a:moveTo>
                  <a:pt x="2587" y="3368"/>
                </a:moveTo>
                <a:lnTo>
                  <a:pt x="2587" y="3368"/>
                </a:lnTo>
                <a:cubicBezTo>
                  <a:pt x="3065" y="3447"/>
                  <a:pt x="3542" y="3467"/>
                  <a:pt x="4019" y="3467"/>
                </a:cubicBezTo>
                <a:cubicBezTo>
                  <a:pt x="3980" y="4342"/>
                  <a:pt x="3960" y="5218"/>
                  <a:pt x="3960" y="6113"/>
                </a:cubicBezTo>
                <a:cubicBezTo>
                  <a:pt x="3562" y="6113"/>
                  <a:pt x="3184" y="6033"/>
                  <a:pt x="2846" y="5894"/>
                </a:cubicBezTo>
                <a:cubicBezTo>
                  <a:pt x="2866" y="5854"/>
                  <a:pt x="2866" y="5834"/>
                  <a:pt x="2846" y="5814"/>
                </a:cubicBezTo>
                <a:cubicBezTo>
                  <a:pt x="2567" y="5019"/>
                  <a:pt x="2488" y="4203"/>
                  <a:pt x="2587" y="3368"/>
                </a:cubicBezTo>
                <a:close/>
                <a:moveTo>
                  <a:pt x="4146" y="1"/>
                </a:moveTo>
                <a:cubicBezTo>
                  <a:pt x="4119" y="1"/>
                  <a:pt x="4089" y="16"/>
                  <a:pt x="4059" y="46"/>
                </a:cubicBezTo>
                <a:lnTo>
                  <a:pt x="3820" y="46"/>
                </a:lnTo>
                <a:cubicBezTo>
                  <a:pt x="3793" y="32"/>
                  <a:pt x="3775" y="9"/>
                  <a:pt x="3760" y="9"/>
                </a:cubicBezTo>
                <a:cubicBezTo>
                  <a:pt x="3753" y="9"/>
                  <a:pt x="3747" y="13"/>
                  <a:pt x="3741" y="26"/>
                </a:cubicBezTo>
                <a:lnTo>
                  <a:pt x="3363" y="85"/>
                </a:lnTo>
                <a:lnTo>
                  <a:pt x="3244" y="85"/>
                </a:lnTo>
                <a:cubicBezTo>
                  <a:pt x="3224" y="85"/>
                  <a:pt x="3184" y="125"/>
                  <a:pt x="3164" y="145"/>
                </a:cubicBezTo>
                <a:cubicBezTo>
                  <a:pt x="0" y="1098"/>
                  <a:pt x="452" y="6343"/>
                  <a:pt x="3960" y="6343"/>
                </a:cubicBezTo>
                <a:cubicBezTo>
                  <a:pt x="4113" y="6343"/>
                  <a:pt x="4272" y="6333"/>
                  <a:pt x="4437" y="6312"/>
                </a:cubicBezTo>
                <a:cubicBezTo>
                  <a:pt x="4736" y="6252"/>
                  <a:pt x="5014" y="6192"/>
                  <a:pt x="5273" y="6093"/>
                </a:cubicBezTo>
                <a:cubicBezTo>
                  <a:pt x="5297" y="6109"/>
                  <a:pt x="5325" y="6119"/>
                  <a:pt x="5351" y="6119"/>
                </a:cubicBezTo>
                <a:cubicBezTo>
                  <a:pt x="5388" y="6119"/>
                  <a:pt x="5420" y="6100"/>
                  <a:pt x="5432" y="6053"/>
                </a:cubicBezTo>
                <a:lnTo>
                  <a:pt x="5432" y="6033"/>
                </a:lnTo>
                <a:cubicBezTo>
                  <a:pt x="6625" y="5436"/>
                  <a:pt x="7361" y="4223"/>
                  <a:pt x="7162" y="2850"/>
                </a:cubicBezTo>
                <a:cubicBezTo>
                  <a:pt x="6904" y="941"/>
                  <a:pt x="5830" y="125"/>
                  <a:pt x="4218" y="46"/>
                </a:cubicBezTo>
                <a:cubicBezTo>
                  <a:pt x="4198" y="16"/>
                  <a:pt x="4174" y="1"/>
                  <a:pt x="4146" y="1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5"/>
          <p:cNvSpPr/>
          <p:nvPr/>
        </p:nvSpPr>
        <p:spPr>
          <a:xfrm>
            <a:off x="596238" y="4647388"/>
            <a:ext cx="332725" cy="302675"/>
          </a:xfrm>
          <a:custGeom>
            <a:rect b="b" l="l" r="r" t="t"/>
            <a:pathLst>
              <a:path extrusionOk="0" h="12107" w="13309">
                <a:moveTo>
                  <a:pt x="10564" y="2329"/>
                </a:moveTo>
                <a:cubicBezTo>
                  <a:pt x="10962" y="2528"/>
                  <a:pt x="11339" y="2767"/>
                  <a:pt x="11638" y="3005"/>
                </a:cubicBezTo>
                <a:cubicBezTo>
                  <a:pt x="11956" y="3324"/>
                  <a:pt x="12175" y="3761"/>
                  <a:pt x="12314" y="4258"/>
                </a:cubicBezTo>
                <a:cubicBezTo>
                  <a:pt x="11857" y="3920"/>
                  <a:pt x="11439" y="3582"/>
                  <a:pt x="11041" y="3184"/>
                </a:cubicBezTo>
                <a:cubicBezTo>
                  <a:pt x="11021" y="3164"/>
                  <a:pt x="10962" y="3164"/>
                  <a:pt x="10942" y="3164"/>
                </a:cubicBezTo>
                <a:cubicBezTo>
                  <a:pt x="10842" y="2866"/>
                  <a:pt x="10723" y="2588"/>
                  <a:pt x="10564" y="2329"/>
                </a:cubicBezTo>
                <a:close/>
                <a:moveTo>
                  <a:pt x="10981" y="3403"/>
                </a:moveTo>
                <a:lnTo>
                  <a:pt x="10981" y="3403"/>
                </a:lnTo>
                <a:cubicBezTo>
                  <a:pt x="11419" y="3801"/>
                  <a:pt x="11857" y="4179"/>
                  <a:pt x="12334" y="4497"/>
                </a:cubicBezTo>
                <a:cubicBezTo>
                  <a:pt x="12434" y="4915"/>
                  <a:pt x="12434" y="5353"/>
                  <a:pt x="12414" y="5790"/>
                </a:cubicBezTo>
                <a:cubicBezTo>
                  <a:pt x="11976" y="5492"/>
                  <a:pt x="11578" y="5174"/>
                  <a:pt x="11180" y="4815"/>
                </a:cubicBezTo>
                <a:cubicBezTo>
                  <a:pt x="11160" y="4318"/>
                  <a:pt x="11121" y="3861"/>
                  <a:pt x="10981" y="3403"/>
                </a:cubicBezTo>
                <a:close/>
                <a:moveTo>
                  <a:pt x="11180" y="5074"/>
                </a:moveTo>
                <a:lnTo>
                  <a:pt x="11180" y="5074"/>
                </a:lnTo>
                <a:cubicBezTo>
                  <a:pt x="11558" y="5392"/>
                  <a:pt x="11956" y="5711"/>
                  <a:pt x="12374" y="6009"/>
                </a:cubicBezTo>
                <a:cubicBezTo>
                  <a:pt x="12354" y="6367"/>
                  <a:pt x="12314" y="6685"/>
                  <a:pt x="12255" y="7004"/>
                </a:cubicBezTo>
                <a:cubicBezTo>
                  <a:pt x="11877" y="6785"/>
                  <a:pt x="11518" y="6546"/>
                  <a:pt x="11180" y="6248"/>
                </a:cubicBezTo>
                <a:cubicBezTo>
                  <a:pt x="11220" y="5989"/>
                  <a:pt x="11220" y="5750"/>
                  <a:pt x="11220" y="5492"/>
                </a:cubicBezTo>
                <a:cubicBezTo>
                  <a:pt x="11220" y="5353"/>
                  <a:pt x="11220" y="5213"/>
                  <a:pt x="11180" y="5074"/>
                </a:cubicBezTo>
                <a:close/>
                <a:moveTo>
                  <a:pt x="11160" y="6467"/>
                </a:moveTo>
                <a:cubicBezTo>
                  <a:pt x="11518" y="6745"/>
                  <a:pt x="11857" y="6984"/>
                  <a:pt x="12235" y="7203"/>
                </a:cubicBezTo>
                <a:cubicBezTo>
                  <a:pt x="12175" y="7441"/>
                  <a:pt x="12155" y="7640"/>
                  <a:pt x="12115" y="7799"/>
                </a:cubicBezTo>
                <a:cubicBezTo>
                  <a:pt x="12036" y="8058"/>
                  <a:pt x="11976" y="8297"/>
                  <a:pt x="11877" y="8555"/>
                </a:cubicBezTo>
                <a:cubicBezTo>
                  <a:pt x="11578" y="8257"/>
                  <a:pt x="11260" y="7998"/>
                  <a:pt x="10922" y="7799"/>
                </a:cubicBezTo>
                <a:cubicBezTo>
                  <a:pt x="11041" y="7382"/>
                  <a:pt x="11121" y="6944"/>
                  <a:pt x="11160" y="6467"/>
                </a:cubicBezTo>
                <a:close/>
                <a:moveTo>
                  <a:pt x="10862" y="7978"/>
                </a:moveTo>
                <a:cubicBezTo>
                  <a:pt x="11220" y="8217"/>
                  <a:pt x="11538" y="8456"/>
                  <a:pt x="11797" y="8754"/>
                </a:cubicBezTo>
                <a:cubicBezTo>
                  <a:pt x="11678" y="9172"/>
                  <a:pt x="11518" y="9570"/>
                  <a:pt x="11260" y="9928"/>
                </a:cubicBezTo>
                <a:cubicBezTo>
                  <a:pt x="10962" y="9689"/>
                  <a:pt x="10643" y="9470"/>
                  <a:pt x="10345" y="9252"/>
                </a:cubicBezTo>
                <a:cubicBezTo>
                  <a:pt x="10564" y="8854"/>
                  <a:pt x="10743" y="8436"/>
                  <a:pt x="10862" y="7978"/>
                </a:cubicBezTo>
                <a:close/>
                <a:moveTo>
                  <a:pt x="10245" y="9431"/>
                </a:moveTo>
                <a:cubicBezTo>
                  <a:pt x="10544" y="9649"/>
                  <a:pt x="10842" y="9868"/>
                  <a:pt x="11141" y="10067"/>
                </a:cubicBezTo>
                <a:cubicBezTo>
                  <a:pt x="10942" y="10425"/>
                  <a:pt x="10643" y="10684"/>
                  <a:pt x="10285" y="10942"/>
                </a:cubicBezTo>
                <a:cubicBezTo>
                  <a:pt x="10027" y="10763"/>
                  <a:pt x="9768" y="10584"/>
                  <a:pt x="9529" y="10366"/>
                </a:cubicBezTo>
                <a:cubicBezTo>
                  <a:pt x="9788" y="10087"/>
                  <a:pt x="10046" y="9769"/>
                  <a:pt x="10245" y="9431"/>
                </a:cubicBezTo>
                <a:close/>
                <a:moveTo>
                  <a:pt x="6147" y="618"/>
                </a:moveTo>
                <a:cubicBezTo>
                  <a:pt x="6864" y="718"/>
                  <a:pt x="7600" y="976"/>
                  <a:pt x="8276" y="1294"/>
                </a:cubicBezTo>
                <a:cubicBezTo>
                  <a:pt x="8296" y="1334"/>
                  <a:pt x="8336" y="1394"/>
                  <a:pt x="8395" y="1414"/>
                </a:cubicBezTo>
                <a:cubicBezTo>
                  <a:pt x="8574" y="1493"/>
                  <a:pt x="8753" y="1573"/>
                  <a:pt x="8952" y="1653"/>
                </a:cubicBezTo>
                <a:lnTo>
                  <a:pt x="9171" y="1792"/>
                </a:lnTo>
                <a:cubicBezTo>
                  <a:pt x="10623" y="2707"/>
                  <a:pt x="10663" y="4398"/>
                  <a:pt x="10623" y="5969"/>
                </a:cubicBezTo>
                <a:cubicBezTo>
                  <a:pt x="10564" y="7441"/>
                  <a:pt x="10265" y="8993"/>
                  <a:pt x="9151" y="10047"/>
                </a:cubicBezTo>
                <a:cubicBezTo>
                  <a:pt x="9139" y="10041"/>
                  <a:pt x="9125" y="10038"/>
                  <a:pt x="9112" y="10038"/>
                </a:cubicBezTo>
                <a:cubicBezTo>
                  <a:pt x="9044" y="10038"/>
                  <a:pt x="8982" y="10116"/>
                  <a:pt x="9032" y="10167"/>
                </a:cubicBezTo>
                <a:cubicBezTo>
                  <a:pt x="8244" y="10854"/>
                  <a:pt x="7177" y="11150"/>
                  <a:pt x="6136" y="11150"/>
                </a:cubicBezTo>
                <a:cubicBezTo>
                  <a:pt x="5732" y="11150"/>
                  <a:pt x="5332" y="11105"/>
                  <a:pt x="4954" y="11022"/>
                </a:cubicBezTo>
                <a:cubicBezTo>
                  <a:pt x="2428" y="10445"/>
                  <a:pt x="518" y="8197"/>
                  <a:pt x="617" y="5571"/>
                </a:cubicBezTo>
                <a:cubicBezTo>
                  <a:pt x="713" y="2787"/>
                  <a:pt x="2960" y="670"/>
                  <a:pt x="5693" y="670"/>
                </a:cubicBezTo>
                <a:cubicBezTo>
                  <a:pt x="5791" y="670"/>
                  <a:pt x="5889" y="672"/>
                  <a:pt x="5988" y="678"/>
                </a:cubicBezTo>
                <a:cubicBezTo>
                  <a:pt x="6068" y="678"/>
                  <a:pt x="6108" y="658"/>
                  <a:pt x="6147" y="618"/>
                </a:cubicBezTo>
                <a:close/>
                <a:moveTo>
                  <a:pt x="9390" y="10485"/>
                </a:moveTo>
                <a:cubicBezTo>
                  <a:pt x="9629" y="10704"/>
                  <a:pt x="9867" y="10863"/>
                  <a:pt x="10126" y="11042"/>
                </a:cubicBezTo>
                <a:cubicBezTo>
                  <a:pt x="9947" y="11141"/>
                  <a:pt x="9768" y="11241"/>
                  <a:pt x="9549" y="11281"/>
                </a:cubicBezTo>
                <a:cubicBezTo>
                  <a:pt x="9390" y="11340"/>
                  <a:pt x="9251" y="11380"/>
                  <a:pt x="9092" y="11420"/>
                </a:cubicBezTo>
                <a:cubicBezTo>
                  <a:pt x="8972" y="11261"/>
                  <a:pt x="8853" y="11141"/>
                  <a:pt x="8694" y="11022"/>
                </a:cubicBezTo>
                <a:cubicBezTo>
                  <a:pt x="8952" y="10863"/>
                  <a:pt x="9171" y="10684"/>
                  <a:pt x="9390" y="10485"/>
                </a:cubicBezTo>
                <a:close/>
                <a:moveTo>
                  <a:pt x="8554" y="11141"/>
                </a:moveTo>
                <a:cubicBezTo>
                  <a:pt x="8674" y="11241"/>
                  <a:pt x="8793" y="11340"/>
                  <a:pt x="8893" y="11460"/>
                </a:cubicBezTo>
                <a:cubicBezTo>
                  <a:pt x="8614" y="11513"/>
                  <a:pt x="8327" y="11530"/>
                  <a:pt x="8037" y="11530"/>
                </a:cubicBezTo>
                <a:cubicBezTo>
                  <a:pt x="7891" y="11530"/>
                  <a:pt x="7746" y="11526"/>
                  <a:pt x="7600" y="11519"/>
                </a:cubicBezTo>
                <a:cubicBezTo>
                  <a:pt x="7958" y="11420"/>
                  <a:pt x="8256" y="11281"/>
                  <a:pt x="8554" y="11141"/>
                </a:cubicBezTo>
                <a:close/>
                <a:moveTo>
                  <a:pt x="5468" y="1"/>
                </a:moveTo>
                <a:cubicBezTo>
                  <a:pt x="5261" y="1"/>
                  <a:pt x="5055" y="14"/>
                  <a:pt x="4854" y="41"/>
                </a:cubicBezTo>
                <a:cubicBezTo>
                  <a:pt x="4755" y="81"/>
                  <a:pt x="4695" y="121"/>
                  <a:pt x="4675" y="180"/>
                </a:cubicBezTo>
                <a:cubicBezTo>
                  <a:pt x="2069" y="678"/>
                  <a:pt x="1" y="2926"/>
                  <a:pt x="40" y="5750"/>
                </a:cubicBezTo>
                <a:cubicBezTo>
                  <a:pt x="100" y="8655"/>
                  <a:pt x="2229" y="11042"/>
                  <a:pt x="5014" y="11579"/>
                </a:cubicBezTo>
                <a:cubicBezTo>
                  <a:pt x="5053" y="11619"/>
                  <a:pt x="5093" y="11639"/>
                  <a:pt x="5153" y="11659"/>
                </a:cubicBezTo>
                <a:cubicBezTo>
                  <a:pt x="6097" y="11883"/>
                  <a:pt x="7097" y="12107"/>
                  <a:pt x="8082" y="12107"/>
                </a:cubicBezTo>
                <a:cubicBezTo>
                  <a:pt x="8758" y="12107"/>
                  <a:pt x="9427" y="12002"/>
                  <a:pt x="10066" y="11718"/>
                </a:cubicBezTo>
                <a:cubicBezTo>
                  <a:pt x="11459" y="11121"/>
                  <a:pt x="12135" y="9789"/>
                  <a:pt x="12533" y="8396"/>
                </a:cubicBezTo>
                <a:cubicBezTo>
                  <a:pt x="12951" y="6944"/>
                  <a:pt x="13309" y="4855"/>
                  <a:pt x="12652" y="3403"/>
                </a:cubicBezTo>
                <a:cubicBezTo>
                  <a:pt x="12155" y="2269"/>
                  <a:pt x="10484" y="1672"/>
                  <a:pt x="9271" y="1175"/>
                </a:cubicBezTo>
                <a:cubicBezTo>
                  <a:pt x="8157" y="507"/>
                  <a:pt x="6762" y="1"/>
                  <a:pt x="5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15"/>
          <p:cNvSpPr/>
          <p:nvPr/>
        </p:nvSpPr>
        <p:spPr>
          <a:xfrm>
            <a:off x="695713" y="4715038"/>
            <a:ext cx="67100" cy="67875"/>
          </a:xfrm>
          <a:custGeom>
            <a:rect b="b" l="l" r="r" t="t"/>
            <a:pathLst>
              <a:path extrusionOk="0" h="2715" w="2684">
                <a:moveTo>
                  <a:pt x="1410" y="203"/>
                </a:moveTo>
                <a:cubicBezTo>
                  <a:pt x="1637" y="203"/>
                  <a:pt x="1881" y="266"/>
                  <a:pt x="2129" y="359"/>
                </a:cubicBezTo>
                <a:cubicBezTo>
                  <a:pt x="2387" y="558"/>
                  <a:pt x="2427" y="856"/>
                  <a:pt x="2467" y="1175"/>
                </a:cubicBezTo>
                <a:cubicBezTo>
                  <a:pt x="2501" y="1844"/>
                  <a:pt x="2106" y="2499"/>
                  <a:pt x="1446" y="2499"/>
                </a:cubicBezTo>
                <a:cubicBezTo>
                  <a:pt x="1342" y="2499"/>
                  <a:pt x="1231" y="2483"/>
                  <a:pt x="1114" y="2448"/>
                </a:cubicBezTo>
                <a:cubicBezTo>
                  <a:pt x="438" y="2249"/>
                  <a:pt x="219" y="1393"/>
                  <a:pt x="517" y="797"/>
                </a:cubicBezTo>
                <a:cubicBezTo>
                  <a:pt x="736" y="359"/>
                  <a:pt x="1052" y="203"/>
                  <a:pt x="1410" y="203"/>
                </a:cubicBezTo>
                <a:close/>
                <a:moveTo>
                  <a:pt x="1432" y="1"/>
                </a:moveTo>
                <a:cubicBezTo>
                  <a:pt x="1413" y="1"/>
                  <a:pt x="1393" y="1"/>
                  <a:pt x="1373" y="21"/>
                </a:cubicBezTo>
                <a:cubicBezTo>
                  <a:pt x="915" y="21"/>
                  <a:pt x="537" y="259"/>
                  <a:pt x="318" y="816"/>
                </a:cubicBezTo>
                <a:cubicBezTo>
                  <a:pt x="0" y="1572"/>
                  <a:pt x="378" y="2487"/>
                  <a:pt x="1214" y="2686"/>
                </a:cubicBezTo>
                <a:cubicBezTo>
                  <a:pt x="1304" y="2705"/>
                  <a:pt x="1391" y="2714"/>
                  <a:pt x="1475" y="2714"/>
                </a:cubicBezTo>
                <a:cubicBezTo>
                  <a:pt x="2192" y="2714"/>
                  <a:pt x="2684" y="2068"/>
                  <a:pt x="2666" y="1373"/>
                </a:cubicBezTo>
                <a:cubicBezTo>
                  <a:pt x="2666" y="996"/>
                  <a:pt x="2606" y="498"/>
                  <a:pt x="2308" y="259"/>
                </a:cubicBezTo>
                <a:cubicBezTo>
                  <a:pt x="2069" y="61"/>
                  <a:pt x="1731" y="21"/>
                  <a:pt x="1432" y="1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5"/>
          <p:cNvSpPr/>
          <p:nvPr/>
        </p:nvSpPr>
        <p:spPr>
          <a:xfrm>
            <a:off x="668363" y="4802063"/>
            <a:ext cx="136550" cy="71275"/>
          </a:xfrm>
          <a:custGeom>
            <a:rect b="b" l="l" r="r" t="t"/>
            <a:pathLst>
              <a:path extrusionOk="0" h="2851" w="5462">
                <a:moveTo>
                  <a:pt x="2554" y="195"/>
                </a:moveTo>
                <a:cubicBezTo>
                  <a:pt x="2695" y="195"/>
                  <a:pt x="2839" y="204"/>
                  <a:pt x="2984" y="220"/>
                </a:cubicBezTo>
                <a:lnTo>
                  <a:pt x="3024" y="220"/>
                </a:lnTo>
                <a:cubicBezTo>
                  <a:pt x="3760" y="299"/>
                  <a:pt x="4376" y="598"/>
                  <a:pt x="4794" y="1354"/>
                </a:cubicBezTo>
                <a:cubicBezTo>
                  <a:pt x="5462" y="2431"/>
                  <a:pt x="4046" y="2652"/>
                  <a:pt x="2993" y="2652"/>
                </a:cubicBezTo>
                <a:cubicBezTo>
                  <a:pt x="2665" y="2652"/>
                  <a:pt x="2372" y="2631"/>
                  <a:pt x="2188" y="2607"/>
                </a:cubicBezTo>
                <a:cubicBezTo>
                  <a:pt x="1969" y="2587"/>
                  <a:pt x="816" y="2547"/>
                  <a:pt x="597" y="2348"/>
                </a:cubicBezTo>
                <a:cubicBezTo>
                  <a:pt x="219" y="1990"/>
                  <a:pt x="517" y="1453"/>
                  <a:pt x="716" y="1115"/>
                </a:cubicBezTo>
                <a:cubicBezTo>
                  <a:pt x="1150" y="431"/>
                  <a:pt x="1821" y="195"/>
                  <a:pt x="2554" y="195"/>
                </a:cubicBezTo>
                <a:close/>
                <a:moveTo>
                  <a:pt x="2488" y="0"/>
                </a:moveTo>
                <a:cubicBezTo>
                  <a:pt x="2461" y="0"/>
                  <a:pt x="2434" y="1"/>
                  <a:pt x="2407" y="1"/>
                </a:cubicBezTo>
                <a:cubicBezTo>
                  <a:pt x="2387" y="1"/>
                  <a:pt x="2367" y="1"/>
                  <a:pt x="2367" y="21"/>
                </a:cubicBezTo>
                <a:cubicBezTo>
                  <a:pt x="1452" y="81"/>
                  <a:pt x="776" y="498"/>
                  <a:pt x="378" y="1413"/>
                </a:cubicBezTo>
                <a:cubicBezTo>
                  <a:pt x="239" y="1712"/>
                  <a:pt x="0" y="2189"/>
                  <a:pt x="298" y="2448"/>
                </a:cubicBezTo>
                <a:cubicBezTo>
                  <a:pt x="696" y="2786"/>
                  <a:pt x="1810" y="2766"/>
                  <a:pt x="2328" y="2806"/>
                </a:cubicBezTo>
                <a:cubicBezTo>
                  <a:pt x="2532" y="2827"/>
                  <a:pt x="2851" y="2851"/>
                  <a:pt x="3205" y="2851"/>
                </a:cubicBezTo>
                <a:cubicBezTo>
                  <a:pt x="4197" y="2851"/>
                  <a:pt x="5456" y="2665"/>
                  <a:pt x="5192" y="1712"/>
                </a:cubicBezTo>
                <a:cubicBezTo>
                  <a:pt x="4861" y="428"/>
                  <a:pt x="3656" y="0"/>
                  <a:pt x="2488" y="0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15"/>
          <p:cNvSpPr/>
          <p:nvPr/>
        </p:nvSpPr>
        <p:spPr>
          <a:xfrm>
            <a:off x="596238" y="4163813"/>
            <a:ext cx="332725" cy="302675"/>
          </a:xfrm>
          <a:custGeom>
            <a:rect b="b" l="l" r="r" t="t"/>
            <a:pathLst>
              <a:path extrusionOk="0" h="12107" w="13309">
                <a:moveTo>
                  <a:pt x="10564" y="2329"/>
                </a:moveTo>
                <a:cubicBezTo>
                  <a:pt x="10962" y="2528"/>
                  <a:pt x="11339" y="2767"/>
                  <a:pt x="11638" y="3005"/>
                </a:cubicBezTo>
                <a:cubicBezTo>
                  <a:pt x="11956" y="3324"/>
                  <a:pt x="12175" y="3761"/>
                  <a:pt x="12314" y="4258"/>
                </a:cubicBezTo>
                <a:cubicBezTo>
                  <a:pt x="11857" y="3920"/>
                  <a:pt x="11439" y="3582"/>
                  <a:pt x="11041" y="3184"/>
                </a:cubicBezTo>
                <a:cubicBezTo>
                  <a:pt x="11021" y="3164"/>
                  <a:pt x="10962" y="3164"/>
                  <a:pt x="10942" y="3164"/>
                </a:cubicBezTo>
                <a:cubicBezTo>
                  <a:pt x="10842" y="2866"/>
                  <a:pt x="10723" y="2588"/>
                  <a:pt x="10564" y="2329"/>
                </a:cubicBezTo>
                <a:close/>
                <a:moveTo>
                  <a:pt x="10981" y="3403"/>
                </a:moveTo>
                <a:lnTo>
                  <a:pt x="10981" y="3403"/>
                </a:lnTo>
                <a:cubicBezTo>
                  <a:pt x="11419" y="3801"/>
                  <a:pt x="11857" y="4179"/>
                  <a:pt x="12334" y="4497"/>
                </a:cubicBezTo>
                <a:cubicBezTo>
                  <a:pt x="12434" y="4915"/>
                  <a:pt x="12434" y="5353"/>
                  <a:pt x="12414" y="5790"/>
                </a:cubicBezTo>
                <a:cubicBezTo>
                  <a:pt x="11976" y="5492"/>
                  <a:pt x="11578" y="5174"/>
                  <a:pt x="11180" y="4815"/>
                </a:cubicBezTo>
                <a:cubicBezTo>
                  <a:pt x="11160" y="4318"/>
                  <a:pt x="11121" y="3861"/>
                  <a:pt x="10981" y="3403"/>
                </a:cubicBezTo>
                <a:close/>
                <a:moveTo>
                  <a:pt x="11180" y="5074"/>
                </a:moveTo>
                <a:lnTo>
                  <a:pt x="11180" y="5074"/>
                </a:lnTo>
                <a:cubicBezTo>
                  <a:pt x="11558" y="5392"/>
                  <a:pt x="11956" y="5711"/>
                  <a:pt x="12374" y="6009"/>
                </a:cubicBezTo>
                <a:cubicBezTo>
                  <a:pt x="12354" y="6367"/>
                  <a:pt x="12314" y="6685"/>
                  <a:pt x="12255" y="7004"/>
                </a:cubicBezTo>
                <a:cubicBezTo>
                  <a:pt x="11877" y="6785"/>
                  <a:pt x="11518" y="6546"/>
                  <a:pt x="11180" y="6248"/>
                </a:cubicBezTo>
                <a:cubicBezTo>
                  <a:pt x="11220" y="5989"/>
                  <a:pt x="11220" y="5750"/>
                  <a:pt x="11220" y="5492"/>
                </a:cubicBezTo>
                <a:cubicBezTo>
                  <a:pt x="11220" y="5353"/>
                  <a:pt x="11220" y="5213"/>
                  <a:pt x="11180" y="5074"/>
                </a:cubicBezTo>
                <a:close/>
                <a:moveTo>
                  <a:pt x="11160" y="6467"/>
                </a:moveTo>
                <a:cubicBezTo>
                  <a:pt x="11518" y="6745"/>
                  <a:pt x="11857" y="6984"/>
                  <a:pt x="12235" y="7203"/>
                </a:cubicBezTo>
                <a:cubicBezTo>
                  <a:pt x="12175" y="7441"/>
                  <a:pt x="12155" y="7640"/>
                  <a:pt x="12115" y="7799"/>
                </a:cubicBezTo>
                <a:cubicBezTo>
                  <a:pt x="12036" y="8058"/>
                  <a:pt x="11976" y="8297"/>
                  <a:pt x="11877" y="8555"/>
                </a:cubicBezTo>
                <a:cubicBezTo>
                  <a:pt x="11578" y="8257"/>
                  <a:pt x="11260" y="7998"/>
                  <a:pt x="10922" y="7799"/>
                </a:cubicBezTo>
                <a:cubicBezTo>
                  <a:pt x="11041" y="7382"/>
                  <a:pt x="11121" y="6944"/>
                  <a:pt x="11160" y="6467"/>
                </a:cubicBezTo>
                <a:close/>
                <a:moveTo>
                  <a:pt x="10862" y="7978"/>
                </a:moveTo>
                <a:cubicBezTo>
                  <a:pt x="11220" y="8217"/>
                  <a:pt x="11538" y="8456"/>
                  <a:pt x="11797" y="8754"/>
                </a:cubicBezTo>
                <a:cubicBezTo>
                  <a:pt x="11678" y="9172"/>
                  <a:pt x="11518" y="9570"/>
                  <a:pt x="11260" y="9928"/>
                </a:cubicBezTo>
                <a:cubicBezTo>
                  <a:pt x="10962" y="9689"/>
                  <a:pt x="10643" y="9470"/>
                  <a:pt x="10345" y="9252"/>
                </a:cubicBezTo>
                <a:cubicBezTo>
                  <a:pt x="10564" y="8854"/>
                  <a:pt x="10743" y="8436"/>
                  <a:pt x="10862" y="7978"/>
                </a:cubicBezTo>
                <a:close/>
                <a:moveTo>
                  <a:pt x="10245" y="9431"/>
                </a:moveTo>
                <a:cubicBezTo>
                  <a:pt x="10544" y="9649"/>
                  <a:pt x="10842" y="9868"/>
                  <a:pt x="11141" y="10067"/>
                </a:cubicBezTo>
                <a:cubicBezTo>
                  <a:pt x="10942" y="10425"/>
                  <a:pt x="10643" y="10684"/>
                  <a:pt x="10285" y="10942"/>
                </a:cubicBezTo>
                <a:cubicBezTo>
                  <a:pt x="10027" y="10763"/>
                  <a:pt x="9768" y="10584"/>
                  <a:pt x="9529" y="10366"/>
                </a:cubicBezTo>
                <a:cubicBezTo>
                  <a:pt x="9788" y="10087"/>
                  <a:pt x="10046" y="9769"/>
                  <a:pt x="10245" y="9431"/>
                </a:cubicBezTo>
                <a:close/>
                <a:moveTo>
                  <a:pt x="6147" y="618"/>
                </a:moveTo>
                <a:cubicBezTo>
                  <a:pt x="6864" y="718"/>
                  <a:pt x="7600" y="976"/>
                  <a:pt x="8276" y="1294"/>
                </a:cubicBezTo>
                <a:cubicBezTo>
                  <a:pt x="8296" y="1334"/>
                  <a:pt x="8336" y="1394"/>
                  <a:pt x="8395" y="1414"/>
                </a:cubicBezTo>
                <a:cubicBezTo>
                  <a:pt x="8574" y="1493"/>
                  <a:pt x="8753" y="1573"/>
                  <a:pt x="8952" y="1653"/>
                </a:cubicBezTo>
                <a:lnTo>
                  <a:pt x="9171" y="1792"/>
                </a:lnTo>
                <a:cubicBezTo>
                  <a:pt x="10623" y="2707"/>
                  <a:pt x="10663" y="4398"/>
                  <a:pt x="10623" y="5969"/>
                </a:cubicBezTo>
                <a:cubicBezTo>
                  <a:pt x="10564" y="7441"/>
                  <a:pt x="10265" y="8993"/>
                  <a:pt x="9151" y="10047"/>
                </a:cubicBezTo>
                <a:cubicBezTo>
                  <a:pt x="9139" y="10041"/>
                  <a:pt x="9125" y="10038"/>
                  <a:pt x="9112" y="10038"/>
                </a:cubicBezTo>
                <a:cubicBezTo>
                  <a:pt x="9044" y="10038"/>
                  <a:pt x="8982" y="10116"/>
                  <a:pt x="9032" y="10167"/>
                </a:cubicBezTo>
                <a:cubicBezTo>
                  <a:pt x="8244" y="10854"/>
                  <a:pt x="7177" y="11150"/>
                  <a:pt x="6136" y="11150"/>
                </a:cubicBezTo>
                <a:cubicBezTo>
                  <a:pt x="5732" y="11150"/>
                  <a:pt x="5332" y="11105"/>
                  <a:pt x="4954" y="11022"/>
                </a:cubicBezTo>
                <a:cubicBezTo>
                  <a:pt x="2428" y="10445"/>
                  <a:pt x="518" y="8197"/>
                  <a:pt x="617" y="5571"/>
                </a:cubicBezTo>
                <a:cubicBezTo>
                  <a:pt x="713" y="2787"/>
                  <a:pt x="2960" y="670"/>
                  <a:pt x="5693" y="670"/>
                </a:cubicBezTo>
                <a:cubicBezTo>
                  <a:pt x="5791" y="670"/>
                  <a:pt x="5889" y="672"/>
                  <a:pt x="5988" y="678"/>
                </a:cubicBezTo>
                <a:cubicBezTo>
                  <a:pt x="6068" y="678"/>
                  <a:pt x="6108" y="658"/>
                  <a:pt x="6147" y="618"/>
                </a:cubicBezTo>
                <a:close/>
                <a:moveTo>
                  <a:pt x="9390" y="10485"/>
                </a:moveTo>
                <a:cubicBezTo>
                  <a:pt x="9629" y="10704"/>
                  <a:pt x="9867" y="10863"/>
                  <a:pt x="10126" y="11042"/>
                </a:cubicBezTo>
                <a:cubicBezTo>
                  <a:pt x="9947" y="11141"/>
                  <a:pt x="9768" y="11241"/>
                  <a:pt x="9549" y="11281"/>
                </a:cubicBezTo>
                <a:cubicBezTo>
                  <a:pt x="9390" y="11340"/>
                  <a:pt x="9251" y="11380"/>
                  <a:pt x="9092" y="11420"/>
                </a:cubicBezTo>
                <a:cubicBezTo>
                  <a:pt x="8972" y="11261"/>
                  <a:pt x="8853" y="11141"/>
                  <a:pt x="8694" y="11022"/>
                </a:cubicBezTo>
                <a:cubicBezTo>
                  <a:pt x="8952" y="10863"/>
                  <a:pt x="9171" y="10684"/>
                  <a:pt x="9390" y="10485"/>
                </a:cubicBezTo>
                <a:close/>
                <a:moveTo>
                  <a:pt x="8554" y="11141"/>
                </a:moveTo>
                <a:cubicBezTo>
                  <a:pt x="8674" y="11241"/>
                  <a:pt x="8793" y="11340"/>
                  <a:pt x="8893" y="11460"/>
                </a:cubicBezTo>
                <a:cubicBezTo>
                  <a:pt x="8614" y="11513"/>
                  <a:pt x="8327" y="11530"/>
                  <a:pt x="8037" y="11530"/>
                </a:cubicBezTo>
                <a:cubicBezTo>
                  <a:pt x="7891" y="11530"/>
                  <a:pt x="7746" y="11526"/>
                  <a:pt x="7600" y="11519"/>
                </a:cubicBezTo>
                <a:cubicBezTo>
                  <a:pt x="7958" y="11420"/>
                  <a:pt x="8256" y="11281"/>
                  <a:pt x="8554" y="11141"/>
                </a:cubicBezTo>
                <a:close/>
                <a:moveTo>
                  <a:pt x="5468" y="1"/>
                </a:moveTo>
                <a:cubicBezTo>
                  <a:pt x="5261" y="1"/>
                  <a:pt x="5055" y="14"/>
                  <a:pt x="4854" y="41"/>
                </a:cubicBezTo>
                <a:cubicBezTo>
                  <a:pt x="4755" y="81"/>
                  <a:pt x="4695" y="121"/>
                  <a:pt x="4675" y="180"/>
                </a:cubicBezTo>
                <a:cubicBezTo>
                  <a:pt x="2069" y="678"/>
                  <a:pt x="1" y="2926"/>
                  <a:pt x="40" y="5750"/>
                </a:cubicBezTo>
                <a:cubicBezTo>
                  <a:pt x="100" y="8655"/>
                  <a:pt x="2229" y="11042"/>
                  <a:pt x="5014" y="11579"/>
                </a:cubicBezTo>
                <a:cubicBezTo>
                  <a:pt x="5053" y="11619"/>
                  <a:pt x="5093" y="11639"/>
                  <a:pt x="5153" y="11659"/>
                </a:cubicBezTo>
                <a:cubicBezTo>
                  <a:pt x="6097" y="11883"/>
                  <a:pt x="7097" y="12107"/>
                  <a:pt x="8082" y="12107"/>
                </a:cubicBezTo>
                <a:cubicBezTo>
                  <a:pt x="8758" y="12107"/>
                  <a:pt x="9427" y="12002"/>
                  <a:pt x="10066" y="11718"/>
                </a:cubicBezTo>
                <a:cubicBezTo>
                  <a:pt x="11459" y="11121"/>
                  <a:pt x="12135" y="9789"/>
                  <a:pt x="12533" y="8396"/>
                </a:cubicBezTo>
                <a:cubicBezTo>
                  <a:pt x="12951" y="6944"/>
                  <a:pt x="13309" y="4855"/>
                  <a:pt x="12652" y="3403"/>
                </a:cubicBezTo>
                <a:cubicBezTo>
                  <a:pt x="12155" y="2269"/>
                  <a:pt x="10484" y="1672"/>
                  <a:pt x="9271" y="1175"/>
                </a:cubicBezTo>
                <a:cubicBezTo>
                  <a:pt x="8157" y="507"/>
                  <a:pt x="6762" y="1"/>
                  <a:pt x="5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5"/>
          <p:cNvSpPr/>
          <p:nvPr/>
        </p:nvSpPr>
        <p:spPr>
          <a:xfrm>
            <a:off x="743275" y="6860300"/>
            <a:ext cx="140275" cy="147800"/>
          </a:xfrm>
          <a:custGeom>
            <a:rect b="b" l="l" r="r" t="t"/>
            <a:pathLst>
              <a:path extrusionOk="0" h="5912" w="5611">
                <a:moveTo>
                  <a:pt x="3542" y="1688"/>
                </a:moveTo>
                <a:cubicBezTo>
                  <a:pt x="3184" y="2325"/>
                  <a:pt x="2826" y="2962"/>
                  <a:pt x="2487" y="3578"/>
                </a:cubicBezTo>
                <a:cubicBezTo>
                  <a:pt x="2050" y="3260"/>
                  <a:pt x="1692" y="2922"/>
                  <a:pt x="1274" y="2584"/>
                </a:cubicBezTo>
                <a:cubicBezTo>
                  <a:pt x="1223" y="2549"/>
                  <a:pt x="1171" y="2535"/>
                  <a:pt x="1122" y="2535"/>
                </a:cubicBezTo>
                <a:cubicBezTo>
                  <a:pt x="943" y="2535"/>
                  <a:pt x="811" y="2734"/>
                  <a:pt x="936" y="2922"/>
                </a:cubicBezTo>
                <a:cubicBezTo>
                  <a:pt x="1373" y="3459"/>
                  <a:pt x="1831" y="3956"/>
                  <a:pt x="2209" y="4533"/>
                </a:cubicBezTo>
                <a:cubicBezTo>
                  <a:pt x="2308" y="4682"/>
                  <a:pt x="2462" y="4757"/>
                  <a:pt x="2617" y="4757"/>
                </a:cubicBezTo>
                <a:cubicBezTo>
                  <a:pt x="2771" y="4757"/>
                  <a:pt x="2925" y="4682"/>
                  <a:pt x="3024" y="4533"/>
                </a:cubicBezTo>
                <a:cubicBezTo>
                  <a:pt x="3522" y="3757"/>
                  <a:pt x="4059" y="2942"/>
                  <a:pt x="4556" y="2146"/>
                </a:cubicBezTo>
                <a:cubicBezTo>
                  <a:pt x="4656" y="2425"/>
                  <a:pt x="4576" y="2783"/>
                  <a:pt x="4596" y="3101"/>
                </a:cubicBezTo>
                <a:cubicBezTo>
                  <a:pt x="4676" y="3459"/>
                  <a:pt x="4894" y="4473"/>
                  <a:pt x="4596" y="4732"/>
                </a:cubicBezTo>
                <a:cubicBezTo>
                  <a:pt x="4298" y="4991"/>
                  <a:pt x="3104" y="4951"/>
                  <a:pt x="2706" y="4991"/>
                </a:cubicBezTo>
                <a:cubicBezTo>
                  <a:pt x="2420" y="5036"/>
                  <a:pt x="1826" y="5184"/>
                  <a:pt x="1399" y="5184"/>
                </a:cubicBezTo>
                <a:cubicBezTo>
                  <a:pt x="1262" y="5184"/>
                  <a:pt x="1142" y="5169"/>
                  <a:pt x="1055" y="5130"/>
                </a:cubicBezTo>
                <a:cubicBezTo>
                  <a:pt x="617" y="4871"/>
                  <a:pt x="657" y="3479"/>
                  <a:pt x="617" y="3061"/>
                </a:cubicBezTo>
                <a:cubicBezTo>
                  <a:pt x="558" y="2604"/>
                  <a:pt x="518" y="2146"/>
                  <a:pt x="438" y="1688"/>
                </a:cubicBezTo>
                <a:lnTo>
                  <a:pt x="438" y="1688"/>
                </a:lnTo>
                <a:cubicBezTo>
                  <a:pt x="498" y="1708"/>
                  <a:pt x="538" y="1708"/>
                  <a:pt x="598" y="1708"/>
                </a:cubicBezTo>
                <a:cubicBezTo>
                  <a:pt x="1214" y="1708"/>
                  <a:pt x="1871" y="1748"/>
                  <a:pt x="2487" y="1748"/>
                </a:cubicBezTo>
                <a:cubicBezTo>
                  <a:pt x="2806" y="1748"/>
                  <a:pt x="3204" y="1688"/>
                  <a:pt x="3542" y="1688"/>
                </a:cubicBezTo>
                <a:close/>
                <a:moveTo>
                  <a:pt x="4951" y="1"/>
                </a:moveTo>
                <a:cubicBezTo>
                  <a:pt x="4819" y="1"/>
                  <a:pt x="4682" y="60"/>
                  <a:pt x="4576" y="197"/>
                </a:cubicBezTo>
                <a:cubicBezTo>
                  <a:pt x="4377" y="455"/>
                  <a:pt x="4198" y="714"/>
                  <a:pt x="4019" y="972"/>
                </a:cubicBezTo>
                <a:lnTo>
                  <a:pt x="3820" y="972"/>
                </a:lnTo>
                <a:lnTo>
                  <a:pt x="617" y="893"/>
                </a:lnTo>
                <a:cubicBezTo>
                  <a:pt x="339" y="893"/>
                  <a:pt x="220" y="1092"/>
                  <a:pt x="220" y="1311"/>
                </a:cubicBezTo>
                <a:cubicBezTo>
                  <a:pt x="120" y="1350"/>
                  <a:pt x="21" y="1410"/>
                  <a:pt x="21" y="1509"/>
                </a:cubicBezTo>
                <a:cubicBezTo>
                  <a:pt x="1" y="2544"/>
                  <a:pt x="21" y="3578"/>
                  <a:pt x="100" y="4593"/>
                </a:cubicBezTo>
                <a:cubicBezTo>
                  <a:pt x="120" y="5090"/>
                  <a:pt x="120" y="5627"/>
                  <a:pt x="697" y="5826"/>
                </a:cubicBezTo>
                <a:cubicBezTo>
                  <a:pt x="888" y="5888"/>
                  <a:pt x="1106" y="5912"/>
                  <a:pt x="1336" y="5912"/>
                </a:cubicBezTo>
                <a:cubicBezTo>
                  <a:pt x="1921" y="5912"/>
                  <a:pt x="2584" y="5758"/>
                  <a:pt x="3084" y="5687"/>
                </a:cubicBezTo>
                <a:cubicBezTo>
                  <a:pt x="3701" y="5627"/>
                  <a:pt x="4755" y="5667"/>
                  <a:pt x="5213" y="5249"/>
                </a:cubicBezTo>
                <a:cubicBezTo>
                  <a:pt x="5611" y="4891"/>
                  <a:pt x="5431" y="4294"/>
                  <a:pt x="5431" y="3857"/>
                </a:cubicBezTo>
                <a:cubicBezTo>
                  <a:pt x="5412" y="3340"/>
                  <a:pt x="5392" y="2842"/>
                  <a:pt x="5372" y="2305"/>
                </a:cubicBezTo>
                <a:cubicBezTo>
                  <a:pt x="5352" y="2007"/>
                  <a:pt x="5412" y="1589"/>
                  <a:pt x="5272" y="1311"/>
                </a:cubicBezTo>
                <a:cubicBezTo>
                  <a:pt x="5252" y="1251"/>
                  <a:pt x="5193" y="1191"/>
                  <a:pt x="5113" y="1151"/>
                </a:cubicBezTo>
                <a:cubicBezTo>
                  <a:pt x="5193" y="972"/>
                  <a:pt x="5272" y="813"/>
                  <a:pt x="5352" y="654"/>
                </a:cubicBezTo>
                <a:cubicBezTo>
                  <a:pt x="5502" y="285"/>
                  <a:pt x="5239" y="1"/>
                  <a:pt x="49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5"/>
          <p:cNvSpPr/>
          <p:nvPr/>
        </p:nvSpPr>
        <p:spPr>
          <a:xfrm>
            <a:off x="743275" y="7852075"/>
            <a:ext cx="140275" cy="147800"/>
          </a:xfrm>
          <a:custGeom>
            <a:rect b="b" l="l" r="r" t="t"/>
            <a:pathLst>
              <a:path extrusionOk="0" h="5912" w="5611">
                <a:moveTo>
                  <a:pt x="3542" y="1688"/>
                </a:moveTo>
                <a:cubicBezTo>
                  <a:pt x="3184" y="2325"/>
                  <a:pt x="2826" y="2962"/>
                  <a:pt x="2487" y="3578"/>
                </a:cubicBezTo>
                <a:cubicBezTo>
                  <a:pt x="2050" y="3260"/>
                  <a:pt x="1692" y="2922"/>
                  <a:pt x="1274" y="2584"/>
                </a:cubicBezTo>
                <a:cubicBezTo>
                  <a:pt x="1223" y="2549"/>
                  <a:pt x="1171" y="2535"/>
                  <a:pt x="1122" y="2535"/>
                </a:cubicBezTo>
                <a:cubicBezTo>
                  <a:pt x="943" y="2535"/>
                  <a:pt x="811" y="2734"/>
                  <a:pt x="936" y="2922"/>
                </a:cubicBezTo>
                <a:cubicBezTo>
                  <a:pt x="1373" y="3459"/>
                  <a:pt x="1831" y="3956"/>
                  <a:pt x="2209" y="4533"/>
                </a:cubicBezTo>
                <a:cubicBezTo>
                  <a:pt x="2308" y="4682"/>
                  <a:pt x="2462" y="4757"/>
                  <a:pt x="2617" y="4757"/>
                </a:cubicBezTo>
                <a:cubicBezTo>
                  <a:pt x="2771" y="4757"/>
                  <a:pt x="2925" y="4682"/>
                  <a:pt x="3024" y="4533"/>
                </a:cubicBezTo>
                <a:cubicBezTo>
                  <a:pt x="3522" y="3757"/>
                  <a:pt x="4059" y="2942"/>
                  <a:pt x="4556" y="2146"/>
                </a:cubicBezTo>
                <a:cubicBezTo>
                  <a:pt x="4656" y="2425"/>
                  <a:pt x="4576" y="2783"/>
                  <a:pt x="4596" y="3101"/>
                </a:cubicBezTo>
                <a:cubicBezTo>
                  <a:pt x="4676" y="3459"/>
                  <a:pt x="4894" y="4473"/>
                  <a:pt x="4596" y="4732"/>
                </a:cubicBezTo>
                <a:cubicBezTo>
                  <a:pt x="4298" y="4991"/>
                  <a:pt x="3104" y="4951"/>
                  <a:pt x="2706" y="4991"/>
                </a:cubicBezTo>
                <a:cubicBezTo>
                  <a:pt x="2420" y="5036"/>
                  <a:pt x="1826" y="5184"/>
                  <a:pt x="1399" y="5184"/>
                </a:cubicBezTo>
                <a:cubicBezTo>
                  <a:pt x="1262" y="5184"/>
                  <a:pt x="1142" y="5169"/>
                  <a:pt x="1055" y="5130"/>
                </a:cubicBezTo>
                <a:cubicBezTo>
                  <a:pt x="617" y="4871"/>
                  <a:pt x="657" y="3479"/>
                  <a:pt x="617" y="3061"/>
                </a:cubicBezTo>
                <a:cubicBezTo>
                  <a:pt x="558" y="2604"/>
                  <a:pt x="518" y="2146"/>
                  <a:pt x="438" y="1688"/>
                </a:cubicBezTo>
                <a:lnTo>
                  <a:pt x="438" y="1688"/>
                </a:lnTo>
                <a:cubicBezTo>
                  <a:pt x="498" y="1708"/>
                  <a:pt x="538" y="1708"/>
                  <a:pt x="598" y="1708"/>
                </a:cubicBezTo>
                <a:cubicBezTo>
                  <a:pt x="1214" y="1708"/>
                  <a:pt x="1871" y="1748"/>
                  <a:pt x="2487" y="1748"/>
                </a:cubicBezTo>
                <a:cubicBezTo>
                  <a:pt x="2806" y="1748"/>
                  <a:pt x="3204" y="1688"/>
                  <a:pt x="3542" y="1688"/>
                </a:cubicBezTo>
                <a:close/>
                <a:moveTo>
                  <a:pt x="4951" y="1"/>
                </a:moveTo>
                <a:cubicBezTo>
                  <a:pt x="4819" y="1"/>
                  <a:pt x="4682" y="60"/>
                  <a:pt x="4576" y="197"/>
                </a:cubicBezTo>
                <a:cubicBezTo>
                  <a:pt x="4377" y="455"/>
                  <a:pt x="4198" y="714"/>
                  <a:pt x="4019" y="972"/>
                </a:cubicBezTo>
                <a:lnTo>
                  <a:pt x="3820" y="972"/>
                </a:lnTo>
                <a:lnTo>
                  <a:pt x="617" y="893"/>
                </a:lnTo>
                <a:cubicBezTo>
                  <a:pt x="339" y="893"/>
                  <a:pt x="220" y="1092"/>
                  <a:pt x="220" y="1311"/>
                </a:cubicBezTo>
                <a:cubicBezTo>
                  <a:pt x="120" y="1350"/>
                  <a:pt x="21" y="1410"/>
                  <a:pt x="21" y="1509"/>
                </a:cubicBezTo>
                <a:cubicBezTo>
                  <a:pt x="1" y="2544"/>
                  <a:pt x="21" y="3578"/>
                  <a:pt x="100" y="4593"/>
                </a:cubicBezTo>
                <a:cubicBezTo>
                  <a:pt x="120" y="5090"/>
                  <a:pt x="120" y="5627"/>
                  <a:pt x="697" y="5826"/>
                </a:cubicBezTo>
                <a:cubicBezTo>
                  <a:pt x="888" y="5888"/>
                  <a:pt x="1106" y="5912"/>
                  <a:pt x="1336" y="5912"/>
                </a:cubicBezTo>
                <a:cubicBezTo>
                  <a:pt x="1921" y="5912"/>
                  <a:pt x="2584" y="5758"/>
                  <a:pt x="3084" y="5687"/>
                </a:cubicBezTo>
                <a:cubicBezTo>
                  <a:pt x="3701" y="5627"/>
                  <a:pt x="4755" y="5667"/>
                  <a:pt x="5213" y="5249"/>
                </a:cubicBezTo>
                <a:cubicBezTo>
                  <a:pt x="5611" y="4891"/>
                  <a:pt x="5431" y="4294"/>
                  <a:pt x="5431" y="3857"/>
                </a:cubicBezTo>
                <a:cubicBezTo>
                  <a:pt x="5412" y="3340"/>
                  <a:pt x="5392" y="2842"/>
                  <a:pt x="5372" y="2305"/>
                </a:cubicBezTo>
                <a:cubicBezTo>
                  <a:pt x="5352" y="2007"/>
                  <a:pt x="5412" y="1589"/>
                  <a:pt x="5272" y="1311"/>
                </a:cubicBezTo>
                <a:cubicBezTo>
                  <a:pt x="5252" y="1251"/>
                  <a:pt x="5193" y="1191"/>
                  <a:pt x="5113" y="1151"/>
                </a:cubicBezTo>
                <a:cubicBezTo>
                  <a:pt x="5193" y="972"/>
                  <a:pt x="5272" y="813"/>
                  <a:pt x="5352" y="654"/>
                </a:cubicBezTo>
                <a:cubicBezTo>
                  <a:pt x="5502" y="285"/>
                  <a:pt x="5239" y="1"/>
                  <a:pt x="49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15"/>
          <p:cNvSpPr/>
          <p:nvPr/>
        </p:nvSpPr>
        <p:spPr>
          <a:xfrm>
            <a:off x="743275" y="7604131"/>
            <a:ext cx="140275" cy="147800"/>
          </a:xfrm>
          <a:custGeom>
            <a:rect b="b" l="l" r="r" t="t"/>
            <a:pathLst>
              <a:path extrusionOk="0" h="5912" w="5611">
                <a:moveTo>
                  <a:pt x="3542" y="1688"/>
                </a:moveTo>
                <a:cubicBezTo>
                  <a:pt x="3184" y="2325"/>
                  <a:pt x="2826" y="2962"/>
                  <a:pt x="2487" y="3578"/>
                </a:cubicBezTo>
                <a:cubicBezTo>
                  <a:pt x="2050" y="3260"/>
                  <a:pt x="1692" y="2922"/>
                  <a:pt x="1274" y="2584"/>
                </a:cubicBezTo>
                <a:cubicBezTo>
                  <a:pt x="1223" y="2549"/>
                  <a:pt x="1171" y="2535"/>
                  <a:pt x="1122" y="2535"/>
                </a:cubicBezTo>
                <a:cubicBezTo>
                  <a:pt x="943" y="2535"/>
                  <a:pt x="811" y="2734"/>
                  <a:pt x="936" y="2922"/>
                </a:cubicBezTo>
                <a:cubicBezTo>
                  <a:pt x="1373" y="3459"/>
                  <a:pt x="1831" y="3956"/>
                  <a:pt x="2209" y="4533"/>
                </a:cubicBezTo>
                <a:cubicBezTo>
                  <a:pt x="2308" y="4682"/>
                  <a:pt x="2462" y="4757"/>
                  <a:pt x="2617" y="4757"/>
                </a:cubicBezTo>
                <a:cubicBezTo>
                  <a:pt x="2771" y="4757"/>
                  <a:pt x="2925" y="4682"/>
                  <a:pt x="3024" y="4533"/>
                </a:cubicBezTo>
                <a:cubicBezTo>
                  <a:pt x="3522" y="3757"/>
                  <a:pt x="4059" y="2942"/>
                  <a:pt x="4556" y="2146"/>
                </a:cubicBezTo>
                <a:cubicBezTo>
                  <a:pt x="4656" y="2425"/>
                  <a:pt x="4576" y="2783"/>
                  <a:pt x="4596" y="3101"/>
                </a:cubicBezTo>
                <a:cubicBezTo>
                  <a:pt x="4676" y="3459"/>
                  <a:pt x="4894" y="4473"/>
                  <a:pt x="4596" y="4732"/>
                </a:cubicBezTo>
                <a:cubicBezTo>
                  <a:pt x="4298" y="4991"/>
                  <a:pt x="3104" y="4951"/>
                  <a:pt x="2706" y="4991"/>
                </a:cubicBezTo>
                <a:cubicBezTo>
                  <a:pt x="2420" y="5036"/>
                  <a:pt x="1826" y="5184"/>
                  <a:pt x="1399" y="5184"/>
                </a:cubicBezTo>
                <a:cubicBezTo>
                  <a:pt x="1262" y="5184"/>
                  <a:pt x="1142" y="5169"/>
                  <a:pt x="1055" y="5130"/>
                </a:cubicBezTo>
                <a:cubicBezTo>
                  <a:pt x="617" y="4871"/>
                  <a:pt x="657" y="3479"/>
                  <a:pt x="617" y="3061"/>
                </a:cubicBezTo>
                <a:cubicBezTo>
                  <a:pt x="558" y="2604"/>
                  <a:pt x="518" y="2146"/>
                  <a:pt x="438" y="1688"/>
                </a:cubicBezTo>
                <a:lnTo>
                  <a:pt x="438" y="1688"/>
                </a:lnTo>
                <a:cubicBezTo>
                  <a:pt x="498" y="1708"/>
                  <a:pt x="538" y="1708"/>
                  <a:pt x="598" y="1708"/>
                </a:cubicBezTo>
                <a:cubicBezTo>
                  <a:pt x="1214" y="1708"/>
                  <a:pt x="1871" y="1748"/>
                  <a:pt x="2487" y="1748"/>
                </a:cubicBezTo>
                <a:cubicBezTo>
                  <a:pt x="2806" y="1748"/>
                  <a:pt x="3204" y="1688"/>
                  <a:pt x="3542" y="1688"/>
                </a:cubicBezTo>
                <a:close/>
                <a:moveTo>
                  <a:pt x="4951" y="1"/>
                </a:moveTo>
                <a:cubicBezTo>
                  <a:pt x="4819" y="1"/>
                  <a:pt x="4682" y="60"/>
                  <a:pt x="4576" y="197"/>
                </a:cubicBezTo>
                <a:cubicBezTo>
                  <a:pt x="4377" y="455"/>
                  <a:pt x="4198" y="714"/>
                  <a:pt x="4019" y="972"/>
                </a:cubicBezTo>
                <a:lnTo>
                  <a:pt x="3820" y="972"/>
                </a:lnTo>
                <a:lnTo>
                  <a:pt x="617" y="893"/>
                </a:lnTo>
                <a:cubicBezTo>
                  <a:pt x="339" y="893"/>
                  <a:pt x="220" y="1092"/>
                  <a:pt x="220" y="1311"/>
                </a:cubicBezTo>
                <a:cubicBezTo>
                  <a:pt x="120" y="1350"/>
                  <a:pt x="21" y="1410"/>
                  <a:pt x="21" y="1509"/>
                </a:cubicBezTo>
                <a:cubicBezTo>
                  <a:pt x="1" y="2544"/>
                  <a:pt x="21" y="3578"/>
                  <a:pt x="100" y="4593"/>
                </a:cubicBezTo>
                <a:cubicBezTo>
                  <a:pt x="120" y="5090"/>
                  <a:pt x="120" y="5627"/>
                  <a:pt x="697" y="5826"/>
                </a:cubicBezTo>
                <a:cubicBezTo>
                  <a:pt x="888" y="5888"/>
                  <a:pt x="1106" y="5912"/>
                  <a:pt x="1336" y="5912"/>
                </a:cubicBezTo>
                <a:cubicBezTo>
                  <a:pt x="1921" y="5912"/>
                  <a:pt x="2584" y="5758"/>
                  <a:pt x="3084" y="5687"/>
                </a:cubicBezTo>
                <a:cubicBezTo>
                  <a:pt x="3701" y="5627"/>
                  <a:pt x="4755" y="5667"/>
                  <a:pt x="5213" y="5249"/>
                </a:cubicBezTo>
                <a:cubicBezTo>
                  <a:pt x="5611" y="4891"/>
                  <a:pt x="5431" y="4294"/>
                  <a:pt x="5431" y="3857"/>
                </a:cubicBezTo>
                <a:cubicBezTo>
                  <a:pt x="5412" y="3340"/>
                  <a:pt x="5392" y="2842"/>
                  <a:pt x="5372" y="2305"/>
                </a:cubicBezTo>
                <a:cubicBezTo>
                  <a:pt x="5352" y="2007"/>
                  <a:pt x="5412" y="1589"/>
                  <a:pt x="5272" y="1311"/>
                </a:cubicBezTo>
                <a:cubicBezTo>
                  <a:pt x="5252" y="1251"/>
                  <a:pt x="5193" y="1191"/>
                  <a:pt x="5113" y="1151"/>
                </a:cubicBezTo>
                <a:cubicBezTo>
                  <a:pt x="5193" y="972"/>
                  <a:pt x="5272" y="813"/>
                  <a:pt x="5352" y="654"/>
                </a:cubicBezTo>
                <a:cubicBezTo>
                  <a:pt x="5502" y="285"/>
                  <a:pt x="5239" y="1"/>
                  <a:pt x="49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5"/>
          <p:cNvSpPr/>
          <p:nvPr/>
        </p:nvSpPr>
        <p:spPr>
          <a:xfrm>
            <a:off x="743275" y="7356188"/>
            <a:ext cx="140275" cy="147800"/>
          </a:xfrm>
          <a:custGeom>
            <a:rect b="b" l="l" r="r" t="t"/>
            <a:pathLst>
              <a:path extrusionOk="0" h="5912" w="5611">
                <a:moveTo>
                  <a:pt x="3542" y="1688"/>
                </a:moveTo>
                <a:cubicBezTo>
                  <a:pt x="3184" y="2325"/>
                  <a:pt x="2826" y="2962"/>
                  <a:pt x="2487" y="3578"/>
                </a:cubicBezTo>
                <a:cubicBezTo>
                  <a:pt x="2050" y="3260"/>
                  <a:pt x="1692" y="2922"/>
                  <a:pt x="1274" y="2584"/>
                </a:cubicBezTo>
                <a:cubicBezTo>
                  <a:pt x="1223" y="2549"/>
                  <a:pt x="1171" y="2535"/>
                  <a:pt x="1122" y="2535"/>
                </a:cubicBezTo>
                <a:cubicBezTo>
                  <a:pt x="943" y="2535"/>
                  <a:pt x="811" y="2734"/>
                  <a:pt x="936" y="2922"/>
                </a:cubicBezTo>
                <a:cubicBezTo>
                  <a:pt x="1373" y="3459"/>
                  <a:pt x="1831" y="3956"/>
                  <a:pt x="2209" y="4533"/>
                </a:cubicBezTo>
                <a:cubicBezTo>
                  <a:pt x="2308" y="4682"/>
                  <a:pt x="2462" y="4757"/>
                  <a:pt x="2617" y="4757"/>
                </a:cubicBezTo>
                <a:cubicBezTo>
                  <a:pt x="2771" y="4757"/>
                  <a:pt x="2925" y="4682"/>
                  <a:pt x="3024" y="4533"/>
                </a:cubicBezTo>
                <a:cubicBezTo>
                  <a:pt x="3522" y="3757"/>
                  <a:pt x="4059" y="2942"/>
                  <a:pt x="4556" y="2146"/>
                </a:cubicBezTo>
                <a:cubicBezTo>
                  <a:pt x="4656" y="2425"/>
                  <a:pt x="4576" y="2783"/>
                  <a:pt x="4596" y="3101"/>
                </a:cubicBezTo>
                <a:cubicBezTo>
                  <a:pt x="4676" y="3459"/>
                  <a:pt x="4894" y="4473"/>
                  <a:pt x="4596" y="4732"/>
                </a:cubicBezTo>
                <a:cubicBezTo>
                  <a:pt x="4298" y="4991"/>
                  <a:pt x="3104" y="4951"/>
                  <a:pt x="2706" y="4991"/>
                </a:cubicBezTo>
                <a:cubicBezTo>
                  <a:pt x="2420" y="5036"/>
                  <a:pt x="1826" y="5184"/>
                  <a:pt x="1399" y="5184"/>
                </a:cubicBezTo>
                <a:cubicBezTo>
                  <a:pt x="1262" y="5184"/>
                  <a:pt x="1142" y="5169"/>
                  <a:pt x="1055" y="5130"/>
                </a:cubicBezTo>
                <a:cubicBezTo>
                  <a:pt x="617" y="4871"/>
                  <a:pt x="657" y="3479"/>
                  <a:pt x="617" y="3061"/>
                </a:cubicBezTo>
                <a:cubicBezTo>
                  <a:pt x="558" y="2604"/>
                  <a:pt x="518" y="2146"/>
                  <a:pt x="438" y="1688"/>
                </a:cubicBezTo>
                <a:lnTo>
                  <a:pt x="438" y="1688"/>
                </a:lnTo>
                <a:cubicBezTo>
                  <a:pt x="498" y="1708"/>
                  <a:pt x="538" y="1708"/>
                  <a:pt x="598" y="1708"/>
                </a:cubicBezTo>
                <a:cubicBezTo>
                  <a:pt x="1214" y="1708"/>
                  <a:pt x="1871" y="1748"/>
                  <a:pt x="2487" y="1748"/>
                </a:cubicBezTo>
                <a:cubicBezTo>
                  <a:pt x="2806" y="1748"/>
                  <a:pt x="3204" y="1688"/>
                  <a:pt x="3542" y="1688"/>
                </a:cubicBezTo>
                <a:close/>
                <a:moveTo>
                  <a:pt x="4951" y="1"/>
                </a:moveTo>
                <a:cubicBezTo>
                  <a:pt x="4819" y="1"/>
                  <a:pt x="4682" y="60"/>
                  <a:pt x="4576" y="197"/>
                </a:cubicBezTo>
                <a:cubicBezTo>
                  <a:pt x="4377" y="455"/>
                  <a:pt x="4198" y="714"/>
                  <a:pt x="4019" y="972"/>
                </a:cubicBezTo>
                <a:lnTo>
                  <a:pt x="3820" y="972"/>
                </a:lnTo>
                <a:lnTo>
                  <a:pt x="617" y="893"/>
                </a:lnTo>
                <a:cubicBezTo>
                  <a:pt x="339" y="893"/>
                  <a:pt x="220" y="1092"/>
                  <a:pt x="220" y="1311"/>
                </a:cubicBezTo>
                <a:cubicBezTo>
                  <a:pt x="120" y="1350"/>
                  <a:pt x="21" y="1410"/>
                  <a:pt x="21" y="1509"/>
                </a:cubicBezTo>
                <a:cubicBezTo>
                  <a:pt x="1" y="2544"/>
                  <a:pt x="21" y="3578"/>
                  <a:pt x="100" y="4593"/>
                </a:cubicBezTo>
                <a:cubicBezTo>
                  <a:pt x="120" y="5090"/>
                  <a:pt x="120" y="5627"/>
                  <a:pt x="697" y="5826"/>
                </a:cubicBezTo>
                <a:cubicBezTo>
                  <a:pt x="888" y="5888"/>
                  <a:pt x="1106" y="5912"/>
                  <a:pt x="1336" y="5912"/>
                </a:cubicBezTo>
                <a:cubicBezTo>
                  <a:pt x="1921" y="5912"/>
                  <a:pt x="2584" y="5758"/>
                  <a:pt x="3084" y="5687"/>
                </a:cubicBezTo>
                <a:cubicBezTo>
                  <a:pt x="3701" y="5627"/>
                  <a:pt x="4755" y="5667"/>
                  <a:pt x="5213" y="5249"/>
                </a:cubicBezTo>
                <a:cubicBezTo>
                  <a:pt x="5611" y="4891"/>
                  <a:pt x="5431" y="4294"/>
                  <a:pt x="5431" y="3857"/>
                </a:cubicBezTo>
                <a:cubicBezTo>
                  <a:pt x="5412" y="3340"/>
                  <a:pt x="5392" y="2842"/>
                  <a:pt x="5372" y="2305"/>
                </a:cubicBezTo>
                <a:cubicBezTo>
                  <a:pt x="5352" y="2007"/>
                  <a:pt x="5412" y="1589"/>
                  <a:pt x="5272" y="1311"/>
                </a:cubicBezTo>
                <a:cubicBezTo>
                  <a:pt x="5252" y="1251"/>
                  <a:pt x="5193" y="1191"/>
                  <a:pt x="5113" y="1151"/>
                </a:cubicBezTo>
                <a:cubicBezTo>
                  <a:pt x="5193" y="972"/>
                  <a:pt x="5272" y="813"/>
                  <a:pt x="5352" y="654"/>
                </a:cubicBezTo>
                <a:cubicBezTo>
                  <a:pt x="5502" y="285"/>
                  <a:pt x="5239" y="1"/>
                  <a:pt x="49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5"/>
          <p:cNvSpPr/>
          <p:nvPr/>
        </p:nvSpPr>
        <p:spPr>
          <a:xfrm>
            <a:off x="743275" y="7108244"/>
            <a:ext cx="140275" cy="147800"/>
          </a:xfrm>
          <a:custGeom>
            <a:rect b="b" l="l" r="r" t="t"/>
            <a:pathLst>
              <a:path extrusionOk="0" h="5912" w="5611">
                <a:moveTo>
                  <a:pt x="3542" y="1688"/>
                </a:moveTo>
                <a:cubicBezTo>
                  <a:pt x="3184" y="2325"/>
                  <a:pt x="2826" y="2962"/>
                  <a:pt x="2487" y="3578"/>
                </a:cubicBezTo>
                <a:cubicBezTo>
                  <a:pt x="2050" y="3260"/>
                  <a:pt x="1692" y="2922"/>
                  <a:pt x="1274" y="2584"/>
                </a:cubicBezTo>
                <a:cubicBezTo>
                  <a:pt x="1223" y="2549"/>
                  <a:pt x="1171" y="2535"/>
                  <a:pt x="1122" y="2535"/>
                </a:cubicBezTo>
                <a:cubicBezTo>
                  <a:pt x="943" y="2535"/>
                  <a:pt x="811" y="2734"/>
                  <a:pt x="936" y="2922"/>
                </a:cubicBezTo>
                <a:cubicBezTo>
                  <a:pt x="1373" y="3459"/>
                  <a:pt x="1831" y="3956"/>
                  <a:pt x="2209" y="4533"/>
                </a:cubicBezTo>
                <a:cubicBezTo>
                  <a:pt x="2308" y="4682"/>
                  <a:pt x="2462" y="4757"/>
                  <a:pt x="2617" y="4757"/>
                </a:cubicBezTo>
                <a:cubicBezTo>
                  <a:pt x="2771" y="4757"/>
                  <a:pt x="2925" y="4682"/>
                  <a:pt x="3024" y="4533"/>
                </a:cubicBezTo>
                <a:cubicBezTo>
                  <a:pt x="3522" y="3757"/>
                  <a:pt x="4059" y="2942"/>
                  <a:pt x="4556" y="2146"/>
                </a:cubicBezTo>
                <a:cubicBezTo>
                  <a:pt x="4656" y="2425"/>
                  <a:pt x="4576" y="2783"/>
                  <a:pt x="4596" y="3101"/>
                </a:cubicBezTo>
                <a:cubicBezTo>
                  <a:pt x="4676" y="3459"/>
                  <a:pt x="4894" y="4473"/>
                  <a:pt x="4596" y="4732"/>
                </a:cubicBezTo>
                <a:cubicBezTo>
                  <a:pt x="4298" y="4991"/>
                  <a:pt x="3104" y="4951"/>
                  <a:pt x="2706" y="4991"/>
                </a:cubicBezTo>
                <a:cubicBezTo>
                  <a:pt x="2420" y="5036"/>
                  <a:pt x="1826" y="5184"/>
                  <a:pt x="1399" y="5184"/>
                </a:cubicBezTo>
                <a:cubicBezTo>
                  <a:pt x="1262" y="5184"/>
                  <a:pt x="1142" y="5169"/>
                  <a:pt x="1055" y="5130"/>
                </a:cubicBezTo>
                <a:cubicBezTo>
                  <a:pt x="617" y="4871"/>
                  <a:pt x="657" y="3479"/>
                  <a:pt x="617" y="3061"/>
                </a:cubicBezTo>
                <a:cubicBezTo>
                  <a:pt x="558" y="2604"/>
                  <a:pt x="518" y="2146"/>
                  <a:pt x="438" y="1688"/>
                </a:cubicBezTo>
                <a:lnTo>
                  <a:pt x="438" y="1688"/>
                </a:lnTo>
                <a:cubicBezTo>
                  <a:pt x="498" y="1708"/>
                  <a:pt x="538" y="1708"/>
                  <a:pt x="598" y="1708"/>
                </a:cubicBezTo>
                <a:cubicBezTo>
                  <a:pt x="1214" y="1708"/>
                  <a:pt x="1871" y="1748"/>
                  <a:pt x="2487" y="1748"/>
                </a:cubicBezTo>
                <a:cubicBezTo>
                  <a:pt x="2806" y="1748"/>
                  <a:pt x="3204" y="1688"/>
                  <a:pt x="3542" y="1688"/>
                </a:cubicBezTo>
                <a:close/>
                <a:moveTo>
                  <a:pt x="4951" y="1"/>
                </a:moveTo>
                <a:cubicBezTo>
                  <a:pt x="4819" y="1"/>
                  <a:pt x="4682" y="60"/>
                  <a:pt x="4576" y="197"/>
                </a:cubicBezTo>
                <a:cubicBezTo>
                  <a:pt x="4377" y="455"/>
                  <a:pt x="4198" y="714"/>
                  <a:pt x="4019" y="972"/>
                </a:cubicBezTo>
                <a:lnTo>
                  <a:pt x="3820" y="972"/>
                </a:lnTo>
                <a:lnTo>
                  <a:pt x="617" y="893"/>
                </a:lnTo>
                <a:cubicBezTo>
                  <a:pt x="339" y="893"/>
                  <a:pt x="220" y="1092"/>
                  <a:pt x="220" y="1311"/>
                </a:cubicBezTo>
                <a:cubicBezTo>
                  <a:pt x="120" y="1350"/>
                  <a:pt x="21" y="1410"/>
                  <a:pt x="21" y="1509"/>
                </a:cubicBezTo>
                <a:cubicBezTo>
                  <a:pt x="1" y="2544"/>
                  <a:pt x="21" y="3578"/>
                  <a:pt x="100" y="4593"/>
                </a:cubicBezTo>
                <a:cubicBezTo>
                  <a:pt x="120" y="5090"/>
                  <a:pt x="120" y="5627"/>
                  <a:pt x="697" y="5826"/>
                </a:cubicBezTo>
                <a:cubicBezTo>
                  <a:pt x="888" y="5888"/>
                  <a:pt x="1106" y="5912"/>
                  <a:pt x="1336" y="5912"/>
                </a:cubicBezTo>
                <a:cubicBezTo>
                  <a:pt x="1921" y="5912"/>
                  <a:pt x="2584" y="5758"/>
                  <a:pt x="3084" y="5687"/>
                </a:cubicBezTo>
                <a:cubicBezTo>
                  <a:pt x="3701" y="5627"/>
                  <a:pt x="4755" y="5667"/>
                  <a:pt x="5213" y="5249"/>
                </a:cubicBezTo>
                <a:cubicBezTo>
                  <a:pt x="5611" y="4891"/>
                  <a:pt x="5431" y="4294"/>
                  <a:pt x="5431" y="3857"/>
                </a:cubicBezTo>
                <a:cubicBezTo>
                  <a:pt x="5412" y="3340"/>
                  <a:pt x="5392" y="2842"/>
                  <a:pt x="5372" y="2305"/>
                </a:cubicBezTo>
                <a:cubicBezTo>
                  <a:pt x="5352" y="2007"/>
                  <a:pt x="5412" y="1589"/>
                  <a:pt x="5272" y="1311"/>
                </a:cubicBezTo>
                <a:cubicBezTo>
                  <a:pt x="5252" y="1251"/>
                  <a:pt x="5193" y="1191"/>
                  <a:pt x="5113" y="1151"/>
                </a:cubicBezTo>
                <a:cubicBezTo>
                  <a:pt x="5193" y="972"/>
                  <a:pt x="5272" y="813"/>
                  <a:pt x="5352" y="654"/>
                </a:cubicBezTo>
                <a:cubicBezTo>
                  <a:pt x="5502" y="285"/>
                  <a:pt x="5239" y="1"/>
                  <a:pt x="49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15"/>
          <p:cNvSpPr/>
          <p:nvPr/>
        </p:nvSpPr>
        <p:spPr>
          <a:xfrm>
            <a:off x="916800" y="3912675"/>
            <a:ext cx="1146148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5"/>
          <p:cNvSpPr/>
          <p:nvPr/>
        </p:nvSpPr>
        <p:spPr>
          <a:xfrm>
            <a:off x="916800" y="6553225"/>
            <a:ext cx="1146148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15"/>
          <p:cNvSpPr/>
          <p:nvPr/>
        </p:nvSpPr>
        <p:spPr>
          <a:xfrm>
            <a:off x="4147424" y="4491088"/>
            <a:ext cx="1709131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15"/>
          <p:cNvSpPr/>
          <p:nvPr/>
        </p:nvSpPr>
        <p:spPr>
          <a:xfrm>
            <a:off x="4147424" y="7317488"/>
            <a:ext cx="1709131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7" name="Google Shape;477;p15"/>
          <p:cNvGrpSpPr/>
          <p:nvPr/>
        </p:nvGrpSpPr>
        <p:grpSpPr>
          <a:xfrm>
            <a:off x="4223613" y="5594400"/>
            <a:ext cx="278525" cy="105950"/>
            <a:chOff x="-3603025" y="-581475"/>
            <a:chExt cx="278525" cy="105950"/>
          </a:xfrm>
        </p:grpSpPr>
        <p:sp>
          <p:nvSpPr>
            <p:cNvPr id="478" name="Google Shape;478;p15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79" name="Google Shape;479;p15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80" name="Google Shape;480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81" name="Google Shape;481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82" name="Google Shape;482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83" name="Google Shape;483;p15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84" name="Google Shape;484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85" name="Google Shape;485;p15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86" name="Google Shape;486;p15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87" name="Google Shape;487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88" name="Google Shape;488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89" name="Google Shape;489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90" name="Google Shape;490;p15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91" name="Google Shape;491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92" name="Google Shape;492;p15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93" name="Google Shape;493;p15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94" name="Google Shape;494;p15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95" name="Google Shape;495;p15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496" name="Google Shape;496;p15"/>
          <p:cNvGrpSpPr/>
          <p:nvPr/>
        </p:nvGrpSpPr>
        <p:grpSpPr>
          <a:xfrm>
            <a:off x="4223613" y="4896000"/>
            <a:ext cx="278525" cy="105950"/>
            <a:chOff x="-3603025" y="-581475"/>
            <a:chExt cx="278525" cy="105950"/>
          </a:xfrm>
        </p:grpSpPr>
        <p:sp>
          <p:nvSpPr>
            <p:cNvPr id="497" name="Google Shape;497;p15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98" name="Google Shape;498;p15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99" name="Google Shape;499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00" name="Google Shape;500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01" name="Google Shape;501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02" name="Google Shape;502;p15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03" name="Google Shape;503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04" name="Google Shape;504;p15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05" name="Google Shape;505;p15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06" name="Google Shape;506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07" name="Google Shape;507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08" name="Google Shape;508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09" name="Google Shape;509;p15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10" name="Google Shape;510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11" name="Google Shape;511;p15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12" name="Google Shape;512;p15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13" name="Google Shape;513;p15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14" name="Google Shape;514;p15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515" name="Google Shape;515;p15"/>
          <p:cNvGrpSpPr/>
          <p:nvPr/>
        </p:nvGrpSpPr>
        <p:grpSpPr>
          <a:xfrm>
            <a:off x="4223613" y="6292800"/>
            <a:ext cx="278525" cy="105950"/>
            <a:chOff x="-3603025" y="-581475"/>
            <a:chExt cx="278525" cy="105950"/>
          </a:xfrm>
        </p:grpSpPr>
        <p:sp>
          <p:nvSpPr>
            <p:cNvPr id="516" name="Google Shape;516;p15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17" name="Google Shape;517;p15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18" name="Google Shape;518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19" name="Google Shape;519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20" name="Google Shape;520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21" name="Google Shape;521;p15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22" name="Google Shape;522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23" name="Google Shape;523;p15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24" name="Google Shape;524;p15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25" name="Google Shape;525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26" name="Google Shape;526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27" name="Google Shape;527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28" name="Google Shape;528;p15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29" name="Google Shape;529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30" name="Google Shape;530;p15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31" name="Google Shape;531;p15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32" name="Google Shape;532;p15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33" name="Google Shape;533;p15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534" name="Google Shape;534;p15"/>
          <p:cNvGrpSpPr/>
          <p:nvPr/>
        </p:nvGrpSpPr>
        <p:grpSpPr>
          <a:xfrm>
            <a:off x="4223613" y="8441675"/>
            <a:ext cx="278525" cy="105950"/>
            <a:chOff x="-3603025" y="-581475"/>
            <a:chExt cx="278525" cy="105950"/>
          </a:xfrm>
        </p:grpSpPr>
        <p:sp>
          <p:nvSpPr>
            <p:cNvPr id="535" name="Google Shape;535;p15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36" name="Google Shape;536;p15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37" name="Google Shape;537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38" name="Google Shape;538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39" name="Google Shape;539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40" name="Google Shape;540;p15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41" name="Google Shape;541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42" name="Google Shape;542;p15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43" name="Google Shape;543;p15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44" name="Google Shape;544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45" name="Google Shape;545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46" name="Google Shape;546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47" name="Google Shape;547;p15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48" name="Google Shape;548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49" name="Google Shape;549;p15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50" name="Google Shape;550;p15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51" name="Google Shape;551;p15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52" name="Google Shape;552;p15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553" name="Google Shape;553;p15"/>
          <p:cNvGrpSpPr/>
          <p:nvPr/>
        </p:nvGrpSpPr>
        <p:grpSpPr>
          <a:xfrm>
            <a:off x="4223613" y="7743275"/>
            <a:ext cx="278525" cy="105950"/>
            <a:chOff x="-3603025" y="-581475"/>
            <a:chExt cx="278525" cy="105950"/>
          </a:xfrm>
        </p:grpSpPr>
        <p:sp>
          <p:nvSpPr>
            <p:cNvPr id="554" name="Google Shape;554;p15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55" name="Google Shape;555;p15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56" name="Google Shape;556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57" name="Google Shape;557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58" name="Google Shape;558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59" name="Google Shape;559;p15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60" name="Google Shape;560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61" name="Google Shape;561;p15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62" name="Google Shape;562;p15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63" name="Google Shape;563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64" name="Google Shape;564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65" name="Google Shape;565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66" name="Google Shape;566;p15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67" name="Google Shape;567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68" name="Google Shape;568;p15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69" name="Google Shape;569;p15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70" name="Google Shape;570;p15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71" name="Google Shape;571;p15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572" name="Google Shape;572;p15"/>
          <p:cNvGrpSpPr/>
          <p:nvPr/>
        </p:nvGrpSpPr>
        <p:grpSpPr>
          <a:xfrm>
            <a:off x="4223613" y="9140075"/>
            <a:ext cx="278525" cy="105950"/>
            <a:chOff x="-3603025" y="-581475"/>
            <a:chExt cx="278525" cy="105950"/>
          </a:xfrm>
        </p:grpSpPr>
        <p:sp>
          <p:nvSpPr>
            <p:cNvPr id="573" name="Google Shape;573;p15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74" name="Google Shape;574;p15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75" name="Google Shape;575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76" name="Google Shape;576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77" name="Google Shape;577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78" name="Google Shape;578;p15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79" name="Google Shape;579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80" name="Google Shape;580;p15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81" name="Google Shape;581;p15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82" name="Google Shape;582;p15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83" name="Google Shape;583;p15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84" name="Google Shape;584;p15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85" name="Google Shape;585;p15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86" name="Google Shape;586;p15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87" name="Google Shape;587;p15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88" name="Google Shape;588;p15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89" name="Google Shape;589;p15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590" name="Google Shape;590;p15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591" name="Google Shape;591;p15"/>
          <p:cNvGrpSpPr/>
          <p:nvPr/>
        </p:nvGrpSpPr>
        <p:grpSpPr>
          <a:xfrm rot="5400000">
            <a:off x="332825" y="6627635"/>
            <a:ext cx="5785873" cy="144616"/>
            <a:chOff x="887063" y="6170435"/>
            <a:chExt cx="5785873" cy="144616"/>
          </a:xfrm>
        </p:grpSpPr>
        <p:sp>
          <p:nvSpPr>
            <p:cNvPr id="592" name="Google Shape;592;p15"/>
            <p:cNvSpPr/>
            <p:nvPr/>
          </p:nvSpPr>
          <p:spPr>
            <a:xfrm>
              <a:off x="1121381" y="6213780"/>
              <a:ext cx="5307823" cy="57951"/>
            </a:xfrm>
            <a:custGeom>
              <a:rect b="b" l="l" r="r" t="t"/>
              <a:pathLst>
                <a:path extrusionOk="0" h="952" w="42449">
                  <a:moveTo>
                    <a:pt x="34933" y="0"/>
                  </a:moveTo>
                  <a:cubicBezTo>
                    <a:pt x="33964" y="0"/>
                    <a:pt x="33000" y="8"/>
                    <a:pt x="32045" y="8"/>
                  </a:cubicBezTo>
                  <a:cubicBezTo>
                    <a:pt x="28484" y="8"/>
                    <a:pt x="24923" y="108"/>
                    <a:pt x="21363" y="207"/>
                  </a:cubicBezTo>
                  <a:cubicBezTo>
                    <a:pt x="17505" y="327"/>
                    <a:pt x="13641" y="441"/>
                    <a:pt x="9781" y="441"/>
                  </a:cubicBezTo>
                  <a:cubicBezTo>
                    <a:pt x="6595" y="441"/>
                    <a:pt x="3412" y="363"/>
                    <a:pt x="237" y="148"/>
                  </a:cubicBezTo>
                  <a:cubicBezTo>
                    <a:pt x="230" y="147"/>
                    <a:pt x="224" y="147"/>
                    <a:pt x="218" y="147"/>
                  </a:cubicBezTo>
                  <a:cubicBezTo>
                    <a:pt x="0" y="147"/>
                    <a:pt x="43" y="486"/>
                    <a:pt x="237" y="486"/>
                  </a:cubicBezTo>
                  <a:cubicBezTo>
                    <a:pt x="4245" y="841"/>
                    <a:pt x="8259" y="952"/>
                    <a:pt x="12276" y="952"/>
                  </a:cubicBezTo>
                  <a:cubicBezTo>
                    <a:pt x="15238" y="952"/>
                    <a:pt x="18201" y="891"/>
                    <a:pt x="21164" y="824"/>
                  </a:cubicBezTo>
                  <a:cubicBezTo>
                    <a:pt x="24665" y="744"/>
                    <a:pt x="28146" y="645"/>
                    <a:pt x="31667" y="645"/>
                  </a:cubicBezTo>
                  <a:cubicBezTo>
                    <a:pt x="35036" y="645"/>
                    <a:pt x="38424" y="924"/>
                    <a:pt x="41794" y="924"/>
                  </a:cubicBezTo>
                  <a:cubicBezTo>
                    <a:pt x="41906" y="924"/>
                    <a:pt x="42018" y="924"/>
                    <a:pt x="42131" y="923"/>
                  </a:cubicBezTo>
                  <a:cubicBezTo>
                    <a:pt x="42369" y="903"/>
                    <a:pt x="42449" y="446"/>
                    <a:pt x="42170" y="406"/>
                  </a:cubicBezTo>
                  <a:cubicBezTo>
                    <a:pt x="39797" y="51"/>
                    <a:pt x="37354" y="0"/>
                    <a:pt x="349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3" name="Google Shape;593;p15"/>
            <p:cNvGrpSpPr/>
            <p:nvPr/>
          </p:nvGrpSpPr>
          <p:grpSpPr>
            <a:xfrm>
              <a:off x="887063" y="6170435"/>
              <a:ext cx="5785873" cy="144616"/>
              <a:chOff x="887063" y="6170435"/>
              <a:chExt cx="5785873" cy="144616"/>
            </a:xfrm>
          </p:grpSpPr>
          <p:sp>
            <p:nvSpPr>
              <p:cNvPr id="594" name="Google Shape;594;p15"/>
              <p:cNvSpPr/>
              <p:nvPr/>
            </p:nvSpPr>
            <p:spPr>
              <a:xfrm>
                <a:off x="887063" y="6174438"/>
                <a:ext cx="177880" cy="136601"/>
              </a:xfrm>
              <a:custGeom>
                <a:rect b="b" l="l" r="r" t="t"/>
                <a:pathLst>
                  <a:path extrusionOk="0" h="1244" w="1588">
                    <a:moveTo>
                      <a:pt x="871" y="1"/>
                    </a:moveTo>
                    <a:cubicBezTo>
                      <a:pt x="717" y="1"/>
                      <a:pt x="568" y="74"/>
                      <a:pt x="473" y="248"/>
                    </a:cubicBezTo>
                    <a:cubicBezTo>
                      <a:pt x="453" y="288"/>
                      <a:pt x="413" y="348"/>
                      <a:pt x="413" y="388"/>
                    </a:cubicBezTo>
                    <a:cubicBezTo>
                      <a:pt x="391" y="383"/>
                      <a:pt x="371" y="381"/>
                      <a:pt x="352" y="381"/>
                    </a:cubicBezTo>
                    <a:cubicBezTo>
                      <a:pt x="287" y="381"/>
                      <a:pt x="241" y="410"/>
                      <a:pt x="195" y="487"/>
                    </a:cubicBezTo>
                    <a:cubicBezTo>
                      <a:pt x="1" y="875"/>
                      <a:pt x="374" y="1244"/>
                      <a:pt x="761" y="1244"/>
                    </a:cubicBezTo>
                    <a:cubicBezTo>
                      <a:pt x="771" y="1244"/>
                      <a:pt x="781" y="1243"/>
                      <a:pt x="791" y="1243"/>
                    </a:cubicBezTo>
                    <a:cubicBezTo>
                      <a:pt x="1229" y="1243"/>
                      <a:pt x="1587" y="865"/>
                      <a:pt x="1448" y="407"/>
                    </a:cubicBezTo>
                    <a:cubicBezTo>
                      <a:pt x="1352" y="168"/>
                      <a:pt x="1105" y="1"/>
                      <a:pt x="8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" name="Google Shape;595;p15"/>
              <p:cNvSpPr/>
              <p:nvPr/>
            </p:nvSpPr>
            <p:spPr>
              <a:xfrm>
                <a:off x="6485647" y="6170435"/>
                <a:ext cx="187289" cy="144616"/>
              </a:xfrm>
              <a:custGeom>
                <a:rect b="b" l="l" r="r" t="t"/>
                <a:pathLst>
                  <a:path extrusionOk="0" h="1317" w="1672">
                    <a:moveTo>
                      <a:pt x="904" y="0"/>
                    </a:moveTo>
                    <a:cubicBezTo>
                      <a:pt x="786" y="0"/>
                      <a:pt x="670" y="37"/>
                      <a:pt x="578" y="117"/>
                    </a:cubicBezTo>
                    <a:cubicBezTo>
                      <a:pt x="518" y="117"/>
                      <a:pt x="498" y="137"/>
                      <a:pt x="439" y="157"/>
                    </a:cubicBezTo>
                    <a:cubicBezTo>
                      <a:pt x="1" y="455"/>
                      <a:pt x="180" y="1131"/>
                      <a:pt x="637" y="1290"/>
                    </a:cubicBezTo>
                    <a:cubicBezTo>
                      <a:pt x="701" y="1308"/>
                      <a:pt x="765" y="1317"/>
                      <a:pt x="829" y="1317"/>
                    </a:cubicBezTo>
                    <a:cubicBezTo>
                      <a:pt x="1265" y="1317"/>
                      <a:pt x="1672" y="924"/>
                      <a:pt x="1533" y="455"/>
                    </a:cubicBezTo>
                    <a:cubicBezTo>
                      <a:pt x="1450" y="180"/>
                      <a:pt x="1169" y="0"/>
                      <a:pt x="9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96" name="Google Shape;596;p15"/>
          <p:cNvSpPr txBox="1"/>
          <p:nvPr>
            <p:ph idx="2" type="subTitle"/>
          </p:nvPr>
        </p:nvSpPr>
        <p:spPr>
          <a:xfrm>
            <a:off x="2827622" y="2896993"/>
            <a:ext cx="589800" cy="58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" sz="5000"/>
              <a:t>“</a:t>
            </a:r>
            <a:endParaRPr b="0" sz="5000"/>
          </a:p>
        </p:txBody>
      </p:sp>
      <p:sp>
        <p:nvSpPr>
          <p:cNvPr id="597" name="Google Shape;597;p15"/>
          <p:cNvSpPr/>
          <p:nvPr/>
        </p:nvSpPr>
        <p:spPr>
          <a:xfrm>
            <a:off x="2768000" y="2815750"/>
            <a:ext cx="709103" cy="700594"/>
          </a:xfrm>
          <a:custGeom>
            <a:rect b="b" l="l" r="r" t="t"/>
            <a:pathLst>
              <a:path extrusionOk="0" h="21856" w="26200">
                <a:moveTo>
                  <a:pt x="25046" y="11982"/>
                </a:moveTo>
                <a:lnTo>
                  <a:pt x="25046" y="11982"/>
                </a:lnTo>
                <a:cubicBezTo>
                  <a:pt x="24608" y="14349"/>
                  <a:pt x="23275" y="16577"/>
                  <a:pt x="20868" y="17333"/>
                </a:cubicBezTo>
                <a:cubicBezTo>
                  <a:pt x="20888" y="16518"/>
                  <a:pt x="20888" y="15702"/>
                  <a:pt x="20888" y="14906"/>
                </a:cubicBezTo>
                <a:cubicBezTo>
                  <a:pt x="22698" y="14767"/>
                  <a:pt x="24270" y="13613"/>
                  <a:pt x="25046" y="11982"/>
                </a:cubicBezTo>
                <a:close/>
                <a:moveTo>
                  <a:pt x="12606" y="542"/>
                </a:moveTo>
                <a:cubicBezTo>
                  <a:pt x="16019" y="542"/>
                  <a:pt x="19463" y="1631"/>
                  <a:pt x="22082" y="3866"/>
                </a:cubicBezTo>
                <a:cubicBezTo>
                  <a:pt x="23733" y="5318"/>
                  <a:pt x="25006" y="7327"/>
                  <a:pt x="24986" y="9595"/>
                </a:cubicBezTo>
                <a:cubicBezTo>
                  <a:pt x="24966" y="12042"/>
                  <a:pt x="23176" y="14290"/>
                  <a:pt x="20610" y="14329"/>
                </a:cubicBezTo>
                <a:cubicBezTo>
                  <a:pt x="20451" y="14329"/>
                  <a:pt x="20331" y="14469"/>
                  <a:pt x="20331" y="14608"/>
                </a:cubicBezTo>
                <a:cubicBezTo>
                  <a:pt x="20351" y="15961"/>
                  <a:pt x="20331" y="17293"/>
                  <a:pt x="20252" y="18626"/>
                </a:cubicBezTo>
                <a:cubicBezTo>
                  <a:pt x="19734" y="18069"/>
                  <a:pt x="19197" y="17492"/>
                  <a:pt x="18660" y="16955"/>
                </a:cubicBezTo>
                <a:cubicBezTo>
                  <a:pt x="18203" y="16458"/>
                  <a:pt x="17725" y="15782"/>
                  <a:pt x="17128" y="15384"/>
                </a:cubicBezTo>
                <a:cubicBezTo>
                  <a:pt x="16688" y="15090"/>
                  <a:pt x="16094" y="15003"/>
                  <a:pt x="15469" y="15003"/>
                </a:cubicBezTo>
                <a:cubicBezTo>
                  <a:pt x="14656" y="15003"/>
                  <a:pt x="13791" y="15151"/>
                  <a:pt x="13150" y="15185"/>
                </a:cubicBezTo>
                <a:cubicBezTo>
                  <a:pt x="11992" y="15215"/>
                  <a:pt x="10666" y="15329"/>
                  <a:pt x="9337" y="15329"/>
                </a:cubicBezTo>
                <a:cubicBezTo>
                  <a:pt x="7173" y="15329"/>
                  <a:pt x="5000" y="15027"/>
                  <a:pt x="3522" y="13573"/>
                </a:cubicBezTo>
                <a:cubicBezTo>
                  <a:pt x="2308" y="12380"/>
                  <a:pt x="1891" y="10609"/>
                  <a:pt x="1732" y="8958"/>
                </a:cubicBezTo>
                <a:cubicBezTo>
                  <a:pt x="1592" y="7268"/>
                  <a:pt x="1572" y="5278"/>
                  <a:pt x="2587" y="3806"/>
                </a:cubicBezTo>
                <a:cubicBezTo>
                  <a:pt x="4278" y="1399"/>
                  <a:pt x="7938" y="1160"/>
                  <a:pt x="10643" y="663"/>
                </a:cubicBezTo>
                <a:cubicBezTo>
                  <a:pt x="11292" y="583"/>
                  <a:pt x="11949" y="542"/>
                  <a:pt x="12606" y="542"/>
                </a:cubicBezTo>
                <a:close/>
                <a:moveTo>
                  <a:pt x="1175" y="9694"/>
                </a:moveTo>
                <a:cubicBezTo>
                  <a:pt x="1314" y="10510"/>
                  <a:pt x="1513" y="11286"/>
                  <a:pt x="1791" y="11942"/>
                </a:cubicBezTo>
                <a:cubicBezTo>
                  <a:pt x="2945" y="14886"/>
                  <a:pt x="5770" y="15762"/>
                  <a:pt x="8694" y="15821"/>
                </a:cubicBezTo>
                <a:cubicBezTo>
                  <a:pt x="9112" y="15834"/>
                  <a:pt x="9531" y="15840"/>
                  <a:pt x="9950" y="15840"/>
                </a:cubicBezTo>
                <a:cubicBezTo>
                  <a:pt x="11462" y="15840"/>
                  <a:pt x="12976" y="15769"/>
                  <a:pt x="14503" y="15722"/>
                </a:cubicBezTo>
                <a:cubicBezTo>
                  <a:pt x="14815" y="15722"/>
                  <a:pt x="15148" y="15671"/>
                  <a:pt x="15472" y="15671"/>
                </a:cubicBezTo>
                <a:cubicBezTo>
                  <a:pt x="15602" y="15671"/>
                  <a:pt x="15730" y="15679"/>
                  <a:pt x="15855" y="15702"/>
                </a:cubicBezTo>
                <a:cubicBezTo>
                  <a:pt x="16949" y="15821"/>
                  <a:pt x="17228" y="16299"/>
                  <a:pt x="17904" y="17015"/>
                </a:cubicBezTo>
                <a:lnTo>
                  <a:pt x="20212" y="19482"/>
                </a:lnTo>
                <a:cubicBezTo>
                  <a:pt x="20172" y="19939"/>
                  <a:pt x="20132" y="20397"/>
                  <a:pt x="20092" y="20854"/>
                </a:cubicBezTo>
                <a:cubicBezTo>
                  <a:pt x="18978" y="19462"/>
                  <a:pt x="17646" y="18069"/>
                  <a:pt x="15835" y="17711"/>
                </a:cubicBezTo>
                <a:cubicBezTo>
                  <a:pt x="15451" y="17639"/>
                  <a:pt x="15059" y="17612"/>
                  <a:pt x="14664" y="17612"/>
                </a:cubicBezTo>
                <a:cubicBezTo>
                  <a:pt x="13751" y="17612"/>
                  <a:pt x="12819" y="17755"/>
                  <a:pt x="11917" y="17811"/>
                </a:cubicBezTo>
                <a:cubicBezTo>
                  <a:pt x="10909" y="17871"/>
                  <a:pt x="9913" y="17931"/>
                  <a:pt x="8920" y="17931"/>
                </a:cubicBezTo>
                <a:cubicBezTo>
                  <a:pt x="8599" y="17931"/>
                  <a:pt x="8278" y="17925"/>
                  <a:pt x="7958" y="17910"/>
                </a:cubicBezTo>
                <a:cubicBezTo>
                  <a:pt x="5491" y="17811"/>
                  <a:pt x="2865" y="17194"/>
                  <a:pt x="1831" y="14687"/>
                </a:cubicBezTo>
                <a:cubicBezTo>
                  <a:pt x="1214" y="13176"/>
                  <a:pt x="1095" y="11425"/>
                  <a:pt x="1175" y="9694"/>
                </a:cubicBezTo>
                <a:close/>
                <a:moveTo>
                  <a:pt x="12616" y="1"/>
                </a:moveTo>
                <a:cubicBezTo>
                  <a:pt x="12046" y="1"/>
                  <a:pt x="11480" y="29"/>
                  <a:pt x="10922" y="86"/>
                </a:cubicBezTo>
                <a:lnTo>
                  <a:pt x="10783" y="86"/>
                </a:lnTo>
                <a:cubicBezTo>
                  <a:pt x="10723" y="106"/>
                  <a:pt x="10643" y="106"/>
                  <a:pt x="10564" y="126"/>
                </a:cubicBezTo>
                <a:cubicBezTo>
                  <a:pt x="10186" y="186"/>
                  <a:pt x="9828" y="225"/>
                  <a:pt x="9470" y="305"/>
                </a:cubicBezTo>
                <a:cubicBezTo>
                  <a:pt x="9450" y="305"/>
                  <a:pt x="9390" y="325"/>
                  <a:pt x="9370" y="325"/>
                </a:cubicBezTo>
                <a:cubicBezTo>
                  <a:pt x="6864" y="763"/>
                  <a:pt x="4059" y="1200"/>
                  <a:pt x="2388" y="3150"/>
                </a:cubicBezTo>
                <a:cubicBezTo>
                  <a:pt x="1692" y="3945"/>
                  <a:pt x="1314" y="5000"/>
                  <a:pt x="1135" y="6154"/>
                </a:cubicBezTo>
                <a:cubicBezTo>
                  <a:pt x="1035" y="6173"/>
                  <a:pt x="976" y="6273"/>
                  <a:pt x="936" y="6392"/>
                </a:cubicBezTo>
                <a:cubicBezTo>
                  <a:pt x="419" y="10629"/>
                  <a:pt x="1" y="16677"/>
                  <a:pt x="5113" y="18109"/>
                </a:cubicBezTo>
                <a:cubicBezTo>
                  <a:pt x="6317" y="18446"/>
                  <a:pt x="7583" y="18547"/>
                  <a:pt x="8850" y="18547"/>
                </a:cubicBezTo>
                <a:cubicBezTo>
                  <a:pt x="10055" y="18547"/>
                  <a:pt x="11260" y="18455"/>
                  <a:pt x="12414" y="18388"/>
                </a:cubicBezTo>
                <a:cubicBezTo>
                  <a:pt x="13154" y="18336"/>
                  <a:pt x="13880" y="18254"/>
                  <a:pt x="14590" y="18254"/>
                </a:cubicBezTo>
                <a:cubicBezTo>
                  <a:pt x="15522" y="18254"/>
                  <a:pt x="16427" y="18394"/>
                  <a:pt x="17307" y="18925"/>
                </a:cubicBezTo>
                <a:cubicBezTo>
                  <a:pt x="18441" y="19621"/>
                  <a:pt x="19317" y="20715"/>
                  <a:pt x="20132" y="21769"/>
                </a:cubicBezTo>
                <a:cubicBezTo>
                  <a:pt x="20187" y="21830"/>
                  <a:pt x="20251" y="21855"/>
                  <a:pt x="20313" y="21855"/>
                </a:cubicBezTo>
                <a:cubicBezTo>
                  <a:pt x="20457" y="21855"/>
                  <a:pt x="20596" y="21723"/>
                  <a:pt x="20610" y="21570"/>
                </a:cubicBezTo>
                <a:cubicBezTo>
                  <a:pt x="20689" y="20814"/>
                  <a:pt x="20729" y="20098"/>
                  <a:pt x="20809" y="19362"/>
                </a:cubicBezTo>
                <a:cubicBezTo>
                  <a:pt x="20809" y="19303"/>
                  <a:pt x="20809" y="19263"/>
                  <a:pt x="20789" y="19223"/>
                </a:cubicBezTo>
                <a:lnTo>
                  <a:pt x="20868" y="17970"/>
                </a:lnTo>
                <a:cubicBezTo>
                  <a:pt x="24787" y="16796"/>
                  <a:pt x="26200" y="12261"/>
                  <a:pt x="25563" y="8561"/>
                </a:cubicBezTo>
                <a:cubicBezTo>
                  <a:pt x="25543" y="8461"/>
                  <a:pt x="25483" y="8421"/>
                  <a:pt x="25444" y="8381"/>
                </a:cubicBezTo>
                <a:cubicBezTo>
                  <a:pt x="25205" y="7148"/>
                  <a:pt x="24648" y="5935"/>
                  <a:pt x="23872" y="4940"/>
                </a:cubicBezTo>
                <a:cubicBezTo>
                  <a:pt x="21260" y="1575"/>
                  <a:pt x="16842" y="1"/>
                  <a:pt x="126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5"/>
          <p:cNvSpPr/>
          <p:nvPr/>
        </p:nvSpPr>
        <p:spPr>
          <a:xfrm>
            <a:off x="3591092" y="4141474"/>
            <a:ext cx="530223" cy="452272"/>
          </a:xfrm>
          <a:custGeom>
            <a:rect b="b" l="l" r="r" t="t"/>
            <a:pathLst>
              <a:path extrusionOk="0" h="35549" w="41676">
                <a:moveTo>
                  <a:pt x="39885" y="7464"/>
                </a:moveTo>
                <a:cubicBezTo>
                  <a:pt x="39908" y="7487"/>
                  <a:pt x="39945" y="7497"/>
                  <a:pt x="39988" y="7497"/>
                </a:cubicBezTo>
                <a:cubicBezTo>
                  <a:pt x="40018" y="7497"/>
                  <a:pt x="40051" y="7492"/>
                  <a:pt x="40084" y="7483"/>
                </a:cubicBezTo>
                <a:cubicBezTo>
                  <a:pt x="40130" y="7471"/>
                  <a:pt x="40174" y="7466"/>
                  <a:pt x="40214" y="7466"/>
                </a:cubicBezTo>
                <a:cubicBezTo>
                  <a:pt x="40577" y="7466"/>
                  <a:pt x="40729" y="7922"/>
                  <a:pt x="40800" y="8458"/>
                </a:cubicBezTo>
                <a:cubicBezTo>
                  <a:pt x="40701" y="8399"/>
                  <a:pt x="40581" y="8359"/>
                  <a:pt x="40482" y="8279"/>
                </a:cubicBezTo>
                <a:cubicBezTo>
                  <a:pt x="40263" y="8180"/>
                  <a:pt x="40104" y="8080"/>
                  <a:pt x="39905" y="7981"/>
                </a:cubicBezTo>
                <a:cubicBezTo>
                  <a:pt x="39905" y="7842"/>
                  <a:pt x="39885" y="7662"/>
                  <a:pt x="39885" y="7503"/>
                </a:cubicBezTo>
                <a:lnTo>
                  <a:pt x="39885" y="7464"/>
                </a:lnTo>
                <a:close/>
                <a:moveTo>
                  <a:pt x="3501" y="8140"/>
                </a:moveTo>
                <a:lnTo>
                  <a:pt x="3501" y="8239"/>
                </a:lnTo>
                <a:cubicBezTo>
                  <a:pt x="3263" y="8259"/>
                  <a:pt x="3104" y="8359"/>
                  <a:pt x="2944" y="8498"/>
                </a:cubicBezTo>
                <a:cubicBezTo>
                  <a:pt x="2905" y="8498"/>
                  <a:pt x="2825" y="8478"/>
                  <a:pt x="2765" y="8478"/>
                </a:cubicBezTo>
                <a:cubicBezTo>
                  <a:pt x="2706" y="8458"/>
                  <a:pt x="2626" y="8438"/>
                  <a:pt x="2547" y="8379"/>
                </a:cubicBezTo>
                <a:cubicBezTo>
                  <a:pt x="2865" y="8279"/>
                  <a:pt x="3203" y="8200"/>
                  <a:pt x="3501" y="8140"/>
                </a:cubicBezTo>
                <a:close/>
                <a:moveTo>
                  <a:pt x="2328" y="8458"/>
                </a:moveTo>
                <a:cubicBezTo>
                  <a:pt x="2427" y="8538"/>
                  <a:pt x="2547" y="8578"/>
                  <a:pt x="2666" y="8637"/>
                </a:cubicBezTo>
                <a:cubicBezTo>
                  <a:pt x="2726" y="8657"/>
                  <a:pt x="2765" y="8677"/>
                  <a:pt x="2825" y="8677"/>
                </a:cubicBezTo>
                <a:cubicBezTo>
                  <a:pt x="2745" y="8816"/>
                  <a:pt x="2666" y="8956"/>
                  <a:pt x="2626" y="9115"/>
                </a:cubicBezTo>
                <a:cubicBezTo>
                  <a:pt x="2547" y="9075"/>
                  <a:pt x="2507" y="9075"/>
                  <a:pt x="2427" y="9055"/>
                </a:cubicBezTo>
                <a:cubicBezTo>
                  <a:pt x="2169" y="8975"/>
                  <a:pt x="1930" y="8856"/>
                  <a:pt x="1671" y="8757"/>
                </a:cubicBezTo>
                <a:cubicBezTo>
                  <a:pt x="1850" y="8637"/>
                  <a:pt x="2069" y="8538"/>
                  <a:pt x="2328" y="8458"/>
                </a:cubicBezTo>
                <a:close/>
                <a:moveTo>
                  <a:pt x="39925" y="8239"/>
                </a:moveTo>
                <a:lnTo>
                  <a:pt x="39925" y="8239"/>
                </a:lnTo>
                <a:cubicBezTo>
                  <a:pt x="40044" y="8339"/>
                  <a:pt x="40203" y="8438"/>
                  <a:pt x="40343" y="8538"/>
                </a:cubicBezTo>
                <a:cubicBezTo>
                  <a:pt x="40502" y="8637"/>
                  <a:pt x="40681" y="8757"/>
                  <a:pt x="40820" y="8856"/>
                </a:cubicBezTo>
                <a:cubicBezTo>
                  <a:pt x="40820" y="9095"/>
                  <a:pt x="40820" y="9333"/>
                  <a:pt x="40800" y="9493"/>
                </a:cubicBezTo>
                <a:cubicBezTo>
                  <a:pt x="40741" y="9473"/>
                  <a:pt x="40681" y="9453"/>
                  <a:pt x="40621" y="9433"/>
                </a:cubicBezTo>
                <a:cubicBezTo>
                  <a:pt x="40402" y="9333"/>
                  <a:pt x="40203" y="9194"/>
                  <a:pt x="39985" y="9075"/>
                </a:cubicBezTo>
                <a:cubicBezTo>
                  <a:pt x="39945" y="8796"/>
                  <a:pt x="39945" y="8518"/>
                  <a:pt x="39925" y="8239"/>
                </a:cubicBezTo>
                <a:close/>
                <a:moveTo>
                  <a:pt x="1512" y="8856"/>
                </a:moveTo>
                <a:cubicBezTo>
                  <a:pt x="1811" y="9035"/>
                  <a:pt x="2169" y="9234"/>
                  <a:pt x="2527" y="9353"/>
                </a:cubicBezTo>
                <a:cubicBezTo>
                  <a:pt x="2507" y="9433"/>
                  <a:pt x="2507" y="9493"/>
                  <a:pt x="2507" y="9572"/>
                </a:cubicBezTo>
                <a:lnTo>
                  <a:pt x="2507" y="9890"/>
                </a:lnTo>
                <a:cubicBezTo>
                  <a:pt x="2049" y="9731"/>
                  <a:pt x="1631" y="9473"/>
                  <a:pt x="1273" y="9154"/>
                </a:cubicBezTo>
                <a:cubicBezTo>
                  <a:pt x="1254" y="9135"/>
                  <a:pt x="1234" y="9135"/>
                  <a:pt x="1214" y="9135"/>
                </a:cubicBezTo>
                <a:cubicBezTo>
                  <a:pt x="1254" y="9095"/>
                  <a:pt x="1273" y="9055"/>
                  <a:pt x="1313" y="9035"/>
                </a:cubicBezTo>
                <a:cubicBezTo>
                  <a:pt x="1373" y="8956"/>
                  <a:pt x="1433" y="8896"/>
                  <a:pt x="1512" y="8856"/>
                </a:cubicBezTo>
                <a:close/>
                <a:moveTo>
                  <a:pt x="1154" y="9194"/>
                </a:moveTo>
                <a:cubicBezTo>
                  <a:pt x="1154" y="9234"/>
                  <a:pt x="1154" y="9234"/>
                  <a:pt x="1174" y="9254"/>
                </a:cubicBezTo>
                <a:cubicBezTo>
                  <a:pt x="1552" y="9652"/>
                  <a:pt x="1970" y="9950"/>
                  <a:pt x="2467" y="10149"/>
                </a:cubicBezTo>
                <a:cubicBezTo>
                  <a:pt x="2268" y="10149"/>
                  <a:pt x="2109" y="10209"/>
                  <a:pt x="1970" y="10308"/>
                </a:cubicBezTo>
                <a:cubicBezTo>
                  <a:pt x="1631" y="10149"/>
                  <a:pt x="1254" y="10010"/>
                  <a:pt x="915" y="9871"/>
                </a:cubicBezTo>
                <a:cubicBezTo>
                  <a:pt x="935" y="9652"/>
                  <a:pt x="1015" y="9393"/>
                  <a:pt x="1154" y="9194"/>
                </a:cubicBezTo>
                <a:close/>
                <a:moveTo>
                  <a:pt x="39965" y="9333"/>
                </a:moveTo>
                <a:lnTo>
                  <a:pt x="40502" y="9632"/>
                </a:lnTo>
                <a:cubicBezTo>
                  <a:pt x="40601" y="9672"/>
                  <a:pt x="40661" y="9751"/>
                  <a:pt x="40760" y="9791"/>
                </a:cubicBezTo>
                <a:lnTo>
                  <a:pt x="40760" y="10050"/>
                </a:lnTo>
                <a:lnTo>
                  <a:pt x="40760" y="10567"/>
                </a:lnTo>
                <a:cubicBezTo>
                  <a:pt x="40721" y="10547"/>
                  <a:pt x="40661" y="10527"/>
                  <a:pt x="40621" y="10527"/>
                </a:cubicBezTo>
                <a:cubicBezTo>
                  <a:pt x="40422" y="10428"/>
                  <a:pt x="40223" y="10348"/>
                  <a:pt x="40024" y="10249"/>
                </a:cubicBezTo>
                <a:cubicBezTo>
                  <a:pt x="40004" y="9950"/>
                  <a:pt x="40004" y="9632"/>
                  <a:pt x="39965" y="9333"/>
                </a:cubicBezTo>
                <a:close/>
                <a:moveTo>
                  <a:pt x="856" y="10070"/>
                </a:moveTo>
                <a:cubicBezTo>
                  <a:pt x="1154" y="10229"/>
                  <a:pt x="1472" y="10368"/>
                  <a:pt x="1811" y="10527"/>
                </a:cubicBezTo>
                <a:cubicBezTo>
                  <a:pt x="1731" y="10646"/>
                  <a:pt x="1671" y="10786"/>
                  <a:pt x="1631" y="10945"/>
                </a:cubicBezTo>
                <a:cubicBezTo>
                  <a:pt x="1512" y="10865"/>
                  <a:pt x="1353" y="10825"/>
                  <a:pt x="1214" y="10766"/>
                </a:cubicBezTo>
                <a:cubicBezTo>
                  <a:pt x="1074" y="10726"/>
                  <a:pt x="955" y="10686"/>
                  <a:pt x="856" y="10646"/>
                </a:cubicBezTo>
                <a:lnTo>
                  <a:pt x="856" y="10070"/>
                </a:lnTo>
                <a:close/>
                <a:moveTo>
                  <a:pt x="40044" y="10527"/>
                </a:moveTo>
                <a:lnTo>
                  <a:pt x="40044" y="10527"/>
                </a:lnTo>
                <a:cubicBezTo>
                  <a:pt x="40203" y="10587"/>
                  <a:pt x="40343" y="10666"/>
                  <a:pt x="40522" y="10746"/>
                </a:cubicBezTo>
                <a:cubicBezTo>
                  <a:pt x="40601" y="10806"/>
                  <a:pt x="40701" y="10845"/>
                  <a:pt x="40800" y="10905"/>
                </a:cubicBezTo>
                <a:cubicBezTo>
                  <a:pt x="40760" y="11184"/>
                  <a:pt x="40760" y="11482"/>
                  <a:pt x="40760" y="11820"/>
                </a:cubicBezTo>
                <a:cubicBezTo>
                  <a:pt x="40542" y="11721"/>
                  <a:pt x="40323" y="11581"/>
                  <a:pt x="40104" y="11502"/>
                </a:cubicBezTo>
                <a:cubicBezTo>
                  <a:pt x="40084" y="11164"/>
                  <a:pt x="40084" y="10845"/>
                  <a:pt x="40044" y="10527"/>
                </a:cubicBezTo>
                <a:close/>
                <a:moveTo>
                  <a:pt x="876" y="10865"/>
                </a:moveTo>
                <a:lnTo>
                  <a:pt x="876" y="10865"/>
                </a:lnTo>
                <a:cubicBezTo>
                  <a:pt x="955" y="10885"/>
                  <a:pt x="1055" y="10945"/>
                  <a:pt x="1134" y="10965"/>
                </a:cubicBezTo>
                <a:cubicBezTo>
                  <a:pt x="1273" y="11044"/>
                  <a:pt x="1433" y="11144"/>
                  <a:pt x="1612" y="11223"/>
                </a:cubicBezTo>
                <a:cubicBezTo>
                  <a:pt x="1572" y="11442"/>
                  <a:pt x="1572" y="11681"/>
                  <a:pt x="1612" y="11880"/>
                </a:cubicBezTo>
                <a:cubicBezTo>
                  <a:pt x="1572" y="11860"/>
                  <a:pt x="1552" y="11860"/>
                  <a:pt x="1512" y="11860"/>
                </a:cubicBezTo>
                <a:cubicBezTo>
                  <a:pt x="1333" y="11780"/>
                  <a:pt x="1174" y="11760"/>
                  <a:pt x="1015" y="11760"/>
                </a:cubicBezTo>
                <a:cubicBezTo>
                  <a:pt x="935" y="11462"/>
                  <a:pt x="915" y="11164"/>
                  <a:pt x="876" y="10865"/>
                </a:cubicBezTo>
                <a:close/>
                <a:moveTo>
                  <a:pt x="1015" y="11920"/>
                </a:moveTo>
                <a:cubicBezTo>
                  <a:pt x="1154" y="11939"/>
                  <a:pt x="1273" y="11959"/>
                  <a:pt x="1433" y="12039"/>
                </a:cubicBezTo>
                <a:cubicBezTo>
                  <a:pt x="1512" y="12059"/>
                  <a:pt x="1552" y="12118"/>
                  <a:pt x="1612" y="12158"/>
                </a:cubicBezTo>
                <a:cubicBezTo>
                  <a:pt x="1631" y="12337"/>
                  <a:pt x="1651" y="12536"/>
                  <a:pt x="1651" y="12715"/>
                </a:cubicBezTo>
                <a:cubicBezTo>
                  <a:pt x="1472" y="12636"/>
                  <a:pt x="1313" y="12576"/>
                  <a:pt x="1154" y="12516"/>
                </a:cubicBezTo>
                <a:cubicBezTo>
                  <a:pt x="1147" y="12513"/>
                  <a:pt x="1139" y="12511"/>
                  <a:pt x="1131" y="12511"/>
                </a:cubicBezTo>
                <a:cubicBezTo>
                  <a:pt x="1094" y="12511"/>
                  <a:pt x="1055" y="12544"/>
                  <a:pt x="1055" y="12576"/>
                </a:cubicBezTo>
                <a:cubicBezTo>
                  <a:pt x="1055" y="12417"/>
                  <a:pt x="1035" y="12258"/>
                  <a:pt x="1035" y="12118"/>
                </a:cubicBezTo>
                <a:cubicBezTo>
                  <a:pt x="1035" y="12039"/>
                  <a:pt x="1015" y="11979"/>
                  <a:pt x="1015" y="11920"/>
                </a:cubicBezTo>
                <a:close/>
                <a:moveTo>
                  <a:pt x="40104" y="11721"/>
                </a:moveTo>
                <a:cubicBezTo>
                  <a:pt x="40323" y="11840"/>
                  <a:pt x="40542" y="11939"/>
                  <a:pt x="40760" y="12059"/>
                </a:cubicBezTo>
                <a:lnTo>
                  <a:pt x="40760" y="12377"/>
                </a:lnTo>
                <a:lnTo>
                  <a:pt x="40760" y="12815"/>
                </a:lnTo>
                <a:cubicBezTo>
                  <a:pt x="40741" y="12815"/>
                  <a:pt x="40721" y="12775"/>
                  <a:pt x="40701" y="12775"/>
                </a:cubicBezTo>
                <a:cubicBezTo>
                  <a:pt x="40502" y="12715"/>
                  <a:pt x="40323" y="12616"/>
                  <a:pt x="40124" y="12536"/>
                </a:cubicBezTo>
                <a:cubicBezTo>
                  <a:pt x="40124" y="12258"/>
                  <a:pt x="40104" y="11979"/>
                  <a:pt x="40104" y="11721"/>
                </a:cubicBezTo>
                <a:close/>
                <a:moveTo>
                  <a:pt x="1077" y="12572"/>
                </a:moveTo>
                <a:cubicBezTo>
                  <a:pt x="1081" y="12576"/>
                  <a:pt x="1091" y="12576"/>
                  <a:pt x="1114" y="12576"/>
                </a:cubicBezTo>
                <a:cubicBezTo>
                  <a:pt x="1313" y="12675"/>
                  <a:pt x="1512" y="12815"/>
                  <a:pt x="1691" y="12914"/>
                </a:cubicBezTo>
                <a:lnTo>
                  <a:pt x="1751" y="13571"/>
                </a:lnTo>
                <a:cubicBezTo>
                  <a:pt x="1592" y="13491"/>
                  <a:pt x="1413" y="13352"/>
                  <a:pt x="1254" y="13213"/>
                </a:cubicBezTo>
                <a:cubicBezTo>
                  <a:pt x="1234" y="13173"/>
                  <a:pt x="1194" y="13173"/>
                  <a:pt x="1134" y="13173"/>
                </a:cubicBezTo>
                <a:cubicBezTo>
                  <a:pt x="1134" y="13017"/>
                  <a:pt x="1115" y="12786"/>
                  <a:pt x="1077" y="12572"/>
                </a:cubicBezTo>
                <a:close/>
                <a:moveTo>
                  <a:pt x="40144" y="12815"/>
                </a:moveTo>
                <a:lnTo>
                  <a:pt x="40144" y="12815"/>
                </a:lnTo>
                <a:cubicBezTo>
                  <a:pt x="40303" y="12874"/>
                  <a:pt x="40422" y="12934"/>
                  <a:pt x="40581" y="13014"/>
                </a:cubicBezTo>
                <a:cubicBezTo>
                  <a:pt x="40641" y="13034"/>
                  <a:pt x="40701" y="13073"/>
                  <a:pt x="40780" y="13113"/>
                </a:cubicBezTo>
                <a:lnTo>
                  <a:pt x="40780" y="13968"/>
                </a:lnTo>
                <a:cubicBezTo>
                  <a:pt x="40721" y="13968"/>
                  <a:pt x="40681" y="13949"/>
                  <a:pt x="40621" y="13929"/>
                </a:cubicBezTo>
                <a:cubicBezTo>
                  <a:pt x="40482" y="13869"/>
                  <a:pt x="40323" y="13809"/>
                  <a:pt x="40184" y="13750"/>
                </a:cubicBezTo>
                <a:cubicBezTo>
                  <a:pt x="40184" y="13431"/>
                  <a:pt x="40144" y="13133"/>
                  <a:pt x="40144" y="12815"/>
                </a:cubicBezTo>
                <a:close/>
                <a:moveTo>
                  <a:pt x="1174" y="13431"/>
                </a:moveTo>
                <a:lnTo>
                  <a:pt x="1174" y="13431"/>
                </a:lnTo>
                <a:cubicBezTo>
                  <a:pt x="1333" y="13571"/>
                  <a:pt x="1512" y="13730"/>
                  <a:pt x="1711" y="13829"/>
                </a:cubicBezTo>
                <a:cubicBezTo>
                  <a:pt x="1751" y="13849"/>
                  <a:pt x="1771" y="13889"/>
                  <a:pt x="1830" y="13909"/>
                </a:cubicBezTo>
                <a:cubicBezTo>
                  <a:pt x="1850" y="14128"/>
                  <a:pt x="1870" y="14346"/>
                  <a:pt x="1930" y="14565"/>
                </a:cubicBezTo>
                <a:cubicBezTo>
                  <a:pt x="1910" y="14565"/>
                  <a:pt x="1910" y="14565"/>
                  <a:pt x="1870" y="14545"/>
                </a:cubicBezTo>
                <a:cubicBezTo>
                  <a:pt x="1671" y="14486"/>
                  <a:pt x="1512" y="14406"/>
                  <a:pt x="1313" y="14327"/>
                </a:cubicBezTo>
                <a:cubicBezTo>
                  <a:pt x="1254" y="14028"/>
                  <a:pt x="1214" y="13730"/>
                  <a:pt x="1174" y="13431"/>
                </a:cubicBezTo>
                <a:close/>
                <a:moveTo>
                  <a:pt x="40203" y="13988"/>
                </a:moveTo>
                <a:lnTo>
                  <a:pt x="40203" y="13988"/>
                </a:lnTo>
                <a:cubicBezTo>
                  <a:pt x="40323" y="14028"/>
                  <a:pt x="40442" y="14068"/>
                  <a:pt x="40542" y="14128"/>
                </a:cubicBezTo>
                <a:cubicBezTo>
                  <a:pt x="40621" y="14148"/>
                  <a:pt x="40701" y="14207"/>
                  <a:pt x="40800" y="14247"/>
                </a:cubicBezTo>
                <a:lnTo>
                  <a:pt x="40800" y="14983"/>
                </a:lnTo>
                <a:cubicBezTo>
                  <a:pt x="40721" y="14963"/>
                  <a:pt x="40681" y="14943"/>
                  <a:pt x="40641" y="14923"/>
                </a:cubicBezTo>
                <a:cubicBezTo>
                  <a:pt x="40502" y="14844"/>
                  <a:pt x="40343" y="14764"/>
                  <a:pt x="40223" y="14665"/>
                </a:cubicBezTo>
                <a:cubicBezTo>
                  <a:pt x="40223" y="14446"/>
                  <a:pt x="40203" y="14227"/>
                  <a:pt x="40203" y="13988"/>
                </a:cubicBezTo>
                <a:close/>
                <a:moveTo>
                  <a:pt x="1313" y="14525"/>
                </a:moveTo>
                <a:lnTo>
                  <a:pt x="1313" y="14525"/>
                </a:lnTo>
                <a:cubicBezTo>
                  <a:pt x="1452" y="14605"/>
                  <a:pt x="1612" y="14665"/>
                  <a:pt x="1731" y="14724"/>
                </a:cubicBezTo>
                <a:cubicBezTo>
                  <a:pt x="1771" y="14744"/>
                  <a:pt x="1850" y="14804"/>
                  <a:pt x="1930" y="14824"/>
                </a:cubicBezTo>
                <a:cubicBezTo>
                  <a:pt x="1930" y="14864"/>
                  <a:pt x="1950" y="14923"/>
                  <a:pt x="1950" y="14943"/>
                </a:cubicBezTo>
                <a:cubicBezTo>
                  <a:pt x="1830" y="14864"/>
                  <a:pt x="1671" y="14804"/>
                  <a:pt x="1552" y="14724"/>
                </a:cubicBezTo>
                <a:cubicBezTo>
                  <a:pt x="1533" y="14712"/>
                  <a:pt x="1514" y="14706"/>
                  <a:pt x="1496" y="14706"/>
                </a:cubicBezTo>
                <a:cubicBezTo>
                  <a:pt x="1406" y="14706"/>
                  <a:pt x="1352" y="14857"/>
                  <a:pt x="1452" y="14923"/>
                </a:cubicBezTo>
                <a:cubicBezTo>
                  <a:pt x="1631" y="15023"/>
                  <a:pt x="1811" y="15122"/>
                  <a:pt x="1990" y="15242"/>
                </a:cubicBezTo>
                <a:cubicBezTo>
                  <a:pt x="2009" y="15242"/>
                  <a:pt x="2009" y="15262"/>
                  <a:pt x="2029" y="15262"/>
                </a:cubicBezTo>
                <a:cubicBezTo>
                  <a:pt x="2069" y="15520"/>
                  <a:pt x="2109" y="15759"/>
                  <a:pt x="2149" y="16017"/>
                </a:cubicBezTo>
                <a:cubicBezTo>
                  <a:pt x="1950" y="15918"/>
                  <a:pt x="1731" y="15838"/>
                  <a:pt x="1512" y="15819"/>
                </a:cubicBezTo>
                <a:cubicBezTo>
                  <a:pt x="1433" y="15401"/>
                  <a:pt x="1373" y="14943"/>
                  <a:pt x="1313" y="14525"/>
                </a:cubicBezTo>
                <a:close/>
                <a:moveTo>
                  <a:pt x="40223" y="14923"/>
                </a:moveTo>
                <a:cubicBezTo>
                  <a:pt x="40343" y="15003"/>
                  <a:pt x="40442" y="15063"/>
                  <a:pt x="40561" y="15142"/>
                </a:cubicBezTo>
                <a:cubicBezTo>
                  <a:pt x="40621" y="15202"/>
                  <a:pt x="40701" y="15222"/>
                  <a:pt x="40760" y="15262"/>
                </a:cubicBezTo>
                <a:lnTo>
                  <a:pt x="40760" y="16097"/>
                </a:lnTo>
                <a:cubicBezTo>
                  <a:pt x="40701" y="16057"/>
                  <a:pt x="40601" y="16017"/>
                  <a:pt x="40522" y="15958"/>
                </a:cubicBezTo>
                <a:cubicBezTo>
                  <a:pt x="40402" y="15898"/>
                  <a:pt x="40303" y="15799"/>
                  <a:pt x="40223" y="15699"/>
                </a:cubicBezTo>
                <a:lnTo>
                  <a:pt x="40223" y="15063"/>
                </a:lnTo>
                <a:lnTo>
                  <a:pt x="40223" y="14923"/>
                </a:lnTo>
                <a:close/>
                <a:moveTo>
                  <a:pt x="40203" y="16017"/>
                </a:moveTo>
                <a:cubicBezTo>
                  <a:pt x="40243" y="16057"/>
                  <a:pt x="40303" y="16117"/>
                  <a:pt x="40343" y="16137"/>
                </a:cubicBezTo>
                <a:cubicBezTo>
                  <a:pt x="40442" y="16216"/>
                  <a:pt x="40621" y="16336"/>
                  <a:pt x="40760" y="16395"/>
                </a:cubicBezTo>
                <a:lnTo>
                  <a:pt x="40760" y="16893"/>
                </a:lnTo>
                <a:lnTo>
                  <a:pt x="40760" y="16992"/>
                </a:lnTo>
                <a:cubicBezTo>
                  <a:pt x="40701" y="16952"/>
                  <a:pt x="40621" y="16933"/>
                  <a:pt x="40542" y="16893"/>
                </a:cubicBezTo>
                <a:cubicBezTo>
                  <a:pt x="40402" y="16793"/>
                  <a:pt x="40303" y="16654"/>
                  <a:pt x="40203" y="16515"/>
                </a:cubicBezTo>
                <a:lnTo>
                  <a:pt x="40203" y="16017"/>
                </a:lnTo>
                <a:close/>
                <a:moveTo>
                  <a:pt x="1512" y="15998"/>
                </a:moveTo>
                <a:lnTo>
                  <a:pt x="1512" y="15998"/>
                </a:lnTo>
                <a:cubicBezTo>
                  <a:pt x="1651" y="16037"/>
                  <a:pt x="1830" y="16097"/>
                  <a:pt x="1970" y="16157"/>
                </a:cubicBezTo>
                <a:cubicBezTo>
                  <a:pt x="2049" y="16196"/>
                  <a:pt x="2109" y="16236"/>
                  <a:pt x="2169" y="16296"/>
                </a:cubicBezTo>
                <a:cubicBezTo>
                  <a:pt x="2228" y="16535"/>
                  <a:pt x="2248" y="16813"/>
                  <a:pt x="2308" y="17052"/>
                </a:cubicBezTo>
                <a:lnTo>
                  <a:pt x="1631" y="16753"/>
                </a:lnTo>
                <a:cubicBezTo>
                  <a:pt x="1572" y="16515"/>
                  <a:pt x="1552" y="16256"/>
                  <a:pt x="1512" y="15998"/>
                </a:cubicBezTo>
                <a:close/>
                <a:moveTo>
                  <a:pt x="1651" y="16952"/>
                </a:moveTo>
                <a:lnTo>
                  <a:pt x="1651" y="16952"/>
                </a:lnTo>
                <a:cubicBezTo>
                  <a:pt x="1870" y="17092"/>
                  <a:pt x="2109" y="17231"/>
                  <a:pt x="2348" y="17350"/>
                </a:cubicBezTo>
                <a:cubicBezTo>
                  <a:pt x="2368" y="17509"/>
                  <a:pt x="2407" y="17629"/>
                  <a:pt x="2427" y="17788"/>
                </a:cubicBezTo>
                <a:cubicBezTo>
                  <a:pt x="2427" y="17828"/>
                  <a:pt x="2447" y="17907"/>
                  <a:pt x="2447" y="17967"/>
                </a:cubicBezTo>
                <a:cubicBezTo>
                  <a:pt x="2368" y="17927"/>
                  <a:pt x="2268" y="17887"/>
                  <a:pt x="2208" y="17867"/>
                </a:cubicBezTo>
                <a:cubicBezTo>
                  <a:pt x="2069" y="17808"/>
                  <a:pt x="1910" y="17688"/>
                  <a:pt x="1751" y="17688"/>
                </a:cubicBezTo>
                <a:cubicBezTo>
                  <a:pt x="1711" y="17430"/>
                  <a:pt x="1671" y="17211"/>
                  <a:pt x="1651" y="16952"/>
                </a:cubicBezTo>
                <a:close/>
                <a:moveTo>
                  <a:pt x="40223" y="16893"/>
                </a:moveTo>
                <a:cubicBezTo>
                  <a:pt x="40382" y="17052"/>
                  <a:pt x="40581" y="17231"/>
                  <a:pt x="40760" y="17291"/>
                </a:cubicBezTo>
                <a:lnTo>
                  <a:pt x="40760" y="18285"/>
                </a:lnTo>
                <a:lnTo>
                  <a:pt x="40741" y="18285"/>
                </a:lnTo>
                <a:lnTo>
                  <a:pt x="40223" y="18126"/>
                </a:lnTo>
                <a:lnTo>
                  <a:pt x="40223" y="16893"/>
                </a:lnTo>
                <a:close/>
                <a:moveTo>
                  <a:pt x="1830" y="17927"/>
                </a:moveTo>
                <a:cubicBezTo>
                  <a:pt x="1910" y="17987"/>
                  <a:pt x="2029" y="18027"/>
                  <a:pt x="2049" y="18047"/>
                </a:cubicBezTo>
                <a:cubicBezTo>
                  <a:pt x="2149" y="18106"/>
                  <a:pt x="2228" y="18146"/>
                  <a:pt x="2328" y="18206"/>
                </a:cubicBezTo>
                <a:lnTo>
                  <a:pt x="2467" y="18285"/>
                </a:lnTo>
                <a:cubicBezTo>
                  <a:pt x="2527" y="18544"/>
                  <a:pt x="2566" y="18822"/>
                  <a:pt x="2626" y="19121"/>
                </a:cubicBezTo>
                <a:cubicBezTo>
                  <a:pt x="2566" y="19101"/>
                  <a:pt x="2507" y="19101"/>
                  <a:pt x="2447" y="19081"/>
                </a:cubicBezTo>
                <a:cubicBezTo>
                  <a:pt x="2248" y="19001"/>
                  <a:pt x="2069" y="18902"/>
                  <a:pt x="1910" y="18783"/>
                </a:cubicBezTo>
                <a:cubicBezTo>
                  <a:pt x="1870" y="18504"/>
                  <a:pt x="1830" y="18226"/>
                  <a:pt x="1771" y="17987"/>
                </a:cubicBezTo>
                <a:cubicBezTo>
                  <a:pt x="1811" y="17987"/>
                  <a:pt x="1830" y="17947"/>
                  <a:pt x="1830" y="17927"/>
                </a:cubicBezTo>
                <a:close/>
                <a:moveTo>
                  <a:pt x="40203" y="18345"/>
                </a:moveTo>
                <a:cubicBezTo>
                  <a:pt x="40343" y="18405"/>
                  <a:pt x="40502" y="18444"/>
                  <a:pt x="40621" y="18484"/>
                </a:cubicBezTo>
                <a:cubicBezTo>
                  <a:pt x="40661" y="18504"/>
                  <a:pt x="40701" y="18504"/>
                  <a:pt x="40741" y="18524"/>
                </a:cubicBezTo>
                <a:lnTo>
                  <a:pt x="40741" y="19717"/>
                </a:lnTo>
                <a:cubicBezTo>
                  <a:pt x="40661" y="19698"/>
                  <a:pt x="40601" y="19698"/>
                  <a:pt x="40522" y="19678"/>
                </a:cubicBezTo>
                <a:cubicBezTo>
                  <a:pt x="40402" y="19638"/>
                  <a:pt x="40303" y="19618"/>
                  <a:pt x="40164" y="19598"/>
                </a:cubicBezTo>
                <a:cubicBezTo>
                  <a:pt x="40203" y="19180"/>
                  <a:pt x="40203" y="18783"/>
                  <a:pt x="40203" y="18345"/>
                </a:cubicBezTo>
                <a:close/>
                <a:moveTo>
                  <a:pt x="1950" y="19021"/>
                </a:moveTo>
                <a:lnTo>
                  <a:pt x="1950" y="19021"/>
                </a:lnTo>
                <a:cubicBezTo>
                  <a:pt x="2109" y="19121"/>
                  <a:pt x="2248" y="19200"/>
                  <a:pt x="2407" y="19280"/>
                </a:cubicBezTo>
                <a:cubicBezTo>
                  <a:pt x="2507" y="19320"/>
                  <a:pt x="2566" y="19379"/>
                  <a:pt x="2686" y="19399"/>
                </a:cubicBezTo>
                <a:cubicBezTo>
                  <a:pt x="2726" y="19618"/>
                  <a:pt x="2745" y="19837"/>
                  <a:pt x="2805" y="20076"/>
                </a:cubicBezTo>
                <a:cubicBezTo>
                  <a:pt x="2586" y="19976"/>
                  <a:pt x="2328" y="19877"/>
                  <a:pt x="2089" y="19817"/>
                </a:cubicBezTo>
                <a:cubicBezTo>
                  <a:pt x="2029" y="19538"/>
                  <a:pt x="1970" y="19300"/>
                  <a:pt x="1950" y="19021"/>
                </a:cubicBezTo>
                <a:close/>
                <a:moveTo>
                  <a:pt x="40184" y="19777"/>
                </a:moveTo>
                <a:cubicBezTo>
                  <a:pt x="40263" y="19797"/>
                  <a:pt x="40382" y="19837"/>
                  <a:pt x="40482" y="19877"/>
                </a:cubicBezTo>
                <a:cubicBezTo>
                  <a:pt x="40581" y="19897"/>
                  <a:pt x="40641" y="19936"/>
                  <a:pt x="40741" y="19936"/>
                </a:cubicBezTo>
                <a:cubicBezTo>
                  <a:pt x="40721" y="20235"/>
                  <a:pt x="40721" y="20533"/>
                  <a:pt x="40721" y="20831"/>
                </a:cubicBezTo>
                <a:cubicBezTo>
                  <a:pt x="40522" y="20732"/>
                  <a:pt x="40343" y="20633"/>
                  <a:pt x="40144" y="20573"/>
                </a:cubicBezTo>
                <a:cubicBezTo>
                  <a:pt x="40184" y="20294"/>
                  <a:pt x="40184" y="20036"/>
                  <a:pt x="40184" y="19777"/>
                </a:cubicBezTo>
                <a:close/>
                <a:moveTo>
                  <a:pt x="2109" y="19996"/>
                </a:moveTo>
                <a:lnTo>
                  <a:pt x="2109" y="19996"/>
                </a:lnTo>
                <a:cubicBezTo>
                  <a:pt x="2228" y="20036"/>
                  <a:pt x="2368" y="20115"/>
                  <a:pt x="2507" y="20195"/>
                </a:cubicBezTo>
                <a:cubicBezTo>
                  <a:pt x="2626" y="20274"/>
                  <a:pt x="2726" y="20334"/>
                  <a:pt x="2845" y="20414"/>
                </a:cubicBezTo>
                <a:lnTo>
                  <a:pt x="2925" y="20871"/>
                </a:lnTo>
                <a:cubicBezTo>
                  <a:pt x="2666" y="20732"/>
                  <a:pt x="2427" y="20593"/>
                  <a:pt x="2208" y="20414"/>
                </a:cubicBezTo>
                <a:cubicBezTo>
                  <a:pt x="2169" y="20394"/>
                  <a:pt x="2169" y="20394"/>
                  <a:pt x="2149" y="20394"/>
                </a:cubicBezTo>
                <a:cubicBezTo>
                  <a:pt x="2149" y="20274"/>
                  <a:pt x="2129" y="20115"/>
                  <a:pt x="2109" y="19996"/>
                </a:cubicBezTo>
                <a:close/>
                <a:moveTo>
                  <a:pt x="40104" y="20772"/>
                </a:moveTo>
                <a:cubicBezTo>
                  <a:pt x="40263" y="20831"/>
                  <a:pt x="40422" y="20931"/>
                  <a:pt x="40581" y="21011"/>
                </a:cubicBezTo>
                <a:cubicBezTo>
                  <a:pt x="40601" y="21030"/>
                  <a:pt x="40641" y="21070"/>
                  <a:pt x="40681" y="21090"/>
                </a:cubicBezTo>
                <a:cubicBezTo>
                  <a:pt x="40701" y="21289"/>
                  <a:pt x="40701" y="21468"/>
                  <a:pt x="40681" y="21667"/>
                </a:cubicBezTo>
                <a:cubicBezTo>
                  <a:pt x="40522" y="21587"/>
                  <a:pt x="40382" y="21488"/>
                  <a:pt x="40203" y="21428"/>
                </a:cubicBezTo>
                <a:lnTo>
                  <a:pt x="40084" y="21428"/>
                </a:lnTo>
                <a:cubicBezTo>
                  <a:pt x="40104" y="21209"/>
                  <a:pt x="40104" y="20991"/>
                  <a:pt x="40104" y="20772"/>
                </a:cubicBezTo>
                <a:close/>
                <a:moveTo>
                  <a:pt x="2208" y="20672"/>
                </a:moveTo>
                <a:lnTo>
                  <a:pt x="2208" y="20672"/>
                </a:lnTo>
                <a:cubicBezTo>
                  <a:pt x="2407" y="20831"/>
                  <a:pt x="2626" y="20991"/>
                  <a:pt x="2845" y="21090"/>
                </a:cubicBezTo>
                <a:cubicBezTo>
                  <a:pt x="2905" y="21110"/>
                  <a:pt x="2944" y="21130"/>
                  <a:pt x="2984" y="21170"/>
                </a:cubicBezTo>
                <a:cubicBezTo>
                  <a:pt x="3024" y="21388"/>
                  <a:pt x="3044" y="21587"/>
                  <a:pt x="3104" y="21806"/>
                </a:cubicBezTo>
                <a:cubicBezTo>
                  <a:pt x="3004" y="21786"/>
                  <a:pt x="2885" y="21727"/>
                  <a:pt x="2765" y="21707"/>
                </a:cubicBezTo>
                <a:cubicBezTo>
                  <a:pt x="2626" y="21667"/>
                  <a:pt x="2487" y="21587"/>
                  <a:pt x="2328" y="21528"/>
                </a:cubicBezTo>
                <a:cubicBezTo>
                  <a:pt x="2308" y="21229"/>
                  <a:pt x="2248" y="20971"/>
                  <a:pt x="2208" y="20672"/>
                </a:cubicBezTo>
                <a:close/>
                <a:moveTo>
                  <a:pt x="40144" y="21607"/>
                </a:moveTo>
                <a:cubicBezTo>
                  <a:pt x="40223" y="21667"/>
                  <a:pt x="40303" y="21707"/>
                  <a:pt x="40323" y="21707"/>
                </a:cubicBezTo>
                <a:cubicBezTo>
                  <a:pt x="40402" y="21766"/>
                  <a:pt x="40502" y="21806"/>
                  <a:pt x="40561" y="21866"/>
                </a:cubicBezTo>
                <a:cubicBezTo>
                  <a:pt x="40601" y="21886"/>
                  <a:pt x="40621" y="21906"/>
                  <a:pt x="40661" y="21926"/>
                </a:cubicBezTo>
                <a:cubicBezTo>
                  <a:pt x="40641" y="22184"/>
                  <a:pt x="40641" y="22403"/>
                  <a:pt x="40621" y="22662"/>
                </a:cubicBezTo>
                <a:cubicBezTo>
                  <a:pt x="40422" y="22562"/>
                  <a:pt x="40243" y="22463"/>
                  <a:pt x="40084" y="22323"/>
                </a:cubicBezTo>
                <a:cubicBezTo>
                  <a:pt x="40044" y="22323"/>
                  <a:pt x="40044" y="22304"/>
                  <a:pt x="40024" y="22304"/>
                </a:cubicBezTo>
                <a:cubicBezTo>
                  <a:pt x="40044" y="22085"/>
                  <a:pt x="40044" y="21886"/>
                  <a:pt x="40084" y="21667"/>
                </a:cubicBezTo>
                <a:lnTo>
                  <a:pt x="40124" y="21667"/>
                </a:lnTo>
                <a:cubicBezTo>
                  <a:pt x="40144" y="21667"/>
                  <a:pt x="40144" y="21627"/>
                  <a:pt x="40144" y="21607"/>
                </a:cubicBezTo>
                <a:close/>
                <a:moveTo>
                  <a:pt x="2368" y="21727"/>
                </a:moveTo>
                <a:cubicBezTo>
                  <a:pt x="2626" y="21886"/>
                  <a:pt x="2905" y="22005"/>
                  <a:pt x="3163" y="22065"/>
                </a:cubicBezTo>
                <a:cubicBezTo>
                  <a:pt x="3223" y="22383"/>
                  <a:pt x="3302" y="22701"/>
                  <a:pt x="3362" y="23020"/>
                </a:cubicBezTo>
                <a:cubicBezTo>
                  <a:pt x="3263" y="22980"/>
                  <a:pt x="3143" y="22920"/>
                  <a:pt x="3044" y="22880"/>
                </a:cubicBezTo>
                <a:cubicBezTo>
                  <a:pt x="2865" y="22801"/>
                  <a:pt x="2706" y="22721"/>
                  <a:pt x="2547" y="22622"/>
                </a:cubicBezTo>
                <a:cubicBezTo>
                  <a:pt x="2467" y="22363"/>
                  <a:pt x="2427" y="22065"/>
                  <a:pt x="2368" y="21727"/>
                </a:cubicBezTo>
                <a:close/>
                <a:moveTo>
                  <a:pt x="40004" y="22522"/>
                </a:moveTo>
                <a:cubicBezTo>
                  <a:pt x="40203" y="22662"/>
                  <a:pt x="40382" y="22781"/>
                  <a:pt x="40601" y="22900"/>
                </a:cubicBezTo>
                <a:lnTo>
                  <a:pt x="40621" y="22900"/>
                </a:lnTo>
                <a:lnTo>
                  <a:pt x="40542" y="23656"/>
                </a:lnTo>
                <a:cubicBezTo>
                  <a:pt x="40343" y="23517"/>
                  <a:pt x="40124" y="23418"/>
                  <a:pt x="39925" y="23318"/>
                </a:cubicBezTo>
                <a:cubicBezTo>
                  <a:pt x="39945" y="23059"/>
                  <a:pt x="39985" y="22801"/>
                  <a:pt x="40004" y="22522"/>
                </a:cubicBezTo>
                <a:close/>
                <a:moveTo>
                  <a:pt x="2566" y="22880"/>
                </a:moveTo>
                <a:lnTo>
                  <a:pt x="2566" y="22880"/>
                </a:lnTo>
                <a:cubicBezTo>
                  <a:pt x="2706" y="22960"/>
                  <a:pt x="2825" y="23000"/>
                  <a:pt x="2944" y="23079"/>
                </a:cubicBezTo>
                <a:cubicBezTo>
                  <a:pt x="3104" y="23159"/>
                  <a:pt x="3263" y="23258"/>
                  <a:pt x="3422" y="23358"/>
                </a:cubicBezTo>
                <a:cubicBezTo>
                  <a:pt x="3462" y="23577"/>
                  <a:pt x="3521" y="23796"/>
                  <a:pt x="3541" y="24014"/>
                </a:cubicBezTo>
                <a:cubicBezTo>
                  <a:pt x="3521" y="24014"/>
                  <a:pt x="3521" y="24014"/>
                  <a:pt x="3501" y="23994"/>
                </a:cubicBezTo>
                <a:cubicBezTo>
                  <a:pt x="3243" y="23875"/>
                  <a:pt x="3004" y="23756"/>
                  <a:pt x="2706" y="23656"/>
                </a:cubicBezTo>
                <a:cubicBezTo>
                  <a:pt x="2646" y="23398"/>
                  <a:pt x="2606" y="23119"/>
                  <a:pt x="2566" y="22880"/>
                </a:cubicBezTo>
                <a:close/>
                <a:moveTo>
                  <a:pt x="39905" y="23557"/>
                </a:moveTo>
                <a:cubicBezTo>
                  <a:pt x="40104" y="23676"/>
                  <a:pt x="40303" y="23815"/>
                  <a:pt x="40522" y="23955"/>
                </a:cubicBezTo>
                <a:cubicBezTo>
                  <a:pt x="40502" y="24193"/>
                  <a:pt x="40482" y="24412"/>
                  <a:pt x="40442" y="24651"/>
                </a:cubicBezTo>
                <a:cubicBezTo>
                  <a:pt x="40382" y="24591"/>
                  <a:pt x="40283" y="24551"/>
                  <a:pt x="40203" y="24492"/>
                </a:cubicBezTo>
                <a:lnTo>
                  <a:pt x="39825" y="24193"/>
                </a:lnTo>
                <a:cubicBezTo>
                  <a:pt x="39845" y="23975"/>
                  <a:pt x="39885" y="23776"/>
                  <a:pt x="39905" y="23557"/>
                </a:cubicBezTo>
                <a:close/>
                <a:moveTo>
                  <a:pt x="2745" y="23875"/>
                </a:moveTo>
                <a:cubicBezTo>
                  <a:pt x="2964" y="23994"/>
                  <a:pt x="3223" y="24094"/>
                  <a:pt x="3442" y="24213"/>
                </a:cubicBezTo>
                <a:cubicBezTo>
                  <a:pt x="3501" y="24253"/>
                  <a:pt x="3581" y="24273"/>
                  <a:pt x="3621" y="24313"/>
                </a:cubicBezTo>
                <a:cubicBezTo>
                  <a:pt x="3661" y="24512"/>
                  <a:pt x="3720" y="24750"/>
                  <a:pt x="3740" y="24949"/>
                </a:cubicBezTo>
                <a:cubicBezTo>
                  <a:pt x="3700" y="24909"/>
                  <a:pt x="3661" y="24909"/>
                  <a:pt x="3621" y="24890"/>
                </a:cubicBezTo>
                <a:cubicBezTo>
                  <a:pt x="3402" y="24790"/>
                  <a:pt x="3163" y="24691"/>
                  <a:pt x="2944" y="24611"/>
                </a:cubicBezTo>
                <a:cubicBezTo>
                  <a:pt x="2925" y="24611"/>
                  <a:pt x="2905" y="24611"/>
                  <a:pt x="2865" y="24651"/>
                </a:cubicBezTo>
                <a:cubicBezTo>
                  <a:pt x="2845" y="24372"/>
                  <a:pt x="2805" y="24114"/>
                  <a:pt x="2745" y="23875"/>
                </a:cubicBezTo>
                <a:close/>
                <a:moveTo>
                  <a:pt x="39766" y="24452"/>
                </a:moveTo>
                <a:cubicBezTo>
                  <a:pt x="39845" y="24512"/>
                  <a:pt x="39945" y="24591"/>
                  <a:pt x="40044" y="24671"/>
                </a:cubicBezTo>
                <a:cubicBezTo>
                  <a:pt x="40144" y="24750"/>
                  <a:pt x="40263" y="24850"/>
                  <a:pt x="40402" y="24929"/>
                </a:cubicBezTo>
                <a:cubicBezTo>
                  <a:pt x="40382" y="25248"/>
                  <a:pt x="40323" y="25546"/>
                  <a:pt x="40263" y="25844"/>
                </a:cubicBezTo>
                <a:cubicBezTo>
                  <a:pt x="40203" y="25805"/>
                  <a:pt x="40124" y="25785"/>
                  <a:pt x="40044" y="25745"/>
                </a:cubicBezTo>
                <a:cubicBezTo>
                  <a:pt x="39905" y="25665"/>
                  <a:pt x="39746" y="25606"/>
                  <a:pt x="39627" y="25546"/>
                </a:cubicBezTo>
                <a:cubicBezTo>
                  <a:pt x="39666" y="25168"/>
                  <a:pt x="39726" y="24830"/>
                  <a:pt x="39766" y="24452"/>
                </a:cubicBezTo>
                <a:close/>
                <a:moveTo>
                  <a:pt x="2925" y="24750"/>
                </a:moveTo>
                <a:lnTo>
                  <a:pt x="2925" y="24750"/>
                </a:lnTo>
                <a:cubicBezTo>
                  <a:pt x="3143" y="24850"/>
                  <a:pt x="3342" y="24949"/>
                  <a:pt x="3581" y="25049"/>
                </a:cubicBezTo>
                <a:cubicBezTo>
                  <a:pt x="3641" y="25089"/>
                  <a:pt x="3720" y="25108"/>
                  <a:pt x="3820" y="25168"/>
                </a:cubicBezTo>
                <a:cubicBezTo>
                  <a:pt x="3859" y="25427"/>
                  <a:pt x="3919" y="25665"/>
                  <a:pt x="3999" y="25944"/>
                </a:cubicBezTo>
                <a:cubicBezTo>
                  <a:pt x="3700" y="25844"/>
                  <a:pt x="3402" y="25765"/>
                  <a:pt x="3123" y="25685"/>
                </a:cubicBezTo>
                <a:cubicBezTo>
                  <a:pt x="3024" y="25387"/>
                  <a:pt x="2964" y="25069"/>
                  <a:pt x="2925" y="24750"/>
                </a:cubicBezTo>
                <a:close/>
                <a:moveTo>
                  <a:pt x="37558" y="2848"/>
                </a:moveTo>
                <a:lnTo>
                  <a:pt x="37558" y="2848"/>
                </a:lnTo>
                <a:cubicBezTo>
                  <a:pt x="38115" y="3266"/>
                  <a:pt x="38333" y="3962"/>
                  <a:pt x="38413" y="4679"/>
                </a:cubicBezTo>
                <a:cubicBezTo>
                  <a:pt x="38294" y="4778"/>
                  <a:pt x="38294" y="4997"/>
                  <a:pt x="38433" y="5076"/>
                </a:cubicBezTo>
                <a:cubicBezTo>
                  <a:pt x="38453" y="5773"/>
                  <a:pt x="38393" y="6469"/>
                  <a:pt x="38413" y="7066"/>
                </a:cubicBezTo>
                <a:cubicBezTo>
                  <a:pt x="38433" y="8995"/>
                  <a:pt x="38751" y="10925"/>
                  <a:pt x="38950" y="12835"/>
                </a:cubicBezTo>
                <a:cubicBezTo>
                  <a:pt x="39348" y="16654"/>
                  <a:pt x="38890" y="20473"/>
                  <a:pt x="38592" y="24293"/>
                </a:cubicBezTo>
                <a:cubicBezTo>
                  <a:pt x="38532" y="24929"/>
                  <a:pt x="38592" y="25765"/>
                  <a:pt x="38513" y="26461"/>
                </a:cubicBezTo>
                <a:cubicBezTo>
                  <a:pt x="38493" y="26441"/>
                  <a:pt x="38493" y="26421"/>
                  <a:pt x="38453" y="26382"/>
                </a:cubicBezTo>
                <a:cubicBezTo>
                  <a:pt x="38453" y="26382"/>
                  <a:pt x="38433" y="26362"/>
                  <a:pt x="38413" y="26362"/>
                </a:cubicBezTo>
                <a:cubicBezTo>
                  <a:pt x="38552" y="22363"/>
                  <a:pt x="38234" y="18325"/>
                  <a:pt x="38095" y="14346"/>
                </a:cubicBezTo>
                <a:cubicBezTo>
                  <a:pt x="37936" y="10527"/>
                  <a:pt x="37796" y="6668"/>
                  <a:pt x="37558" y="2848"/>
                </a:cubicBezTo>
                <a:close/>
                <a:moveTo>
                  <a:pt x="3123" y="25864"/>
                </a:moveTo>
                <a:lnTo>
                  <a:pt x="3123" y="25864"/>
                </a:lnTo>
                <a:cubicBezTo>
                  <a:pt x="3422" y="25984"/>
                  <a:pt x="3720" y="26103"/>
                  <a:pt x="4019" y="26203"/>
                </a:cubicBezTo>
                <a:cubicBezTo>
                  <a:pt x="4039" y="26382"/>
                  <a:pt x="4098" y="26561"/>
                  <a:pt x="4138" y="26740"/>
                </a:cubicBezTo>
                <a:cubicBezTo>
                  <a:pt x="4098" y="26700"/>
                  <a:pt x="4078" y="26700"/>
                  <a:pt x="4019" y="26680"/>
                </a:cubicBezTo>
                <a:cubicBezTo>
                  <a:pt x="3740" y="26580"/>
                  <a:pt x="3501" y="26441"/>
                  <a:pt x="3243" y="26302"/>
                </a:cubicBezTo>
                <a:cubicBezTo>
                  <a:pt x="3223" y="26282"/>
                  <a:pt x="3223" y="26282"/>
                  <a:pt x="3203" y="26282"/>
                </a:cubicBezTo>
                <a:cubicBezTo>
                  <a:pt x="3163" y="26143"/>
                  <a:pt x="3143" y="25984"/>
                  <a:pt x="3123" y="25864"/>
                </a:cubicBezTo>
                <a:close/>
                <a:moveTo>
                  <a:pt x="39607" y="25785"/>
                </a:moveTo>
                <a:cubicBezTo>
                  <a:pt x="39726" y="25864"/>
                  <a:pt x="39845" y="25924"/>
                  <a:pt x="39985" y="25984"/>
                </a:cubicBezTo>
                <a:cubicBezTo>
                  <a:pt x="40084" y="26043"/>
                  <a:pt x="40144" y="26083"/>
                  <a:pt x="40243" y="26143"/>
                </a:cubicBezTo>
                <a:cubicBezTo>
                  <a:pt x="40223" y="26242"/>
                  <a:pt x="40223" y="26342"/>
                  <a:pt x="40203" y="26461"/>
                </a:cubicBezTo>
                <a:cubicBezTo>
                  <a:pt x="40184" y="26580"/>
                  <a:pt x="40144" y="26740"/>
                  <a:pt x="40124" y="26859"/>
                </a:cubicBezTo>
                <a:cubicBezTo>
                  <a:pt x="40084" y="26839"/>
                  <a:pt x="40024" y="26799"/>
                  <a:pt x="39985" y="26760"/>
                </a:cubicBezTo>
                <a:cubicBezTo>
                  <a:pt x="39825" y="26680"/>
                  <a:pt x="39706" y="26580"/>
                  <a:pt x="39527" y="26541"/>
                </a:cubicBezTo>
                <a:lnTo>
                  <a:pt x="39487" y="26541"/>
                </a:lnTo>
                <a:cubicBezTo>
                  <a:pt x="39527" y="26282"/>
                  <a:pt x="39547" y="26043"/>
                  <a:pt x="39607" y="25785"/>
                </a:cubicBezTo>
                <a:close/>
                <a:moveTo>
                  <a:pt x="33335" y="25894"/>
                </a:moveTo>
                <a:cubicBezTo>
                  <a:pt x="33509" y="25894"/>
                  <a:pt x="33683" y="25897"/>
                  <a:pt x="33858" y="25904"/>
                </a:cubicBezTo>
                <a:cubicBezTo>
                  <a:pt x="35330" y="25984"/>
                  <a:pt x="36563" y="26541"/>
                  <a:pt x="37995" y="26839"/>
                </a:cubicBezTo>
                <a:cubicBezTo>
                  <a:pt x="38047" y="26901"/>
                  <a:pt x="38110" y="26931"/>
                  <a:pt x="38173" y="26931"/>
                </a:cubicBezTo>
                <a:cubicBezTo>
                  <a:pt x="38230" y="26931"/>
                  <a:pt x="38286" y="26906"/>
                  <a:pt x="38333" y="26859"/>
                </a:cubicBezTo>
                <a:cubicBezTo>
                  <a:pt x="38393" y="26839"/>
                  <a:pt x="38433" y="26799"/>
                  <a:pt x="38453" y="26760"/>
                </a:cubicBezTo>
                <a:lnTo>
                  <a:pt x="38453" y="26760"/>
                </a:lnTo>
                <a:cubicBezTo>
                  <a:pt x="38433" y="26919"/>
                  <a:pt x="38413" y="27058"/>
                  <a:pt x="38353" y="27177"/>
                </a:cubicBezTo>
                <a:cubicBezTo>
                  <a:pt x="38172" y="27722"/>
                  <a:pt x="37878" y="27895"/>
                  <a:pt x="37533" y="27895"/>
                </a:cubicBezTo>
                <a:cubicBezTo>
                  <a:pt x="37084" y="27895"/>
                  <a:pt x="36549" y="27602"/>
                  <a:pt x="36066" y="27456"/>
                </a:cubicBezTo>
                <a:cubicBezTo>
                  <a:pt x="34614" y="27038"/>
                  <a:pt x="33062" y="26839"/>
                  <a:pt x="31550" y="26819"/>
                </a:cubicBezTo>
                <a:cubicBezTo>
                  <a:pt x="31428" y="26817"/>
                  <a:pt x="31306" y="26815"/>
                  <a:pt x="31185" y="26815"/>
                </a:cubicBezTo>
                <a:cubicBezTo>
                  <a:pt x="29364" y="26815"/>
                  <a:pt x="27599" y="27094"/>
                  <a:pt x="25920" y="27635"/>
                </a:cubicBezTo>
                <a:cubicBezTo>
                  <a:pt x="27094" y="27137"/>
                  <a:pt x="28308" y="26680"/>
                  <a:pt x="29561" y="26382"/>
                </a:cubicBezTo>
                <a:cubicBezTo>
                  <a:pt x="30788" y="26083"/>
                  <a:pt x="32046" y="25894"/>
                  <a:pt x="33335" y="25894"/>
                </a:cubicBezTo>
                <a:close/>
                <a:moveTo>
                  <a:pt x="3243" y="26541"/>
                </a:moveTo>
                <a:lnTo>
                  <a:pt x="3243" y="26541"/>
                </a:lnTo>
                <a:cubicBezTo>
                  <a:pt x="3521" y="26740"/>
                  <a:pt x="3859" y="26939"/>
                  <a:pt x="4218" y="27038"/>
                </a:cubicBezTo>
                <a:cubicBezTo>
                  <a:pt x="4297" y="27336"/>
                  <a:pt x="4357" y="27655"/>
                  <a:pt x="4436" y="27953"/>
                </a:cubicBezTo>
                <a:cubicBezTo>
                  <a:pt x="4118" y="27794"/>
                  <a:pt x="3760" y="27675"/>
                  <a:pt x="3442" y="27476"/>
                </a:cubicBezTo>
                <a:cubicBezTo>
                  <a:pt x="3362" y="27177"/>
                  <a:pt x="3322" y="26859"/>
                  <a:pt x="3243" y="26541"/>
                </a:cubicBezTo>
                <a:close/>
                <a:moveTo>
                  <a:pt x="39428" y="26680"/>
                </a:moveTo>
                <a:lnTo>
                  <a:pt x="39806" y="26978"/>
                </a:lnTo>
                <a:cubicBezTo>
                  <a:pt x="39885" y="27038"/>
                  <a:pt x="39945" y="27098"/>
                  <a:pt x="40044" y="27157"/>
                </a:cubicBezTo>
                <a:cubicBezTo>
                  <a:pt x="40004" y="27476"/>
                  <a:pt x="39925" y="27794"/>
                  <a:pt x="39845" y="28092"/>
                </a:cubicBezTo>
                <a:cubicBezTo>
                  <a:pt x="39786" y="28072"/>
                  <a:pt x="39706" y="28053"/>
                  <a:pt x="39627" y="27993"/>
                </a:cubicBezTo>
                <a:cubicBezTo>
                  <a:pt x="39487" y="27913"/>
                  <a:pt x="39348" y="27774"/>
                  <a:pt x="39268" y="27635"/>
                </a:cubicBezTo>
                <a:lnTo>
                  <a:pt x="39249" y="27595"/>
                </a:lnTo>
                <a:cubicBezTo>
                  <a:pt x="39328" y="27297"/>
                  <a:pt x="39388" y="26998"/>
                  <a:pt x="39428" y="26680"/>
                </a:cubicBezTo>
                <a:close/>
                <a:moveTo>
                  <a:pt x="31979" y="779"/>
                </a:moveTo>
                <a:cubicBezTo>
                  <a:pt x="32215" y="779"/>
                  <a:pt x="32450" y="786"/>
                  <a:pt x="32684" y="800"/>
                </a:cubicBezTo>
                <a:cubicBezTo>
                  <a:pt x="33440" y="819"/>
                  <a:pt x="36106" y="919"/>
                  <a:pt x="36901" y="1715"/>
                </a:cubicBezTo>
                <a:cubicBezTo>
                  <a:pt x="36762" y="1774"/>
                  <a:pt x="36663" y="1894"/>
                  <a:pt x="36702" y="2073"/>
                </a:cubicBezTo>
                <a:cubicBezTo>
                  <a:pt x="36861" y="6171"/>
                  <a:pt x="37100" y="10268"/>
                  <a:pt x="37259" y="14366"/>
                </a:cubicBezTo>
                <a:cubicBezTo>
                  <a:pt x="37438" y="18226"/>
                  <a:pt x="37438" y="22164"/>
                  <a:pt x="37816" y="26004"/>
                </a:cubicBezTo>
                <a:cubicBezTo>
                  <a:pt x="36633" y="25314"/>
                  <a:pt x="35084" y="25089"/>
                  <a:pt x="33589" y="25089"/>
                </a:cubicBezTo>
                <a:cubicBezTo>
                  <a:pt x="32671" y="25089"/>
                  <a:pt x="31773" y="25174"/>
                  <a:pt x="30993" y="25287"/>
                </a:cubicBezTo>
                <a:cubicBezTo>
                  <a:pt x="29481" y="25506"/>
                  <a:pt x="28009" y="25984"/>
                  <a:pt x="26617" y="26561"/>
                </a:cubicBezTo>
                <a:cubicBezTo>
                  <a:pt x="25403" y="27058"/>
                  <a:pt x="24190" y="27933"/>
                  <a:pt x="22917" y="28391"/>
                </a:cubicBezTo>
                <a:cubicBezTo>
                  <a:pt x="22917" y="28371"/>
                  <a:pt x="22937" y="28351"/>
                  <a:pt x="22937" y="28291"/>
                </a:cubicBezTo>
                <a:cubicBezTo>
                  <a:pt x="22937" y="24352"/>
                  <a:pt x="22718" y="20374"/>
                  <a:pt x="22578" y="16415"/>
                </a:cubicBezTo>
                <a:cubicBezTo>
                  <a:pt x="22419" y="12516"/>
                  <a:pt x="22320" y="8597"/>
                  <a:pt x="21942" y="4698"/>
                </a:cubicBezTo>
                <a:lnTo>
                  <a:pt x="21942" y="4698"/>
                </a:lnTo>
                <a:cubicBezTo>
                  <a:pt x="22041" y="4778"/>
                  <a:pt x="22141" y="4818"/>
                  <a:pt x="22201" y="4897"/>
                </a:cubicBezTo>
                <a:cubicBezTo>
                  <a:pt x="22206" y="4903"/>
                  <a:pt x="22216" y="4906"/>
                  <a:pt x="22225" y="4906"/>
                </a:cubicBezTo>
                <a:cubicBezTo>
                  <a:pt x="22247" y="4906"/>
                  <a:pt x="22268" y="4892"/>
                  <a:pt x="22240" y="4878"/>
                </a:cubicBezTo>
                <a:cubicBezTo>
                  <a:pt x="22081" y="4679"/>
                  <a:pt x="22041" y="4559"/>
                  <a:pt x="22021" y="4400"/>
                </a:cubicBezTo>
                <a:cubicBezTo>
                  <a:pt x="22937" y="3823"/>
                  <a:pt x="23792" y="3127"/>
                  <a:pt x="24727" y="2610"/>
                </a:cubicBezTo>
                <a:cubicBezTo>
                  <a:pt x="25960" y="1973"/>
                  <a:pt x="27253" y="1476"/>
                  <a:pt x="28586" y="1177"/>
                </a:cubicBezTo>
                <a:cubicBezTo>
                  <a:pt x="29705" y="931"/>
                  <a:pt x="30851" y="779"/>
                  <a:pt x="31979" y="779"/>
                </a:cubicBezTo>
                <a:close/>
                <a:moveTo>
                  <a:pt x="38771" y="5216"/>
                </a:moveTo>
                <a:cubicBezTo>
                  <a:pt x="39527" y="5713"/>
                  <a:pt x="39428" y="7006"/>
                  <a:pt x="39487" y="7762"/>
                </a:cubicBezTo>
                <a:cubicBezTo>
                  <a:pt x="39547" y="8637"/>
                  <a:pt x="39607" y="9473"/>
                  <a:pt x="39686" y="10348"/>
                </a:cubicBezTo>
                <a:cubicBezTo>
                  <a:pt x="39806" y="12059"/>
                  <a:pt x="39905" y="13809"/>
                  <a:pt x="39945" y="15540"/>
                </a:cubicBezTo>
                <a:cubicBezTo>
                  <a:pt x="39925" y="15560"/>
                  <a:pt x="39905" y="15620"/>
                  <a:pt x="39925" y="15659"/>
                </a:cubicBezTo>
                <a:cubicBezTo>
                  <a:pt x="39925" y="15699"/>
                  <a:pt x="39945" y="15699"/>
                  <a:pt x="39945" y="15699"/>
                </a:cubicBezTo>
                <a:cubicBezTo>
                  <a:pt x="40024" y="19121"/>
                  <a:pt x="39766" y="22582"/>
                  <a:pt x="39129" y="25964"/>
                </a:cubicBezTo>
                <a:cubicBezTo>
                  <a:pt x="38990" y="26760"/>
                  <a:pt x="38890" y="27694"/>
                  <a:pt x="38592" y="28470"/>
                </a:cubicBezTo>
                <a:cubicBezTo>
                  <a:pt x="38413" y="28928"/>
                  <a:pt x="38473" y="29027"/>
                  <a:pt x="37956" y="29027"/>
                </a:cubicBezTo>
                <a:cubicBezTo>
                  <a:pt x="37617" y="29027"/>
                  <a:pt x="37200" y="28828"/>
                  <a:pt x="36842" y="28749"/>
                </a:cubicBezTo>
                <a:cubicBezTo>
                  <a:pt x="35330" y="28391"/>
                  <a:pt x="33758" y="28192"/>
                  <a:pt x="32187" y="28092"/>
                </a:cubicBezTo>
                <a:cubicBezTo>
                  <a:pt x="31585" y="28057"/>
                  <a:pt x="30984" y="28039"/>
                  <a:pt x="30384" y="28039"/>
                </a:cubicBezTo>
                <a:cubicBezTo>
                  <a:pt x="28282" y="28039"/>
                  <a:pt x="26188" y="28256"/>
                  <a:pt x="24130" y="28689"/>
                </a:cubicBezTo>
                <a:cubicBezTo>
                  <a:pt x="26378" y="27769"/>
                  <a:pt x="28791" y="27274"/>
                  <a:pt x="31214" y="27274"/>
                </a:cubicBezTo>
                <a:cubicBezTo>
                  <a:pt x="32458" y="27274"/>
                  <a:pt x="33704" y="27405"/>
                  <a:pt x="34932" y="27675"/>
                </a:cubicBezTo>
                <a:cubicBezTo>
                  <a:pt x="35787" y="27874"/>
                  <a:pt x="36643" y="28152"/>
                  <a:pt x="37478" y="28391"/>
                </a:cubicBezTo>
                <a:cubicBezTo>
                  <a:pt x="37650" y="28440"/>
                  <a:pt x="37867" y="28534"/>
                  <a:pt x="38073" y="28534"/>
                </a:cubicBezTo>
                <a:cubicBezTo>
                  <a:pt x="38202" y="28534"/>
                  <a:pt x="38326" y="28498"/>
                  <a:pt x="38433" y="28391"/>
                </a:cubicBezTo>
                <a:cubicBezTo>
                  <a:pt x="38751" y="28092"/>
                  <a:pt x="38672" y="27277"/>
                  <a:pt x="38711" y="26939"/>
                </a:cubicBezTo>
                <a:lnTo>
                  <a:pt x="39010" y="23577"/>
                </a:lnTo>
                <a:cubicBezTo>
                  <a:pt x="39169" y="21488"/>
                  <a:pt x="39408" y="19399"/>
                  <a:pt x="39467" y="17291"/>
                </a:cubicBezTo>
                <a:cubicBezTo>
                  <a:pt x="39527" y="15142"/>
                  <a:pt x="39268" y="13034"/>
                  <a:pt x="39030" y="10885"/>
                </a:cubicBezTo>
                <a:cubicBezTo>
                  <a:pt x="38811" y="8975"/>
                  <a:pt x="38851" y="7145"/>
                  <a:pt x="38771" y="5216"/>
                </a:cubicBezTo>
                <a:close/>
                <a:moveTo>
                  <a:pt x="3501" y="27694"/>
                </a:moveTo>
                <a:lnTo>
                  <a:pt x="3501" y="27694"/>
                </a:lnTo>
                <a:cubicBezTo>
                  <a:pt x="3800" y="27933"/>
                  <a:pt x="4138" y="28132"/>
                  <a:pt x="4496" y="28251"/>
                </a:cubicBezTo>
                <a:cubicBezTo>
                  <a:pt x="4576" y="28530"/>
                  <a:pt x="4615" y="28828"/>
                  <a:pt x="4695" y="29087"/>
                </a:cubicBezTo>
                <a:cubicBezTo>
                  <a:pt x="4357" y="28888"/>
                  <a:pt x="4019" y="28749"/>
                  <a:pt x="3661" y="28590"/>
                </a:cubicBezTo>
                <a:cubicBezTo>
                  <a:pt x="3641" y="28431"/>
                  <a:pt x="3601" y="28271"/>
                  <a:pt x="3581" y="28132"/>
                </a:cubicBezTo>
                <a:cubicBezTo>
                  <a:pt x="3541" y="27973"/>
                  <a:pt x="3521" y="27854"/>
                  <a:pt x="3501" y="27694"/>
                </a:cubicBezTo>
                <a:close/>
                <a:moveTo>
                  <a:pt x="39229" y="27854"/>
                </a:moveTo>
                <a:cubicBezTo>
                  <a:pt x="39308" y="27973"/>
                  <a:pt x="39408" y="28072"/>
                  <a:pt x="39527" y="28172"/>
                </a:cubicBezTo>
                <a:cubicBezTo>
                  <a:pt x="39607" y="28251"/>
                  <a:pt x="39706" y="28331"/>
                  <a:pt x="39825" y="28371"/>
                </a:cubicBezTo>
                <a:cubicBezTo>
                  <a:pt x="39786" y="28431"/>
                  <a:pt x="39786" y="28470"/>
                  <a:pt x="39786" y="28530"/>
                </a:cubicBezTo>
                <a:cubicBezTo>
                  <a:pt x="39726" y="28749"/>
                  <a:pt x="39686" y="28948"/>
                  <a:pt x="39627" y="29147"/>
                </a:cubicBezTo>
                <a:cubicBezTo>
                  <a:pt x="39547" y="29127"/>
                  <a:pt x="39447" y="29067"/>
                  <a:pt x="39388" y="29027"/>
                </a:cubicBezTo>
                <a:cubicBezTo>
                  <a:pt x="39249" y="28948"/>
                  <a:pt x="39129" y="28848"/>
                  <a:pt x="39010" y="28749"/>
                </a:cubicBezTo>
                <a:lnTo>
                  <a:pt x="39229" y="27854"/>
                </a:lnTo>
                <a:close/>
                <a:moveTo>
                  <a:pt x="19555" y="29405"/>
                </a:moveTo>
                <a:cubicBezTo>
                  <a:pt x="19674" y="29465"/>
                  <a:pt x="19813" y="29564"/>
                  <a:pt x="19933" y="29644"/>
                </a:cubicBezTo>
                <a:cubicBezTo>
                  <a:pt x="19913" y="29664"/>
                  <a:pt x="19853" y="29684"/>
                  <a:pt x="19833" y="29724"/>
                </a:cubicBezTo>
                <a:cubicBezTo>
                  <a:pt x="19794" y="29724"/>
                  <a:pt x="19734" y="29724"/>
                  <a:pt x="19694" y="29743"/>
                </a:cubicBezTo>
                <a:cubicBezTo>
                  <a:pt x="19654" y="29743"/>
                  <a:pt x="19654" y="29763"/>
                  <a:pt x="19634" y="29763"/>
                </a:cubicBezTo>
                <a:cubicBezTo>
                  <a:pt x="19416" y="29644"/>
                  <a:pt x="19117" y="29564"/>
                  <a:pt x="18839" y="29544"/>
                </a:cubicBezTo>
                <a:cubicBezTo>
                  <a:pt x="19057" y="29485"/>
                  <a:pt x="19316" y="29445"/>
                  <a:pt x="19555" y="29405"/>
                </a:cubicBezTo>
                <a:close/>
                <a:moveTo>
                  <a:pt x="23991" y="29127"/>
                </a:moveTo>
                <a:cubicBezTo>
                  <a:pt x="23991" y="29147"/>
                  <a:pt x="24011" y="29147"/>
                  <a:pt x="24011" y="29147"/>
                </a:cubicBezTo>
                <a:cubicBezTo>
                  <a:pt x="24369" y="29365"/>
                  <a:pt x="24707" y="29564"/>
                  <a:pt x="25085" y="29763"/>
                </a:cubicBezTo>
                <a:cubicBezTo>
                  <a:pt x="25105" y="29763"/>
                  <a:pt x="25105" y="29783"/>
                  <a:pt x="25125" y="29783"/>
                </a:cubicBezTo>
                <a:cubicBezTo>
                  <a:pt x="24826" y="29783"/>
                  <a:pt x="24528" y="29763"/>
                  <a:pt x="24230" y="29743"/>
                </a:cubicBezTo>
                <a:lnTo>
                  <a:pt x="24170" y="29584"/>
                </a:lnTo>
                <a:cubicBezTo>
                  <a:pt x="24170" y="29564"/>
                  <a:pt x="24130" y="29564"/>
                  <a:pt x="24130" y="29544"/>
                </a:cubicBezTo>
                <a:cubicBezTo>
                  <a:pt x="23931" y="29385"/>
                  <a:pt x="23692" y="29326"/>
                  <a:pt x="23474" y="29226"/>
                </a:cubicBezTo>
                <a:cubicBezTo>
                  <a:pt x="23633" y="29186"/>
                  <a:pt x="23812" y="29147"/>
                  <a:pt x="23991" y="29127"/>
                </a:cubicBezTo>
                <a:close/>
                <a:moveTo>
                  <a:pt x="22419" y="28988"/>
                </a:moveTo>
                <a:cubicBezTo>
                  <a:pt x="22479" y="29027"/>
                  <a:pt x="22499" y="29047"/>
                  <a:pt x="22539" y="29047"/>
                </a:cubicBezTo>
                <a:lnTo>
                  <a:pt x="22519" y="29047"/>
                </a:lnTo>
                <a:cubicBezTo>
                  <a:pt x="22332" y="29084"/>
                  <a:pt x="22391" y="29349"/>
                  <a:pt x="22563" y="29349"/>
                </a:cubicBezTo>
                <a:cubicBezTo>
                  <a:pt x="22574" y="29349"/>
                  <a:pt x="22586" y="29348"/>
                  <a:pt x="22598" y="29346"/>
                </a:cubicBezTo>
                <a:cubicBezTo>
                  <a:pt x="22718" y="29326"/>
                  <a:pt x="22877" y="29286"/>
                  <a:pt x="22996" y="29266"/>
                </a:cubicBezTo>
                <a:lnTo>
                  <a:pt x="23135" y="29346"/>
                </a:lnTo>
                <a:cubicBezTo>
                  <a:pt x="23315" y="29425"/>
                  <a:pt x="23494" y="29544"/>
                  <a:pt x="23673" y="29624"/>
                </a:cubicBezTo>
                <a:cubicBezTo>
                  <a:pt x="23593" y="29743"/>
                  <a:pt x="23474" y="29843"/>
                  <a:pt x="23334" y="29922"/>
                </a:cubicBezTo>
                <a:cubicBezTo>
                  <a:pt x="23076" y="29763"/>
                  <a:pt x="22718" y="29743"/>
                  <a:pt x="22439" y="29624"/>
                </a:cubicBezTo>
                <a:cubicBezTo>
                  <a:pt x="22121" y="29485"/>
                  <a:pt x="21803" y="29326"/>
                  <a:pt x="21504" y="29147"/>
                </a:cubicBezTo>
                <a:cubicBezTo>
                  <a:pt x="21723" y="29147"/>
                  <a:pt x="21942" y="29127"/>
                  <a:pt x="22181" y="29127"/>
                </a:cubicBezTo>
                <a:cubicBezTo>
                  <a:pt x="22280" y="29127"/>
                  <a:pt x="22320" y="29087"/>
                  <a:pt x="22380" y="29027"/>
                </a:cubicBezTo>
                <a:cubicBezTo>
                  <a:pt x="22399" y="29027"/>
                  <a:pt x="22399" y="29027"/>
                  <a:pt x="22419" y="28988"/>
                </a:cubicBezTo>
                <a:close/>
                <a:moveTo>
                  <a:pt x="25204" y="28928"/>
                </a:moveTo>
                <a:cubicBezTo>
                  <a:pt x="25582" y="29147"/>
                  <a:pt x="25980" y="29346"/>
                  <a:pt x="26338" y="29544"/>
                </a:cubicBezTo>
                <a:cubicBezTo>
                  <a:pt x="26637" y="29684"/>
                  <a:pt x="26935" y="29863"/>
                  <a:pt x="27233" y="29982"/>
                </a:cubicBezTo>
                <a:cubicBezTo>
                  <a:pt x="26776" y="29942"/>
                  <a:pt x="26298" y="29883"/>
                  <a:pt x="25861" y="29863"/>
                </a:cubicBezTo>
                <a:cubicBezTo>
                  <a:pt x="25622" y="29743"/>
                  <a:pt x="25363" y="29664"/>
                  <a:pt x="25125" y="29544"/>
                </a:cubicBezTo>
                <a:cubicBezTo>
                  <a:pt x="24826" y="29385"/>
                  <a:pt x="24528" y="29246"/>
                  <a:pt x="24269" y="29067"/>
                </a:cubicBezTo>
                <a:cubicBezTo>
                  <a:pt x="24588" y="29027"/>
                  <a:pt x="24886" y="28968"/>
                  <a:pt x="25204" y="28928"/>
                </a:cubicBezTo>
                <a:close/>
                <a:moveTo>
                  <a:pt x="38950" y="29047"/>
                </a:moveTo>
                <a:cubicBezTo>
                  <a:pt x="39030" y="29127"/>
                  <a:pt x="39129" y="29186"/>
                  <a:pt x="39229" y="29266"/>
                </a:cubicBezTo>
                <a:cubicBezTo>
                  <a:pt x="39328" y="29346"/>
                  <a:pt x="39428" y="29425"/>
                  <a:pt x="39547" y="29465"/>
                </a:cubicBezTo>
                <a:cubicBezTo>
                  <a:pt x="39447" y="29644"/>
                  <a:pt x="39388" y="29843"/>
                  <a:pt x="39288" y="30022"/>
                </a:cubicBezTo>
                <a:cubicBezTo>
                  <a:pt x="38990" y="29883"/>
                  <a:pt x="38652" y="29763"/>
                  <a:pt x="38353" y="29644"/>
                </a:cubicBezTo>
                <a:lnTo>
                  <a:pt x="38353" y="29644"/>
                </a:lnTo>
                <a:cubicBezTo>
                  <a:pt x="38413" y="29664"/>
                  <a:pt x="38453" y="29664"/>
                  <a:pt x="38532" y="29684"/>
                </a:cubicBezTo>
                <a:cubicBezTo>
                  <a:pt x="38554" y="29691"/>
                  <a:pt x="38575" y="29694"/>
                  <a:pt x="38597" y="29694"/>
                </a:cubicBezTo>
                <a:cubicBezTo>
                  <a:pt x="38698" y="29694"/>
                  <a:pt x="38798" y="29623"/>
                  <a:pt x="38831" y="29525"/>
                </a:cubicBezTo>
                <a:cubicBezTo>
                  <a:pt x="38890" y="29365"/>
                  <a:pt x="38910" y="29186"/>
                  <a:pt x="38950" y="29047"/>
                </a:cubicBezTo>
                <a:close/>
                <a:moveTo>
                  <a:pt x="3720" y="28848"/>
                </a:moveTo>
                <a:cubicBezTo>
                  <a:pt x="4039" y="29047"/>
                  <a:pt x="4397" y="29246"/>
                  <a:pt x="4715" y="29365"/>
                </a:cubicBezTo>
                <a:lnTo>
                  <a:pt x="4735" y="29365"/>
                </a:lnTo>
                <a:cubicBezTo>
                  <a:pt x="4794" y="29584"/>
                  <a:pt x="4854" y="29823"/>
                  <a:pt x="4914" y="30062"/>
                </a:cubicBezTo>
                <a:cubicBezTo>
                  <a:pt x="4814" y="30042"/>
                  <a:pt x="4735" y="30022"/>
                  <a:pt x="4635" y="29962"/>
                </a:cubicBezTo>
                <a:cubicBezTo>
                  <a:pt x="4397" y="29863"/>
                  <a:pt x="4158" y="29763"/>
                  <a:pt x="3919" y="29664"/>
                </a:cubicBezTo>
                <a:cubicBezTo>
                  <a:pt x="3859" y="29385"/>
                  <a:pt x="3800" y="29127"/>
                  <a:pt x="3720" y="28848"/>
                </a:cubicBezTo>
                <a:close/>
                <a:moveTo>
                  <a:pt x="26279" y="28769"/>
                </a:moveTo>
                <a:cubicBezTo>
                  <a:pt x="26855" y="29226"/>
                  <a:pt x="27492" y="29684"/>
                  <a:pt x="28168" y="30082"/>
                </a:cubicBezTo>
                <a:cubicBezTo>
                  <a:pt x="27989" y="30062"/>
                  <a:pt x="27810" y="30042"/>
                  <a:pt x="27611" y="30022"/>
                </a:cubicBezTo>
                <a:cubicBezTo>
                  <a:pt x="27631" y="29962"/>
                  <a:pt x="27631" y="29883"/>
                  <a:pt x="27591" y="29863"/>
                </a:cubicBezTo>
                <a:cubicBezTo>
                  <a:pt x="27253" y="29624"/>
                  <a:pt x="26756" y="29485"/>
                  <a:pt x="26358" y="29326"/>
                </a:cubicBezTo>
                <a:cubicBezTo>
                  <a:pt x="26020" y="29167"/>
                  <a:pt x="25722" y="29047"/>
                  <a:pt x="25403" y="28888"/>
                </a:cubicBezTo>
                <a:cubicBezTo>
                  <a:pt x="25702" y="28848"/>
                  <a:pt x="25980" y="28828"/>
                  <a:pt x="26279" y="28769"/>
                </a:cubicBezTo>
                <a:close/>
                <a:moveTo>
                  <a:pt x="18262" y="29664"/>
                </a:moveTo>
                <a:cubicBezTo>
                  <a:pt x="18500" y="29684"/>
                  <a:pt x="18739" y="29724"/>
                  <a:pt x="18958" y="29783"/>
                </a:cubicBezTo>
                <a:cubicBezTo>
                  <a:pt x="19097" y="29823"/>
                  <a:pt x="19217" y="29863"/>
                  <a:pt x="19316" y="29922"/>
                </a:cubicBezTo>
                <a:cubicBezTo>
                  <a:pt x="19097" y="30042"/>
                  <a:pt x="18859" y="30141"/>
                  <a:pt x="18640" y="30241"/>
                </a:cubicBezTo>
                <a:cubicBezTo>
                  <a:pt x="18421" y="30141"/>
                  <a:pt x="18162" y="30062"/>
                  <a:pt x="17924" y="29982"/>
                </a:cubicBezTo>
                <a:cubicBezTo>
                  <a:pt x="17804" y="29962"/>
                  <a:pt x="17705" y="29922"/>
                  <a:pt x="17566" y="29863"/>
                </a:cubicBezTo>
                <a:cubicBezTo>
                  <a:pt x="17804" y="29783"/>
                  <a:pt x="18043" y="29724"/>
                  <a:pt x="18262" y="29664"/>
                </a:cubicBezTo>
                <a:close/>
                <a:moveTo>
                  <a:pt x="27373" y="28669"/>
                </a:moveTo>
                <a:cubicBezTo>
                  <a:pt x="27373" y="28669"/>
                  <a:pt x="27373" y="28709"/>
                  <a:pt x="27393" y="28709"/>
                </a:cubicBezTo>
                <a:cubicBezTo>
                  <a:pt x="27969" y="29067"/>
                  <a:pt x="28546" y="29445"/>
                  <a:pt x="29103" y="29803"/>
                </a:cubicBezTo>
                <a:cubicBezTo>
                  <a:pt x="29362" y="29942"/>
                  <a:pt x="29581" y="30121"/>
                  <a:pt x="29839" y="30261"/>
                </a:cubicBezTo>
                <a:cubicBezTo>
                  <a:pt x="29581" y="30241"/>
                  <a:pt x="29362" y="30221"/>
                  <a:pt x="29143" y="30181"/>
                </a:cubicBezTo>
                <a:cubicBezTo>
                  <a:pt x="28686" y="29942"/>
                  <a:pt x="28208" y="29743"/>
                  <a:pt x="27790" y="29485"/>
                </a:cubicBezTo>
                <a:cubicBezTo>
                  <a:pt x="27393" y="29266"/>
                  <a:pt x="27015" y="29027"/>
                  <a:pt x="26656" y="28749"/>
                </a:cubicBezTo>
                <a:cubicBezTo>
                  <a:pt x="26895" y="28729"/>
                  <a:pt x="27114" y="28689"/>
                  <a:pt x="27373" y="28669"/>
                </a:cubicBezTo>
                <a:close/>
                <a:moveTo>
                  <a:pt x="21146" y="29186"/>
                </a:moveTo>
                <a:cubicBezTo>
                  <a:pt x="21146" y="29226"/>
                  <a:pt x="21186" y="29246"/>
                  <a:pt x="21206" y="29266"/>
                </a:cubicBezTo>
                <a:cubicBezTo>
                  <a:pt x="21544" y="29525"/>
                  <a:pt x="21922" y="29743"/>
                  <a:pt x="22320" y="29922"/>
                </a:cubicBezTo>
                <a:cubicBezTo>
                  <a:pt x="22519" y="29982"/>
                  <a:pt x="22738" y="30121"/>
                  <a:pt x="22996" y="30161"/>
                </a:cubicBezTo>
                <a:cubicBezTo>
                  <a:pt x="22777" y="30261"/>
                  <a:pt x="22539" y="30360"/>
                  <a:pt x="22280" y="30420"/>
                </a:cubicBezTo>
                <a:cubicBezTo>
                  <a:pt x="21882" y="30241"/>
                  <a:pt x="21425" y="30121"/>
                  <a:pt x="21027" y="29942"/>
                </a:cubicBezTo>
                <a:cubicBezTo>
                  <a:pt x="20629" y="29763"/>
                  <a:pt x="20251" y="29564"/>
                  <a:pt x="19893" y="29346"/>
                </a:cubicBezTo>
                <a:cubicBezTo>
                  <a:pt x="20311" y="29266"/>
                  <a:pt x="20728" y="29226"/>
                  <a:pt x="21146" y="29186"/>
                </a:cubicBezTo>
                <a:close/>
                <a:moveTo>
                  <a:pt x="28944" y="28550"/>
                </a:moveTo>
                <a:cubicBezTo>
                  <a:pt x="29441" y="28968"/>
                  <a:pt x="29959" y="29346"/>
                  <a:pt x="30496" y="29724"/>
                </a:cubicBezTo>
                <a:cubicBezTo>
                  <a:pt x="30854" y="29942"/>
                  <a:pt x="31192" y="30201"/>
                  <a:pt x="31550" y="30420"/>
                </a:cubicBezTo>
                <a:cubicBezTo>
                  <a:pt x="31232" y="30420"/>
                  <a:pt x="30933" y="30360"/>
                  <a:pt x="30595" y="30340"/>
                </a:cubicBezTo>
                <a:cubicBezTo>
                  <a:pt x="30177" y="30022"/>
                  <a:pt x="29700" y="29783"/>
                  <a:pt x="29262" y="29525"/>
                </a:cubicBezTo>
                <a:lnTo>
                  <a:pt x="27691" y="28629"/>
                </a:lnTo>
                <a:cubicBezTo>
                  <a:pt x="28109" y="28590"/>
                  <a:pt x="28507" y="28570"/>
                  <a:pt x="28944" y="28550"/>
                </a:cubicBezTo>
                <a:close/>
                <a:moveTo>
                  <a:pt x="36523" y="29186"/>
                </a:moveTo>
                <a:lnTo>
                  <a:pt x="36523" y="29186"/>
                </a:lnTo>
                <a:cubicBezTo>
                  <a:pt x="36921" y="29266"/>
                  <a:pt x="37319" y="29365"/>
                  <a:pt x="37717" y="29465"/>
                </a:cubicBezTo>
                <a:cubicBezTo>
                  <a:pt x="37697" y="29525"/>
                  <a:pt x="37717" y="29544"/>
                  <a:pt x="37737" y="29564"/>
                </a:cubicBezTo>
                <a:cubicBezTo>
                  <a:pt x="38174" y="29783"/>
                  <a:pt x="38632" y="30022"/>
                  <a:pt x="39089" y="30221"/>
                </a:cubicBezTo>
                <a:cubicBezTo>
                  <a:pt x="39010" y="30340"/>
                  <a:pt x="38890" y="30440"/>
                  <a:pt x="38731" y="30539"/>
                </a:cubicBezTo>
                <a:cubicBezTo>
                  <a:pt x="37936" y="30161"/>
                  <a:pt x="37220" y="29724"/>
                  <a:pt x="36523" y="29186"/>
                </a:cubicBezTo>
                <a:close/>
                <a:moveTo>
                  <a:pt x="15149" y="3237"/>
                </a:moveTo>
                <a:cubicBezTo>
                  <a:pt x="16057" y="3237"/>
                  <a:pt x="16967" y="3312"/>
                  <a:pt x="17864" y="3465"/>
                </a:cubicBezTo>
                <a:cubicBezTo>
                  <a:pt x="18620" y="3584"/>
                  <a:pt x="19356" y="3764"/>
                  <a:pt x="20072" y="3982"/>
                </a:cubicBezTo>
                <a:cubicBezTo>
                  <a:pt x="20311" y="4062"/>
                  <a:pt x="20848" y="4201"/>
                  <a:pt x="21345" y="4400"/>
                </a:cubicBezTo>
                <a:cubicBezTo>
                  <a:pt x="21305" y="4480"/>
                  <a:pt x="21246" y="4559"/>
                  <a:pt x="21226" y="4619"/>
                </a:cubicBezTo>
                <a:cubicBezTo>
                  <a:pt x="21175" y="4686"/>
                  <a:pt x="21252" y="4767"/>
                  <a:pt x="21314" y="4767"/>
                </a:cubicBezTo>
                <a:cubicBezTo>
                  <a:pt x="21325" y="4767"/>
                  <a:pt x="21336" y="4764"/>
                  <a:pt x="21345" y="4758"/>
                </a:cubicBezTo>
                <a:cubicBezTo>
                  <a:pt x="21405" y="4718"/>
                  <a:pt x="21425" y="4698"/>
                  <a:pt x="21464" y="4698"/>
                </a:cubicBezTo>
                <a:cubicBezTo>
                  <a:pt x="21385" y="8597"/>
                  <a:pt x="21524" y="12516"/>
                  <a:pt x="21644" y="16395"/>
                </a:cubicBezTo>
                <a:cubicBezTo>
                  <a:pt x="21783" y="20294"/>
                  <a:pt x="21823" y="24213"/>
                  <a:pt x="22081" y="28092"/>
                </a:cubicBezTo>
                <a:cubicBezTo>
                  <a:pt x="20795" y="27206"/>
                  <a:pt x="19290" y="26876"/>
                  <a:pt x="17757" y="26876"/>
                </a:cubicBezTo>
                <a:cubicBezTo>
                  <a:pt x="16847" y="26876"/>
                  <a:pt x="15928" y="26992"/>
                  <a:pt x="15039" y="27177"/>
                </a:cubicBezTo>
                <a:cubicBezTo>
                  <a:pt x="12453" y="27734"/>
                  <a:pt x="9509" y="28570"/>
                  <a:pt x="7679" y="30619"/>
                </a:cubicBezTo>
                <a:cubicBezTo>
                  <a:pt x="7301" y="26799"/>
                  <a:pt x="6585" y="23000"/>
                  <a:pt x="5988" y="19220"/>
                </a:cubicBezTo>
                <a:cubicBezTo>
                  <a:pt x="5351" y="15242"/>
                  <a:pt x="4715" y="11263"/>
                  <a:pt x="4058" y="7304"/>
                </a:cubicBezTo>
                <a:cubicBezTo>
                  <a:pt x="4078" y="7304"/>
                  <a:pt x="4118" y="7285"/>
                  <a:pt x="4138" y="7265"/>
                </a:cubicBezTo>
                <a:cubicBezTo>
                  <a:pt x="5451" y="6489"/>
                  <a:pt x="6585" y="5494"/>
                  <a:pt x="7997" y="4818"/>
                </a:cubicBezTo>
                <a:cubicBezTo>
                  <a:pt x="9529" y="4102"/>
                  <a:pt x="11220" y="3604"/>
                  <a:pt x="12931" y="3386"/>
                </a:cubicBezTo>
                <a:cubicBezTo>
                  <a:pt x="13664" y="3287"/>
                  <a:pt x="14406" y="3237"/>
                  <a:pt x="15149" y="3237"/>
                </a:cubicBezTo>
                <a:close/>
                <a:moveTo>
                  <a:pt x="30277" y="28550"/>
                </a:moveTo>
                <a:cubicBezTo>
                  <a:pt x="30476" y="28669"/>
                  <a:pt x="30734" y="28928"/>
                  <a:pt x="30894" y="29027"/>
                </a:cubicBezTo>
                <a:cubicBezTo>
                  <a:pt x="31192" y="29226"/>
                  <a:pt x="31530" y="29385"/>
                  <a:pt x="31848" y="29584"/>
                </a:cubicBezTo>
                <a:cubicBezTo>
                  <a:pt x="32425" y="29942"/>
                  <a:pt x="32982" y="30281"/>
                  <a:pt x="33559" y="30619"/>
                </a:cubicBezTo>
                <a:cubicBezTo>
                  <a:pt x="33181" y="30579"/>
                  <a:pt x="32783" y="30559"/>
                  <a:pt x="32386" y="30519"/>
                </a:cubicBezTo>
                <a:cubicBezTo>
                  <a:pt x="31888" y="30141"/>
                  <a:pt x="31291" y="29863"/>
                  <a:pt x="30754" y="29544"/>
                </a:cubicBezTo>
                <a:lnTo>
                  <a:pt x="29183" y="28570"/>
                </a:lnTo>
                <a:cubicBezTo>
                  <a:pt x="29561" y="28570"/>
                  <a:pt x="29899" y="28550"/>
                  <a:pt x="30277" y="28550"/>
                </a:cubicBezTo>
                <a:close/>
                <a:moveTo>
                  <a:pt x="17247" y="29982"/>
                </a:moveTo>
                <a:cubicBezTo>
                  <a:pt x="17426" y="30062"/>
                  <a:pt x="17605" y="30121"/>
                  <a:pt x="17804" y="30181"/>
                </a:cubicBezTo>
                <a:cubicBezTo>
                  <a:pt x="17963" y="30261"/>
                  <a:pt x="18123" y="30340"/>
                  <a:pt x="18302" y="30380"/>
                </a:cubicBezTo>
                <a:cubicBezTo>
                  <a:pt x="18063" y="30519"/>
                  <a:pt x="17824" y="30619"/>
                  <a:pt x="17605" y="30718"/>
                </a:cubicBezTo>
                <a:cubicBezTo>
                  <a:pt x="17068" y="30559"/>
                  <a:pt x="16511" y="30539"/>
                  <a:pt x="15954" y="30440"/>
                </a:cubicBezTo>
                <a:cubicBezTo>
                  <a:pt x="16372" y="30261"/>
                  <a:pt x="16830" y="30121"/>
                  <a:pt x="17247" y="29982"/>
                </a:cubicBezTo>
                <a:close/>
                <a:moveTo>
                  <a:pt x="30555" y="28550"/>
                </a:moveTo>
                <a:cubicBezTo>
                  <a:pt x="31053" y="28550"/>
                  <a:pt x="31550" y="28570"/>
                  <a:pt x="32047" y="28590"/>
                </a:cubicBezTo>
                <a:cubicBezTo>
                  <a:pt x="33142" y="29405"/>
                  <a:pt x="34295" y="30261"/>
                  <a:pt x="35549" y="30838"/>
                </a:cubicBezTo>
                <a:cubicBezTo>
                  <a:pt x="35011" y="30778"/>
                  <a:pt x="34474" y="30718"/>
                  <a:pt x="34017" y="30658"/>
                </a:cubicBezTo>
                <a:cubicBezTo>
                  <a:pt x="34057" y="30579"/>
                  <a:pt x="34057" y="30460"/>
                  <a:pt x="33957" y="30420"/>
                </a:cubicBezTo>
                <a:cubicBezTo>
                  <a:pt x="32863" y="29763"/>
                  <a:pt x="31749" y="28988"/>
                  <a:pt x="30555" y="28550"/>
                </a:cubicBezTo>
                <a:close/>
                <a:moveTo>
                  <a:pt x="34116" y="28789"/>
                </a:moveTo>
                <a:lnTo>
                  <a:pt x="34116" y="28789"/>
                </a:lnTo>
                <a:cubicBezTo>
                  <a:pt x="34753" y="28868"/>
                  <a:pt x="35429" y="28988"/>
                  <a:pt x="36066" y="29087"/>
                </a:cubicBezTo>
                <a:cubicBezTo>
                  <a:pt x="36762" y="29724"/>
                  <a:pt x="37538" y="30261"/>
                  <a:pt x="38353" y="30678"/>
                </a:cubicBezTo>
                <a:cubicBezTo>
                  <a:pt x="38214" y="30758"/>
                  <a:pt x="38035" y="30818"/>
                  <a:pt x="37856" y="30857"/>
                </a:cubicBezTo>
                <a:cubicBezTo>
                  <a:pt x="37916" y="30818"/>
                  <a:pt x="37916" y="30718"/>
                  <a:pt x="37836" y="30658"/>
                </a:cubicBezTo>
                <a:cubicBezTo>
                  <a:pt x="37558" y="30479"/>
                  <a:pt x="34614" y="29346"/>
                  <a:pt x="34116" y="28789"/>
                </a:cubicBezTo>
                <a:close/>
                <a:moveTo>
                  <a:pt x="3959" y="29843"/>
                </a:moveTo>
                <a:cubicBezTo>
                  <a:pt x="4158" y="29942"/>
                  <a:pt x="4397" y="30042"/>
                  <a:pt x="4596" y="30141"/>
                </a:cubicBezTo>
                <a:cubicBezTo>
                  <a:pt x="4715" y="30221"/>
                  <a:pt x="4854" y="30300"/>
                  <a:pt x="4993" y="30340"/>
                </a:cubicBezTo>
                <a:cubicBezTo>
                  <a:pt x="4993" y="30400"/>
                  <a:pt x="5013" y="30420"/>
                  <a:pt x="5013" y="30460"/>
                </a:cubicBezTo>
                <a:cubicBezTo>
                  <a:pt x="5033" y="30579"/>
                  <a:pt x="5093" y="30738"/>
                  <a:pt x="5113" y="30917"/>
                </a:cubicBezTo>
                <a:cubicBezTo>
                  <a:pt x="4954" y="30857"/>
                  <a:pt x="4814" y="30778"/>
                  <a:pt x="4695" y="30738"/>
                </a:cubicBezTo>
                <a:cubicBezTo>
                  <a:pt x="4496" y="30658"/>
                  <a:pt x="4317" y="30559"/>
                  <a:pt x="4118" y="30479"/>
                </a:cubicBezTo>
                <a:cubicBezTo>
                  <a:pt x="4078" y="30261"/>
                  <a:pt x="4019" y="30042"/>
                  <a:pt x="3959" y="29843"/>
                </a:cubicBezTo>
                <a:close/>
                <a:moveTo>
                  <a:pt x="32386" y="28649"/>
                </a:moveTo>
                <a:cubicBezTo>
                  <a:pt x="32883" y="28669"/>
                  <a:pt x="33420" y="28729"/>
                  <a:pt x="33917" y="28808"/>
                </a:cubicBezTo>
                <a:cubicBezTo>
                  <a:pt x="34076" y="29525"/>
                  <a:pt x="37021" y="30738"/>
                  <a:pt x="37657" y="30917"/>
                </a:cubicBezTo>
                <a:cubicBezTo>
                  <a:pt x="37424" y="30940"/>
                  <a:pt x="37177" y="30950"/>
                  <a:pt x="36917" y="30950"/>
                </a:cubicBezTo>
                <a:cubicBezTo>
                  <a:pt x="36733" y="30950"/>
                  <a:pt x="36542" y="30945"/>
                  <a:pt x="36344" y="30937"/>
                </a:cubicBezTo>
                <a:cubicBezTo>
                  <a:pt x="36344" y="30877"/>
                  <a:pt x="36324" y="30857"/>
                  <a:pt x="36265" y="30838"/>
                </a:cubicBezTo>
                <a:cubicBezTo>
                  <a:pt x="35031" y="30022"/>
                  <a:pt x="33659" y="29425"/>
                  <a:pt x="32386" y="28649"/>
                </a:cubicBezTo>
                <a:close/>
                <a:moveTo>
                  <a:pt x="15855" y="30479"/>
                </a:moveTo>
                <a:lnTo>
                  <a:pt x="15855" y="30479"/>
                </a:lnTo>
                <a:cubicBezTo>
                  <a:pt x="15835" y="30539"/>
                  <a:pt x="15835" y="30579"/>
                  <a:pt x="15914" y="30579"/>
                </a:cubicBezTo>
                <a:cubicBezTo>
                  <a:pt x="16332" y="30678"/>
                  <a:pt x="16770" y="30818"/>
                  <a:pt x="17207" y="30897"/>
                </a:cubicBezTo>
                <a:cubicBezTo>
                  <a:pt x="16969" y="30977"/>
                  <a:pt x="16730" y="31076"/>
                  <a:pt x="16511" y="31176"/>
                </a:cubicBezTo>
                <a:cubicBezTo>
                  <a:pt x="16312" y="31116"/>
                  <a:pt x="16074" y="31056"/>
                  <a:pt x="15875" y="30977"/>
                </a:cubicBezTo>
                <a:cubicBezTo>
                  <a:pt x="15636" y="30917"/>
                  <a:pt x="15377" y="30838"/>
                  <a:pt x="15159" y="30758"/>
                </a:cubicBezTo>
                <a:cubicBezTo>
                  <a:pt x="15377" y="30658"/>
                  <a:pt x="15636" y="30559"/>
                  <a:pt x="15855" y="30479"/>
                </a:cubicBezTo>
                <a:close/>
                <a:moveTo>
                  <a:pt x="14860" y="30877"/>
                </a:moveTo>
                <a:cubicBezTo>
                  <a:pt x="15178" y="31017"/>
                  <a:pt x="15517" y="31116"/>
                  <a:pt x="15835" y="31235"/>
                </a:cubicBezTo>
                <a:cubicBezTo>
                  <a:pt x="15934" y="31255"/>
                  <a:pt x="16034" y="31315"/>
                  <a:pt x="16153" y="31355"/>
                </a:cubicBezTo>
                <a:cubicBezTo>
                  <a:pt x="15934" y="31434"/>
                  <a:pt x="15735" y="31514"/>
                  <a:pt x="15536" y="31613"/>
                </a:cubicBezTo>
                <a:cubicBezTo>
                  <a:pt x="15278" y="31514"/>
                  <a:pt x="14979" y="31474"/>
                  <a:pt x="14721" y="31454"/>
                </a:cubicBezTo>
                <a:cubicBezTo>
                  <a:pt x="14462" y="31414"/>
                  <a:pt x="14224" y="31375"/>
                  <a:pt x="13965" y="31355"/>
                </a:cubicBezTo>
                <a:cubicBezTo>
                  <a:pt x="13885" y="31355"/>
                  <a:pt x="13865" y="31474"/>
                  <a:pt x="13945" y="31514"/>
                </a:cubicBezTo>
                <a:cubicBezTo>
                  <a:pt x="14224" y="31613"/>
                  <a:pt x="14482" y="31653"/>
                  <a:pt x="14761" y="31713"/>
                </a:cubicBezTo>
                <a:cubicBezTo>
                  <a:pt x="14860" y="31733"/>
                  <a:pt x="14979" y="31753"/>
                  <a:pt x="15079" y="31772"/>
                </a:cubicBezTo>
                <a:cubicBezTo>
                  <a:pt x="14920" y="31852"/>
                  <a:pt x="14721" y="31932"/>
                  <a:pt x="14542" y="32011"/>
                </a:cubicBezTo>
                <a:cubicBezTo>
                  <a:pt x="14542" y="32011"/>
                  <a:pt x="14522" y="32011"/>
                  <a:pt x="14522" y="31971"/>
                </a:cubicBezTo>
                <a:cubicBezTo>
                  <a:pt x="14025" y="31852"/>
                  <a:pt x="13527" y="31812"/>
                  <a:pt x="13050" y="31653"/>
                </a:cubicBezTo>
                <a:cubicBezTo>
                  <a:pt x="13647" y="31375"/>
                  <a:pt x="14263" y="31136"/>
                  <a:pt x="14860" y="30877"/>
                </a:cubicBezTo>
                <a:close/>
                <a:moveTo>
                  <a:pt x="4198" y="30658"/>
                </a:moveTo>
                <a:cubicBezTo>
                  <a:pt x="4337" y="30738"/>
                  <a:pt x="4516" y="30818"/>
                  <a:pt x="4675" y="30877"/>
                </a:cubicBezTo>
                <a:cubicBezTo>
                  <a:pt x="4834" y="30957"/>
                  <a:pt x="5013" y="31076"/>
                  <a:pt x="5192" y="31156"/>
                </a:cubicBezTo>
                <a:cubicBezTo>
                  <a:pt x="5272" y="31454"/>
                  <a:pt x="5312" y="31753"/>
                  <a:pt x="5411" y="32031"/>
                </a:cubicBezTo>
                <a:cubicBezTo>
                  <a:pt x="5272" y="31971"/>
                  <a:pt x="5133" y="31932"/>
                  <a:pt x="4993" y="31872"/>
                </a:cubicBezTo>
                <a:cubicBezTo>
                  <a:pt x="4814" y="31812"/>
                  <a:pt x="4635" y="31713"/>
                  <a:pt x="4476" y="31613"/>
                </a:cubicBezTo>
                <a:cubicBezTo>
                  <a:pt x="4357" y="31315"/>
                  <a:pt x="4257" y="30977"/>
                  <a:pt x="4198" y="30658"/>
                </a:cubicBezTo>
                <a:close/>
                <a:moveTo>
                  <a:pt x="3541" y="8478"/>
                </a:moveTo>
                <a:cubicBezTo>
                  <a:pt x="4019" y="12019"/>
                  <a:pt x="4516" y="15520"/>
                  <a:pt x="5033" y="19001"/>
                </a:cubicBezTo>
                <a:cubicBezTo>
                  <a:pt x="5650" y="23079"/>
                  <a:pt x="6187" y="27237"/>
                  <a:pt x="7182" y="31235"/>
                </a:cubicBezTo>
                <a:cubicBezTo>
                  <a:pt x="7198" y="31370"/>
                  <a:pt x="7300" y="31419"/>
                  <a:pt x="7416" y="31419"/>
                </a:cubicBezTo>
                <a:cubicBezTo>
                  <a:pt x="7437" y="31419"/>
                  <a:pt x="7458" y="31417"/>
                  <a:pt x="7480" y="31414"/>
                </a:cubicBezTo>
                <a:cubicBezTo>
                  <a:pt x="7545" y="31490"/>
                  <a:pt x="7645" y="31542"/>
                  <a:pt x="7751" y="31542"/>
                </a:cubicBezTo>
                <a:cubicBezTo>
                  <a:pt x="7841" y="31542"/>
                  <a:pt x="7935" y="31505"/>
                  <a:pt x="8017" y="31414"/>
                </a:cubicBezTo>
                <a:cubicBezTo>
                  <a:pt x="9807" y="29604"/>
                  <a:pt x="12135" y="28749"/>
                  <a:pt x="14562" y="28152"/>
                </a:cubicBezTo>
                <a:cubicBezTo>
                  <a:pt x="15648" y="27878"/>
                  <a:pt x="16747" y="27703"/>
                  <a:pt x="17826" y="27703"/>
                </a:cubicBezTo>
                <a:cubicBezTo>
                  <a:pt x="19020" y="27703"/>
                  <a:pt x="20188" y="27917"/>
                  <a:pt x="21285" y="28450"/>
                </a:cubicBezTo>
                <a:cubicBezTo>
                  <a:pt x="20522" y="28290"/>
                  <a:pt x="19754" y="28217"/>
                  <a:pt x="18987" y="28217"/>
                </a:cubicBezTo>
                <a:cubicBezTo>
                  <a:pt x="16995" y="28217"/>
                  <a:pt x="15011" y="28707"/>
                  <a:pt x="13129" y="29425"/>
                </a:cubicBezTo>
                <a:cubicBezTo>
                  <a:pt x="11677" y="29962"/>
                  <a:pt x="10305" y="30658"/>
                  <a:pt x="8932" y="31395"/>
                </a:cubicBezTo>
                <a:cubicBezTo>
                  <a:pt x="8454" y="31640"/>
                  <a:pt x="7864" y="32130"/>
                  <a:pt x="7374" y="32130"/>
                </a:cubicBezTo>
                <a:cubicBezTo>
                  <a:pt x="7149" y="32130"/>
                  <a:pt x="6946" y="32027"/>
                  <a:pt x="6784" y="31753"/>
                </a:cubicBezTo>
                <a:cubicBezTo>
                  <a:pt x="6386" y="31076"/>
                  <a:pt x="6286" y="29982"/>
                  <a:pt x="6087" y="29246"/>
                </a:cubicBezTo>
                <a:cubicBezTo>
                  <a:pt x="5212" y="25884"/>
                  <a:pt x="4695" y="22403"/>
                  <a:pt x="4198" y="18981"/>
                </a:cubicBezTo>
                <a:cubicBezTo>
                  <a:pt x="3939" y="17191"/>
                  <a:pt x="3720" y="15421"/>
                  <a:pt x="3501" y="13630"/>
                </a:cubicBezTo>
                <a:cubicBezTo>
                  <a:pt x="3422" y="13113"/>
                  <a:pt x="2905" y="10806"/>
                  <a:pt x="3064" y="9433"/>
                </a:cubicBezTo>
                <a:cubicBezTo>
                  <a:pt x="3163" y="9433"/>
                  <a:pt x="3203" y="9274"/>
                  <a:pt x="3123" y="9254"/>
                </a:cubicBezTo>
                <a:lnTo>
                  <a:pt x="3104" y="9254"/>
                </a:lnTo>
                <a:cubicBezTo>
                  <a:pt x="3143" y="9055"/>
                  <a:pt x="3203" y="8876"/>
                  <a:pt x="3302" y="8737"/>
                </a:cubicBezTo>
                <a:cubicBezTo>
                  <a:pt x="3322" y="8737"/>
                  <a:pt x="3342" y="8737"/>
                  <a:pt x="3342" y="8697"/>
                </a:cubicBezTo>
                <a:cubicBezTo>
                  <a:pt x="3402" y="8677"/>
                  <a:pt x="3422" y="8637"/>
                  <a:pt x="3402" y="8578"/>
                </a:cubicBezTo>
                <a:cubicBezTo>
                  <a:pt x="3442" y="8538"/>
                  <a:pt x="3501" y="8518"/>
                  <a:pt x="3541" y="8478"/>
                </a:cubicBezTo>
                <a:close/>
                <a:moveTo>
                  <a:pt x="12791" y="31772"/>
                </a:moveTo>
                <a:cubicBezTo>
                  <a:pt x="12791" y="31812"/>
                  <a:pt x="12811" y="31832"/>
                  <a:pt x="12871" y="31852"/>
                </a:cubicBezTo>
                <a:cubicBezTo>
                  <a:pt x="13249" y="32011"/>
                  <a:pt x="13667" y="32150"/>
                  <a:pt x="14064" y="32210"/>
                </a:cubicBezTo>
                <a:lnTo>
                  <a:pt x="13468" y="32429"/>
                </a:lnTo>
                <a:cubicBezTo>
                  <a:pt x="13149" y="32329"/>
                  <a:pt x="12811" y="32349"/>
                  <a:pt x="12513" y="32310"/>
                </a:cubicBezTo>
                <a:cubicBezTo>
                  <a:pt x="12314" y="32250"/>
                  <a:pt x="12155" y="32210"/>
                  <a:pt x="11956" y="32150"/>
                </a:cubicBezTo>
                <a:cubicBezTo>
                  <a:pt x="12214" y="32031"/>
                  <a:pt x="12513" y="31912"/>
                  <a:pt x="12791" y="31772"/>
                </a:cubicBezTo>
                <a:close/>
                <a:moveTo>
                  <a:pt x="11657" y="32270"/>
                </a:moveTo>
                <a:cubicBezTo>
                  <a:pt x="11996" y="32449"/>
                  <a:pt x="12453" y="32628"/>
                  <a:pt x="12871" y="32668"/>
                </a:cubicBezTo>
                <a:lnTo>
                  <a:pt x="12055" y="32966"/>
                </a:lnTo>
                <a:lnTo>
                  <a:pt x="11996" y="32926"/>
                </a:lnTo>
                <a:cubicBezTo>
                  <a:pt x="11797" y="32867"/>
                  <a:pt x="11598" y="32926"/>
                  <a:pt x="11399" y="32847"/>
                </a:cubicBezTo>
                <a:cubicBezTo>
                  <a:pt x="11240" y="32807"/>
                  <a:pt x="11081" y="32707"/>
                  <a:pt x="10921" y="32568"/>
                </a:cubicBezTo>
                <a:cubicBezTo>
                  <a:pt x="11180" y="32469"/>
                  <a:pt x="11399" y="32369"/>
                  <a:pt x="11657" y="32270"/>
                </a:cubicBezTo>
                <a:close/>
                <a:moveTo>
                  <a:pt x="2527" y="10567"/>
                </a:moveTo>
                <a:cubicBezTo>
                  <a:pt x="2566" y="11223"/>
                  <a:pt x="2726" y="11920"/>
                  <a:pt x="2765" y="12536"/>
                </a:cubicBezTo>
                <a:cubicBezTo>
                  <a:pt x="2865" y="13471"/>
                  <a:pt x="3004" y="14426"/>
                  <a:pt x="3104" y="15361"/>
                </a:cubicBezTo>
                <a:cubicBezTo>
                  <a:pt x="3601" y="19399"/>
                  <a:pt x="4198" y="23418"/>
                  <a:pt x="5113" y="27376"/>
                </a:cubicBezTo>
                <a:cubicBezTo>
                  <a:pt x="5332" y="28371"/>
                  <a:pt x="5590" y="29365"/>
                  <a:pt x="5829" y="30360"/>
                </a:cubicBezTo>
                <a:cubicBezTo>
                  <a:pt x="6008" y="30977"/>
                  <a:pt x="6087" y="32131"/>
                  <a:pt x="6505" y="32608"/>
                </a:cubicBezTo>
                <a:cubicBezTo>
                  <a:pt x="6678" y="32799"/>
                  <a:pt x="6887" y="32876"/>
                  <a:pt x="7114" y="32876"/>
                </a:cubicBezTo>
                <a:cubicBezTo>
                  <a:pt x="7855" y="32876"/>
                  <a:pt x="8792" y="32062"/>
                  <a:pt x="9310" y="31772"/>
                </a:cubicBezTo>
                <a:cubicBezTo>
                  <a:pt x="12356" y="30177"/>
                  <a:pt x="15567" y="28747"/>
                  <a:pt x="18958" y="28747"/>
                </a:cubicBezTo>
                <a:cubicBezTo>
                  <a:pt x="19288" y="28747"/>
                  <a:pt x="19619" y="28760"/>
                  <a:pt x="19953" y="28789"/>
                </a:cubicBezTo>
                <a:cubicBezTo>
                  <a:pt x="18043" y="29087"/>
                  <a:pt x="16193" y="29743"/>
                  <a:pt x="14403" y="30519"/>
                </a:cubicBezTo>
                <a:cubicBezTo>
                  <a:pt x="12871" y="31156"/>
                  <a:pt x="11379" y="31872"/>
                  <a:pt x="9807" y="32509"/>
                </a:cubicBezTo>
                <a:cubicBezTo>
                  <a:pt x="9211" y="32727"/>
                  <a:pt x="8475" y="33145"/>
                  <a:pt x="7838" y="33205"/>
                </a:cubicBezTo>
                <a:cubicBezTo>
                  <a:pt x="7788" y="33209"/>
                  <a:pt x="7739" y="33211"/>
                  <a:pt x="7688" y="33211"/>
                </a:cubicBezTo>
                <a:cubicBezTo>
                  <a:pt x="6973" y="33211"/>
                  <a:pt x="6208" y="32814"/>
                  <a:pt x="5948" y="32071"/>
                </a:cubicBezTo>
                <a:cubicBezTo>
                  <a:pt x="5829" y="31753"/>
                  <a:pt x="5749" y="31414"/>
                  <a:pt x="5690" y="31056"/>
                </a:cubicBezTo>
                <a:cubicBezTo>
                  <a:pt x="5332" y="29763"/>
                  <a:pt x="5013" y="28450"/>
                  <a:pt x="4715" y="27137"/>
                </a:cubicBezTo>
                <a:cubicBezTo>
                  <a:pt x="4794" y="26998"/>
                  <a:pt x="4755" y="26939"/>
                  <a:pt x="4715" y="26899"/>
                </a:cubicBezTo>
                <a:lnTo>
                  <a:pt x="4556" y="26302"/>
                </a:lnTo>
                <a:cubicBezTo>
                  <a:pt x="4615" y="26262"/>
                  <a:pt x="4615" y="26183"/>
                  <a:pt x="4536" y="26163"/>
                </a:cubicBezTo>
                <a:lnTo>
                  <a:pt x="4516" y="26163"/>
                </a:lnTo>
                <a:cubicBezTo>
                  <a:pt x="4397" y="25606"/>
                  <a:pt x="4257" y="25049"/>
                  <a:pt x="4138" y="24492"/>
                </a:cubicBezTo>
                <a:cubicBezTo>
                  <a:pt x="4198" y="24472"/>
                  <a:pt x="4198" y="24392"/>
                  <a:pt x="4158" y="24352"/>
                </a:cubicBezTo>
                <a:lnTo>
                  <a:pt x="4118" y="24293"/>
                </a:lnTo>
                <a:cubicBezTo>
                  <a:pt x="3919" y="23318"/>
                  <a:pt x="3720" y="22363"/>
                  <a:pt x="3541" y="21388"/>
                </a:cubicBezTo>
                <a:lnTo>
                  <a:pt x="3720" y="21388"/>
                </a:lnTo>
                <a:cubicBezTo>
                  <a:pt x="3820" y="21388"/>
                  <a:pt x="3899" y="21209"/>
                  <a:pt x="3760" y="21170"/>
                </a:cubicBezTo>
                <a:cubicBezTo>
                  <a:pt x="3661" y="21110"/>
                  <a:pt x="3561" y="21090"/>
                  <a:pt x="3462" y="21070"/>
                </a:cubicBezTo>
                <a:cubicBezTo>
                  <a:pt x="3362" y="20533"/>
                  <a:pt x="3302" y="20036"/>
                  <a:pt x="3203" y="19519"/>
                </a:cubicBezTo>
                <a:cubicBezTo>
                  <a:pt x="3263" y="19499"/>
                  <a:pt x="3263" y="19399"/>
                  <a:pt x="3223" y="19379"/>
                </a:cubicBezTo>
                <a:cubicBezTo>
                  <a:pt x="3203" y="19379"/>
                  <a:pt x="3163" y="19340"/>
                  <a:pt x="3163" y="19340"/>
                </a:cubicBezTo>
                <a:lnTo>
                  <a:pt x="3024" y="18444"/>
                </a:lnTo>
                <a:cubicBezTo>
                  <a:pt x="3044" y="18405"/>
                  <a:pt x="3044" y="18345"/>
                  <a:pt x="3004" y="18325"/>
                </a:cubicBezTo>
                <a:cubicBezTo>
                  <a:pt x="2944" y="18047"/>
                  <a:pt x="2905" y="17808"/>
                  <a:pt x="2865" y="17529"/>
                </a:cubicBezTo>
                <a:cubicBezTo>
                  <a:pt x="2865" y="17509"/>
                  <a:pt x="2865" y="17490"/>
                  <a:pt x="2845" y="17450"/>
                </a:cubicBezTo>
                <a:cubicBezTo>
                  <a:pt x="2805" y="17052"/>
                  <a:pt x="2726" y="16654"/>
                  <a:pt x="2666" y="16256"/>
                </a:cubicBezTo>
                <a:cubicBezTo>
                  <a:pt x="2646" y="16097"/>
                  <a:pt x="2467" y="15162"/>
                  <a:pt x="2348" y="14128"/>
                </a:cubicBezTo>
                <a:cubicBezTo>
                  <a:pt x="2368" y="14068"/>
                  <a:pt x="2407" y="14028"/>
                  <a:pt x="2348" y="14008"/>
                </a:cubicBezTo>
                <a:cubicBezTo>
                  <a:pt x="2348" y="14008"/>
                  <a:pt x="2328" y="14008"/>
                  <a:pt x="2328" y="13968"/>
                </a:cubicBezTo>
                <a:cubicBezTo>
                  <a:pt x="2308" y="13750"/>
                  <a:pt x="2268" y="13511"/>
                  <a:pt x="2248" y="13272"/>
                </a:cubicBezTo>
                <a:lnTo>
                  <a:pt x="2248" y="13272"/>
                </a:lnTo>
                <a:cubicBezTo>
                  <a:pt x="2268" y="13312"/>
                  <a:pt x="2328" y="13312"/>
                  <a:pt x="2348" y="13312"/>
                </a:cubicBezTo>
                <a:cubicBezTo>
                  <a:pt x="2354" y="13314"/>
                  <a:pt x="2360" y="13314"/>
                  <a:pt x="2366" y="13314"/>
                </a:cubicBezTo>
                <a:cubicBezTo>
                  <a:pt x="2441" y="13314"/>
                  <a:pt x="2521" y="13208"/>
                  <a:pt x="2447" y="13153"/>
                </a:cubicBezTo>
                <a:lnTo>
                  <a:pt x="2228" y="13014"/>
                </a:lnTo>
                <a:cubicBezTo>
                  <a:pt x="2109" y="11741"/>
                  <a:pt x="2109" y="10567"/>
                  <a:pt x="2527" y="10567"/>
                </a:cubicBezTo>
                <a:close/>
                <a:moveTo>
                  <a:pt x="4556" y="31872"/>
                </a:moveTo>
                <a:cubicBezTo>
                  <a:pt x="4715" y="31952"/>
                  <a:pt x="4854" y="32051"/>
                  <a:pt x="5013" y="32131"/>
                </a:cubicBezTo>
                <a:cubicBezTo>
                  <a:pt x="5192" y="32210"/>
                  <a:pt x="5351" y="32310"/>
                  <a:pt x="5530" y="32349"/>
                </a:cubicBezTo>
                <a:cubicBezTo>
                  <a:pt x="5650" y="32707"/>
                  <a:pt x="5809" y="33006"/>
                  <a:pt x="6028" y="33245"/>
                </a:cubicBezTo>
                <a:cubicBezTo>
                  <a:pt x="5431" y="33066"/>
                  <a:pt x="4854" y="32827"/>
                  <a:pt x="4834" y="32528"/>
                </a:cubicBezTo>
                <a:cubicBezTo>
                  <a:pt x="4834" y="32484"/>
                  <a:pt x="4812" y="32461"/>
                  <a:pt x="4784" y="32461"/>
                </a:cubicBezTo>
                <a:cubicBezTo>
                  <a:pt x="4775" y="32461"/>
                  <a:pt x="4765" y="32464"/>
                  <a:pt x="4755" y="32469"/>
                </a:cubicBezTo>
                <a:cubicBezTo>
                  <a:pt x="4695" y="32270"/>
                  <a:pt x="4615" y="32071"/>
                  <a:pt x="4556" y="31872"/>
                </a:cubicBezTo>
                <a:close/>
                <a:moveTo>
                  <a:pt x="10762" y="32648"/>
                </a:moveTo>
                <a:cubicBezTo>
                  <a:pt x="10901" y="32847"/>
                  <a:pt x="11081" y="32966"/>
                  <a:pt x="11299" y="33066"/>
                </a:cubicBezTo>
                <a:lnTo>
                  <a:pt x="11538" y="33145"/>
                </a:lnTo>
                <a:cubicBezTo>
                  <a:pt x="11359" y="33225"/>
                  <a:pt x="11200" y="33304"/>
                  <a:pt x="11041" y="33344"/>
                </a:cubicBezTo>
                <a:cubicBezTo>
                  <a:pt x="10862" y="33245"/>
                  <a:pt x="10643" y="33245"/>
                  <a:pt x="10424" y="33205"/>
                </a:cubicBezTo>
                <a:cubicBezTo>
                  <a:pt x="10245" y="33145"/>
                  <a:pt x="10046" y="33125"/>
                  <a:pt x="9827" y="33066"/>
                </a:cubicBezTo>
                <a:cubicBezTo>
                  <a:pt x="10185" y="32926"/>
                  <a:pt x="10484" y="32767"/>
                  <a:pt x="10762" y="32648"/>
                </a:cubicBezTo>
                <a:close/>
                <a:moveTo>
                  <a:pt x="9569" y="33205"/>
                </a:moveTo>
                <a:cubicBezTo>
                  <a:pt x="9569" y="33205"/>
                  <a:pt x="9589" y="33225"/>
                  <a:pt x="9608" y="33225"/>
                </a:cubicBezTo>
                <a:lnTo>
                  <a:pt x="10424" y="33443"/>
                </a:lnTo>
                <a:cubicBezTo>
                  <a:pt x="10484" y="33463"/>
                  <a:pt x="10563" y="33463"/>
                  <a:pt x="10603" y="33503"/>
                </a:cubicBezTo>
                <a:cubicBezTo>
                  <a:pt x="10424" y="33563"/>
                  <a:pt x="10265" y="33623"/>
                  <a:pt x="10086" y="33662"/>
                </a:cubicBezTo>
                <a:cubicBezTo>
                  <a:pt x="9708" y="33543"/>
                  <a:pt x="9370" y="33503"/>
                  <a:pt x="8992" y="33443"/>
                </a:cubicBezTo>
                <a:cubicBezTo>
                  <a:pt x="9191" y="33384"/>
                  <a:pt x="9370" y="33304"/>
                  <a:pt x="9569" y="33205"/>
                </a:cubicBezTo>
                <a:close/>
                <a:moveTo>
                  <a:pt x="8654" y="33603"/>
                </a:moveTo>
                <a:cubicBezTo>
                  <a:pt x="8992" y="33662"/>
                  <a:pt x="9310" y="33782"/>
                  <a:pt x="9668" y="33841"/>
                </a:cubicBezTo>
                <a:cubicBezTo>
                  <a:pt x="9350" y="33941"/>
                  <a:pt x="8992" y="34040"/>
                  <a:pt x="8674" y="34160"/>
                </a:cubicBezTo>
                <a:cubicBezTo>
                  <a:pt x="8375" y="34040"/>
                  <a:pt x="8077" y="33921"/>
                  <a:pt x="7739" y="33821"/>
                </a:cubicBezTo>
                <a:cubicBezTo>
                  <a:pt x="8037" y="33762"/>
                  <a:pt x="8335" y="33702"/>
                  <a:pt x="8654" y="33603"/>
                </a:cubicBezTo>
                <a:close/>
                <a:moveTo>
                  <a:pt x="4954" y="33026"/>
                </a:moveTo>
                <a:lnTo>
                  <a:pt x="4954" y="33026"/>
                </a:lnTo>
                <a:cubicBezTo>
                  <a:pt x="5152" y="33145"/>
                  <a:pt x="5411" y="33225"/>
                  <a:pt x="5610" y="33304"/>
                </a:cubicBezTo>
                <a:cubicBezTo>
                  <a:pt x="5908" y="33424"/>
                  <a:pt x="6187" y="33523"/>
                  <a:pt x="6485" y="33642"/>
                </a:cubicBezTo>
                <a:cubicBezTo>
                  <a:pt x="6505" y="33642"/>
                  <a:pt x="6505" y="33662"/>
                  <a:pt x="6525" y="33662"/>
                </a:cubicBezTo>
                <a:cubicBezTo>
                  <a:pt x="6625" y="33722"/>
                  <a:pt x="6724" y="33742"/>
                  <a:pt x="6823" y="33762"/>
                </a:cubicBezTo>
                <a:lnTo>
                  <a:pt x="8236" y="34299"/>
                </a:lnTo>
                <a:cubicBezTo>
                  <a:pt x="7997" y="34359"/>
                  <a:pt x="7778" y="34438"/>
                  <a:pt x="7540" y="34518"/>
                </a:cubicBezTo>
                <a:cubicBezTo>
                  <a:pt x="6804" y="34319"/>
                  <a:pt x="6028" y="34140"/>
                  <a:pt x="5292" y="33961"/>
                </a:cubicBezTo>
                <a:cubicBezTo>
                  <a:pt x="5152" y="33662"/>
                  <a:pt x="5053" y="33304"/>
                  <a:pt x="4954" y="33026"/>
                </a:cubicBezTo>
                <a:close/>
                <a:moveTo>
                  <a:pt x="5351" y="34140"/>
                </a:moveTo>
                <a:lnTo>
                  <a:pt x="5351" y="34140"/>
                </a:lnTo>
                <a:cubicBezTo>
                  <a:pt x="5928" y="34319"/>
                  <a:pt x="6505" y="34498"/>
                  <a:pt x="7102" y="34657"/>
                </a:cubicBezTo>
                <a:cubicBezTo>
                  <a:pt x="6820" y="34748"/>
                  <a:pt x="6588" y="34839"/>
                  <a:pt x="6354" y="34839"/>
                </a:cubicBezTo>
                <a:cubicBezTo>
                  <a:pt x="6126" y="34839"/>
                  <a:pt x="5894" y="34753"/>
                  <a:pt x="5610" y="34498"/>
                </a:cubicBezTo>
                <a:cubicBezTo>
                  <a:pt x="5511" y="34398"/>
                  <a:pt x="5431" y="34299"/>
                  <a:pt x="5351" y="34140"/>
                </a:cubicBezTo>
                <a:close/>
                <a:moveTo>
                  <a:pt x="32246" y="0"/>
                </a:moveTo>
                <a:cubicBezTo>
                  <a:pt x="31228" y="0"/>
                  <a:pt x="30385" y="57"/>
                  <a:pt x="30058" y="103"/>
                </a:cubicBezTo>
                <a:cubicBezTo>
                  <a:pt x="28367" y="322"/>
                  <a:pt x="26696" y="819"/>
                  <a:pt x="25165" y="1536"/>
                </a:cubicBezTo>
                <a:cubicBezTo>
                  <a:pt x="23971" y="2112"/>
                  <a:pt x="22578" y="2868"/>
                  <a:pt x="21683" y="3923"/>
                </a:cubicBezTo>
                <a:cubicBezTo>
                  <a:pt x="21445" y="3724"/>
                  <a:pt x="21206" y="3584"/>
                  <a:pt x="20927" y="3425"/>
                </a:cubicBezTo>
                <a:cubicBezTo>
                  <a:pt x="20231" y="3067"/>
                  <a:pt x="19416" y="2868"/>
                  <a:pt x="18660" y="2689"/>
                </a:cubicBezTo>
                <a:cubicBezTo>
                  <a:pt x="17543" y="2436"/>
                  <a:pt x="16378" y="2311"/>
                  <a:pt x="15217" y="2311"/>
                </a:cubicBezTo>
                <a:cubicBezTo>
                  <a:pt x="14557" y="2311"/>
                  <a:pt x="13897" y="2351"/>
                  <a:pt x="13249" y="2431"/>
                </a:cubicBezTo>
                <a:cubicBezTo>
                  <a:pt x="11538" y="2630"/>
                  <a:pt x="9847" y="3067"/>
                  <a:pt x="8256" y="3764"/>
                </a:cubicBezTo>
                <a:cubicBezTo>
                  <a:pt x="6684" y="4420"/>
                  <a:pt x="4814" y="5375"/>
                  <a:pt x="3740" y="6708"/>
                </a:cubicBezTo>
                <a:cubicBezTo>
                  <a:pt x="3740" y="6708"/>
                  <a:pt x="3740" y="6747"/>
                  <a:pt x="3720" y="6747"/>
                </a:cubicBezTo>
                <a:cubicBezTo>
                  <a:pt x="3541" y="6747"/>
                  <a:pt x="3342" y="6847"/>
                  <a:pt x="3362" y="7046"/>
                </a:cubicBezTo>
                <a:cubicBezTo>
                  <a:pt x="3402" y="7245"/>
                  <a:pt x="3422" y="7464"/>
                  <a:pt x="3442" y="7662"/>
                </a:cubicBezTo>
                <a:cubicBezTo>
                  <a:pt x="2308" y="7762"/>
                  <a:pt x="915" y="7961"/>
                  <a:pt x="358" y="9135"/>
                </a:cubicBezTo>
                <a:cubicBezTo>
                  <a:pt x="0" y="9890"/>
                  <a:pt x="219" y="10786"/>
                  <a:pt x="299" y="11581"/>
                </a:cubicBezTo>
                <a:cubicBezTo>
                  <a:pt x="398" y="12576"/>
                  <a:pt x="518" y="13571"/>
                  <a:pt x="657" y="14565"/>
                </a:cubicBezTo>
                <a:cubicBezTo>
                  <a:pt x="1293" y="19141"/>
                  <a:pt x="2089" y="23716"/>
                  <a:pt x="3024" y="28251"/>
                </a:cubicBezTo>
                <a:cubicBezTo>
                  <a:pt x="3422" y="30181"/>
                  <a:pt x="3939" y="32131"/>
                  <a:pt x="4715" y="33941"/>
                </a:cubicBezTo>
                <a:cubicBezTo>
                  <a:pt x="4934" y="34438"/>
                  <a:pt x="5172" y="35254"/>
                  <a:pt x="5769" y="35492"/>
                </a:cubicBezTo>
                <a:cubicBezTo>
                  <a:pt x="5884" y="35532"/>
                  <a:pt x="6006" y="35549"/>
                  <a:pt x="6134" y="35549"/>
                </a:cubicBezTo>
                <a:cubicBezTo>
                  <a:pt x="6718" y="35549"/>
                  <a:pt x="7408" y="35198"/>
                  <a:pt x="7898" y="35035"/>
                </a:cubicBezTo>
                <a:cubicBezTo>
                  <a:pt x="12055" y="33742"/>
                  <a:pt x="16113" y="32131"/>
                  <a:pt x="20032" y="30261"/>
                </a:cubicBezTo>
                <a:cubicBezTo>
                  <a:pt x="20052" y="30241"/>
                  <a:pt x="20092" y="30241"/>
                  <a:pt x="20112" y="30221"/>
                </a:cubicBezTo>
                <a:cubicBezTo>
                  <a:pt x="20636" y="30809"/>
                  <a:pt x="21477" y="31164"/>
                  <a:pt x="22282" y="31164"/>
                </a:cubicBezTo>
                <a:cubicBezTo>
                  <a:pt x="23003" y="31164"/>
                  <a:pt x="23697" y="30879"/>
                  <a:pt x="24110" y="30221"/>
                </a:cubicBezTo>
                <a:cubicBezTo>
                  <a:pt x="28049" y="30957"/>
                  <a:pt x="32127" y="31176"/>
                  <a:pt x="36106" y="31454"/>
                </a:cubicBezTo>
                <a:cubicBezTo>
                  <a:pt x="36640" y="31495"/>
                  <a:pt x="37204" y="31578"/>
                  <a:pt x="37742" y="31578"/>
                </a:cubicBezTo>
                <a:cubicBezTo>
                  <a:pt x="38525" y="31578"/>
                  <a:pt x="39251" y="31401"/>
                  <a:pt x="39746" y="30658"/>
                </a:cubicBezTo>
                <a:cubicBezTo>
                  <a:pt x="40621" y="29365"/>
                  <a:pt x="40780" y="27396"/>
                  <a:pt x="40979" y="25904"/>
                </a:cubicBezTo>
                <a:cubicBezTo>
                  <a:pt x="41516" y="22065"/>
                  <a:pt x="41477" y="18126"/>
                  <a:pt x="41477" y="14247"/>
                </a:cubicBezTo>
                <a:cubicBezTo>
                  <a:pt x="41477" y="12317"/>
                  <a:pt x="41675" y="10229"/>
                  <a:pt x="41417" y="8279"/>
                </a:cubicBezTo>
                <a:cubicBezTo>
                  <a:pt x="41329" y="7504"/>
                  <a:pt x="40991" y="6853"/>
                  <a:pt x="40223" y="6853"/>
                </a:cubicBezTo>
                <a:cubicBezTo>
                  <a:pt x="40124" y="6853"/>
                  <a:pt x="40018" y="6864"/>
                  <a:pt x="39905" y="6887"/>
                </a:cubicBezTo>
                <a:cubicBezTo>
                  <a:pt x="39885" y="6887"/>
                  <a:pt x="39845" y="6887"/>
                  <a:pt x="39845" y="6907"/>
                </a:cubicBezTo>
                <a:cubicBezTo>
                  <a:pt x="39806" y="5992"/>
                  <a:pt x="39646" y="4957"/>
                  <a:pt x="38751" y="4698"/>
                </a:cubicBezTo>
                <a:cubicBezTo>
                  <a:pt x="38711" y="3724"/>
                  <a:pt x="38493" y="2809"/>
                  <a:pt x="37617" y="2311"/>
                </a:cubicBezTo>
                <a:cubicBezTo>
                  <a:pt x="37717" y="2272"/>
                  <a:pt x="37796" y="2212"/>
                  <a:pt x="37816" y="2093"/>
                </a:cubicBezTo>
                <a:cubicBezTo>
                  <a:pt x="38340" y="351"/>
                  <a:pt x="34761" y="0"/>
                  <a:pt x="322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15"/>
          <p:cNvSpPr/>
          <p:nvPr/>
        </p:nvSpPr>
        <p:spPr>
          <a:xfrm>
            <a:off x="662193" y="6358628"/>
            <a:ext cx="41944" cy="48148"/>
          </a:xfrm>
          <a:custGeom>
            <a:rect b="b" l="l" r="r" t="t"/>
            <a:pathLst>
              <a:path extrusionOk="0" h="1234" w="1075">
                <a:moveTo>
                  <a:pt x="0" y="1233"/>
                </a:moveTo>
                <a:cubicBezTo>
                  <a:pt x="179" y="577"/>
                  <a:pt x="537" y="199"/>
                  <a:pt x="1074" y="0"/>
                </a:cubicBezTo>
                <a:cubicBezTo>
                  <a:pt x="836" y="537"/>
                  <a:pt x="438" y="875"/>
                  <a:pt x="0" y="1233"/>
                </a:cubicBezTo>
                <a:close/>
              </a:path>
            </a:pathLst>
          </a:custGeom>
          <a:solidFill>
            <a:srgbClr val="4242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0" name="Google Shape;600;p15"/>
          <p:cNvGrpSpPr/>
          <p:nvPr/>
        </p:nvGrpSpPr>
        <p:grpSpPr>
          <a:xfrm>
            <a:off x="515145" y="3504600"/>
            <a:ext cx="353075" cy="461292"/>
            <a:chOff x="-1080925" y="-4533675"/>
            <a:chExt cx="693800" cy="906450"/>
          </a:xfrm>
        </p:grpSpPr>
        <p:sp>
          <p:nvSpPr>
            <p:cNvPr id="601" name="Google Shape;601;p15"/>
            <p:cNvSpPr/>
            <p:nvPr/>
          </p:nvSpPr>
          <p:spPr>
            <a:xfrm>
              <a:off x="-1080925" y="-4533675"/>
              <a:ext cx="693800" cy="906450"/>
            </a:xfrm>
            <a:custGeom>
              <a:rect b="b" l="l" r="r" t="t"/>
              <a:pathLst>
                <a:path extrusionOk="0" h="36258" w="27752">
                  <a:moveTo>
                    <a:pt x="23228" y="677"/>
                  </a:moveTo>
                  <a:cubicBezTo>
                    <a:pt x="23333" y="677"/>
                    <a:pt x="23442" y="693"/>
                    <a:pt x="23554" y="726"/>
                  </a:cubicBezTo>
                  <a:cubicBezTo>
                    <a:pt x="24747" y="1522"/>
                    <a:pt x="23037" y="5222"/>
                    <a:pt x="23076" y="6276"/>
                  </a:cubicBezTo>
                  <a:lnTo>
                    <a:pt x="23076" y="6316"/>
                  </a:lnTo>
                  <a:lnTo>
                    <a:pt x="21067" y="6396"/>
                  </a:lnTo>
                  <a:cubicBezTo>
                    <a:pt x="21684" y="5222"/>
                    <a:pt x="22281" y="4048"/>
                    <a:pt x="22778" y="2835"/>
                  </a:cubicBezTo>
                  <a:cubicBezTo>
                    <a:pt x="22857" y="2637"/>
                    <a:pt x="22665" y="2483"/>
                    <a:pt x="22486" y="2483"/>
                  </a:cubicBezTo>
                  <a:cubicBezTo>
                    <a:pt x="22395" y="2483"/>
                    <a:pt x="22308" y="2522"/>
                    <a:pt x="22261" y="2616"/>
                  </a:cubicBezTo>
                  <a:cubicBezTo>
                    <a:pt x="21644" y="3830"/>
                    <a:pt x="21107" y="5123"/>
                    <a:pt x="20610" y="6396"/>
                  </a:cubicBezTo>
                  <a:lnTo>
                    <a:pt x="20450" y="6396"/>
                  </a:lnTo>
                  <a:cubicBezTo>
                    <a:pt x="20787" y="4637"/>
                    <a:pt x="21564" y="677"/>
                    <a:pt x="23228" y="677"/>
                  </a:cubicBezTo>
                  <a:close/>
                  <a:moveTo>
                    <a:pt x="23932" y="7311"/>
                  </a:moveTo>
                  <a:lnTo>
                    <a:pt x="23932" y="7311"/>
                  </a:lnTo>
                  <a:cubicBezTo>
                    <a:pt x="23892" y="7331"/>
                    <a:pt x="23892" y="7390"/>
                    <a:pt x="23872" y="7410"/>
                  </a:cubicBezTo>
                  <a:cubicBezTo>
                    <a:pt x="23474" y="8425"/>
                    <a:pt x="22758" y="10951"/>
                    <a:pt x="21405" y="11369"/>
                  </a:cubicBezTo>
                  <a:cubicBezTo>
                    <a:pt x="21366" y="11289"/>
                    <a:pt x="21266" y="11249"/>
                    <a:pt x="21167" y="11210"/>
                  </a:cubicBezTo>
                  <a:cubicBezTo>
                    <a:pt x="19317" y="11150"/>
                    <a:pt x="19615" y="9002"/>
                    <a:pt x="19973" y="7470"/>
                  </a:cubicBezTo>
                  <a:cubicBezTo>
                    <a:pt x="21286" y="7430"/>
                    <a:pt x="22619" y="7390"/>
                    <a:pt x="23932" y="7311"/>
                  </a:cubicBezTo>
                  <a:close/>
                  <a:moveTo>
                    <a:pt x="16591" y="26706"/>
                  </a:moveTo>
                  <a:lnTo>
                    <a:pt x="16591" y="26706"/>
                  </a:lnTo>
                  <a:cubicBezTo>
                    <a:pt x="18581" y="26985"/>
                    <a:pt x="20450" y="27780"/>
                    <a:pt x="22042" y="28974"/>
                  </a:cubicBezTo>
                  <a:cubicBezTo>
                    <a:pt x="20212" y="28178"/>
                    <a:pt x="18362" y="27502"/>
                    <a:pt x="16591" y="26706"/>
                  </a:cubicBezTo>
                  <a:close/>
                  <a:moveTo>
                    <a:pt x="15129" y="26619"/>
                  </a:moveTo>
                  <a:cubicBezTo>
                    <a:pt x="15568" y="26619"/>
                    <a:pt x="16002" y="26645"/>
                    <a:pt x="16412" y="26706"/>
                  </a:cubicBezTo>
                  <a:cubicBezTo>
                    <a:pt x="16372" y="26706"/>
                    <a:pt x="16333" y="26786"/>
                    <a:pt x="16412" y="26826"/>
                  </a:cubicBezTo>
                  <a:cubicBezTo>
                    <a:pt x="18501" y="27820"/>
                    <a:pt x="20669" y="28974"/>
                    <a:pt x="22877" y="29690"/>
                  </a:cubicBezTo>
                  <a:cubicBezTo>
                    <a:pt x="23375" y="30167"/>
                    <a:pt x="23852" y="30685"/>
                    <a:pt x="24270" y="31242"/>
                  </a:cubicBezTo>
                  <a:cubicBezTo>
                    <a:pt x="21167" y="29571"/>
                    <a:pt x="17924" y="28099"/>
                    <a:pt x="14721" y="26627"/>
                  </a:cubicBezTo>
                  <a:cubicBezTo>
                    <a:pt x="14858" y="26622"/>
                    <a:pt x="14994" y="26619"/>
                    <a:pt x="15129" y="26619"/>
                  </a:cubicBezTo>
                  <a:close/>
                  <a:moveTo>
                    <a:pt x="14423" y="26627"/>
                  </a:moveTo>
                  <a:cubicBezTo>
                    <a:pt x="17825" y="28357"/>
                    <a:pt x="21246" y="30167"/>
                    <a:pt x="24688" y="31838"/>
                  </a:cubicBezTo>
                  <a:cubicBezTo>
                    <a:pt x="24986" y="32276"/>
                    <a:pt x="25245" y="32754"/>
                    <a:pt x="25463" y="33251"/>
                  </a:cubicBezTo>
                  <a:cubicBezTo>
                    <a:pt x="23733" y="31799"/>
                    <a:pt x="21545" y="30705"/>
                    <a:pt x="19595" y="29610"/>
                  </a:cubicBezTo>
                  <a:cubicBezTo>
                    <a:pt x="17665" y="28516"/>
                    <a:pt x="15696" y="27323"/>
                    <a:pt x="13548" y="26726"/>
                  </a:cubicBezTo>
                  <a:cubicBezTo>
                    <a:pt x="13826" y="26686"/>
                    <a:pt x="14125" y="26666"/>
                    <a:pt x="14423" y="26627"/>
                  </a:cubicBezTo>
                  <a:close/>
                  <a:moveTo>
                    <a:pt x="13389" y="26766"/>
                  </a:moveTo>
                  <a:lnTo>
                    <a:pt x="13389" y="26766"/>
                  </a:lnTo>
                  <a:cubicBezTo>
                    <a:pt x="13349" y="26786"/>
                    <a:pt x="13389" y="26826"/>
                    <a:pt x="13428" y="26865"/>
                  </a:cubicBezTo>
                  <a:cubicBezTo>
                    <a:pt x="15636" y="27562"/>
                    <a:pt x="17665" y="28815"/>
                    <a:pt x="19615" y="29988"/>
                  </a:cubicBezTo>
                  <a:cubicBezTo>
                    <a:pt x="21604" y="31162"/>
                    <a:pt x="23494" y="32634"/>
                    <a:pt x="25583" y="33629"/>
                  </a:cubicBezTo>
                  <a:lnTo>
                    <a:pt x="25623" y="33629"/>
                  </a:lnTo>
                  <a:cubicBezTo>
                    <a:pt x="25722" y="33848"/>
                    <a:pt x="25821" y="34086"/>
                    <a:pt x="25881" y="34345"/>
                  </a:cubicBezTo>
                  <a:cubicBezTo>
                    <a:pt x="25722" y="34335"/>
                    <a:pt x="25558" y="34330"/>
                    <a:pt x="25389" y="34330"/>
                  </a:cubicBezTo>
                  <a:cubicBezTo>
                    <a:pt x="25220" y="34330"/>
                    <a:pt x="25046" y="34335"/>
                    <a:pt x="24867" y="34345"/>
                  </a:cubicBezTo>
                  <a:cubicBezTo>
                    <a:pt x="20968" y="31640"/>
                    <a:pt x="16770" y="29272"/>
                    <a:pt x="12633" y="26905"/>
                  </a:cubicBezTo>
                  <a:lnTo>
                    <a:pt x="13389" y="26766"/>
                  </a:lnTo>
                  <a:close/>
                  <a:moveTo>
                    <a:pt x="12414" y="26965"/>
                  </a:moveTo>
                  <a:cubicBezTo>
                    <a:pt x="16392" y="29392"/>
                    <a:pt x="20271" y="31978"/>
                    <a:pt x="24270" y="34345"/>
                  </a:cubicBezTo>
                  <a:lnTo>
                    <a:pt x="23076" y="34425"/>
                  </a:lnTo>
                  <a:cubicBezTo>
                    <a:pt x="23071" y="34419"/>
                    <a:pt x="23067" y="34417"/>
                    <a:pt x="23064" y="34416"/>
                  </a:cubicBezTo>
                  <a:lnTo>
                    <a:pt x="23064" y="34416"/>
                  </a:lnTo>
                  <a:cubicBezTo>
                    <a:pt x="23068" y="34419"/>
                    <a:pt x="23072" y="34422"/>
                    <a:pt x="23076" y="34425"/>
                  </a:cubicBezTo>
                  <a:cubicBezTo>
                    <a:pt x="23063" y="34425"/>
                    <a:pt x="23059" y="34416"/>
                    <a:pt x="23063" y="34416"/>
                  </a:cubicBezTo>
                  <a:cubicBezTo>
                    <a:pt x="23063" y="34416"/>
                    <a:pt x="23064" y="34416"/>
                    <a:pt x="23064" y="34416"/>
                  </a:cubicBezTo>
                  <a:lnTo>
                    <a:pt x="23064" y="34416"/>
                  </a:lnTo>
                  <a:cubicBezTo>
                    <a:pt x="19388" y="31754"/>
                    <a:pt x="15433" y="29449"/>
                    <a:pt x="11539" y="27203"/>
                  </a:cubicBezTo>
                  <a:cubicBezTo>
                    <a:pt x="11837" y="27104"/>
                    <a:pt x="12115" y="27024"/>
                    <a:pt x="12414" y="26965"/>
                  </a:cubicBezTo>
                  <a:close/>
                  <a:moveTo>
                    <a:pt x="11300" y="27283"/>
                  </a:moveTo>
                  <a:cubicBezTo>
                    <a:pt x="15099" y="29591"/>
                    <a:pt x="18779" y="32077"/>
                    <a:pt x="22559" y="34444"/>
                  </a:cubicBezTo>
                  <a:cubicBezTo>
                    <a:pt x="22261" y="34464"/>
                    <a:pt x="21942" y="34484"/>
                    <a:pt x="21604" y="34484"/>
                  </a:cubicBezTo>
                  <a:cubicBezTo>
                    <a:pt x="21604" y="34464"/>
                    <a:pt x="21584" y="34464"/>
                    <a:pt x="21564" y="34444"/>
                  </a:cubicBezTo>
                  <a:cubicBezTo>
                    <a:pt x="18163" y="31799"/>
                    <a:pt x="14204" y="29591"/>
                    <a:pt x="10345" y="27681"/>
                  </a:cubicBezTo>
                  <a:cubicBezTo>
                    <a:pt x="10643" y="27522"/>
                    <a:pt x="10962" y="27402"/>
                    <a:pt x="11300" y="27283"/>
                  </a:cubicBezTo>
                  <a:close/>
                  <a:moveTo>
                    <a:pt x="10226" y="27780"/>
                  </a:moveTo>
                  <a:cubicBezTo>
                    <a:pt x="13926" y="29969"/>
                    <a:pt x="17506" y="32336"/>
                    <a:pt x="21186" y="34524"/>
                  </a:cubicBezTo>
                  <a:cubicBezTo>
                    <a:pt x="20848" y="34524"/>
                    <a:pt x="20550" y="34544"/>
                    <a:pt x="20252" y="34544"/>
                  </a:cubicBezTo>
                  <a:cubicBezTo>
                    <a:pt x="17108" y="31898"/>
                    <a:pt x="13309" y="29790"/>
                    <a:pt x="9609" y="28099"/>
                  </a:cubicBezTo>
                  <a:cubicBezTo>
                    <a:pt x="9808" y="27979"/>
                    <a:pt x="10007" y="27880"/>
                    <a:pt x="10226" y="27780"/>
                  </a:cubicBezTo>
                  <a:close/>
                  <a:moveTo>
                    <a:pt x="9450" y="28178"/>
                  </a:moveTo>
                  <a:cubicBezTo>
                    <a:pt x="13011" y="30108"/>
                    <a:pt x="16293" y="32356"/>
                    <a:pt x="19675" y="34564"/>
                  </a:cubicBezTo>
                  <a:cubicBezTo>
                    <a:pt x="19356" y="34564"/>
                    <a:pt x="19078" y="34584"/>
                    <a:pt x="18799" y="34584"/>
                  </a:cubicBezTo>
                  <a:cubicBezTo>
                    <a:pt x="17188" y="33370"/>
                    <a:pt x="15278" y="32435"/>
                    <a:pt x="13528" y="31401"/>
                  </a:cubicBezTo>
                  <a:cubicBezTo>
                    <a:pt x="11917" y="30486"/>
                    <a:pt x="10325" y="29511"/>
                    <a:pt x="8654" y="28676"/>
                  </a:cubicBezTo>
                  <a:cubicBezTo>
                    <a:pt x="8913" y="28496"/>
                    <a:pt x="9171" y="28317"/>
                    <a:pt x="9450" y="28178"/>
                  </a:cubicBezTo>
                  <a:close/>
                  <a:moveTo>
                    <a:pt x="8455" y="28815"/>
                  </a:moveTo>
                  <a:cubicBezTo>
                    <a:pt x="10047" y="29849"/>
                    <a:pt x="11737" y="30744"/>
                    <a:pt x="13349" y="31719"/>
                  </a:cubicBezTo>
                  <a:cubicBezTo>
                    <a:pt x="14980" y="32654"/>
                    <a:pt x="16571" y="33768"/>
                    <a:pt x="18262" y="34643"/>
                  </a:cubicBezTo>
                  <a:cubicBezTo>
                    <a:pt x="18143" y="34637"/>
                    <a:pt x="18026" y="34635"/>
                    <a:pt x="17909" y="34635"/>
                  </a:cubicBezTo>
                  <a:cubicBezTo>
                    <a:pt x="17677" y="34635"/>
                    <a:pt x="17447" y="34643"/>
                    <a:pt x="17208" y="34643"/>
                  </a:cubicBezTo>
                  <a:cubicBezTo>
                    <a:pt x="14304" y="32634"/>
                    <a:pt x="11121" y="30605"/>
                    <a:pt x="7839" y="29292"/>
                  </a:cubicBezTo>
                  <a:cubicBezTo>
                    <a:pt x="8037" y="29113"/>
                    <a:pt x="8256" y="28974"/>
                    <a:pt x="8455" y="28815"/>
                  </a:cubicBezTo>
                  <a:close/>
                  <a:moveTo>
                    <a:pt x="7719" y="29412"/>
                  </a:moveTo>
                  <a:cubicBezTo>
                    <a:pt x="9251" y="30347"/>
                    <a:pt x="10902" y="31142"/>
                    <a:pt x="12454" y="32057"/>
                  </a:cubicBezTo>
                  <a:cubicBezTo>
                    <a:pt x="13886" y="32893"/>
                    <a:pt x="15239" y="33788"/>
                    <a:pt x="16611" y="34683"/>
                  </a:cubicBezTo>
                  <a:cubicBezTo>
                    <a:pt x="16174" y="34683"/>
                    <a:pt x="15736" y="34723"/>
                    <a:pt x="15318" y="34723"/>
                  </a:cubicBezTo>
                  <a:cubicBezTo>
                    <a:pt x="12911" y="32773"/>
                    <a:pt x="9947" y="31262"/>
                    <a:pt x="7222" y="29849"/>
                  </a:cubicBezTo>
                  <a:cubicBezTo>
                    <a:pt x="7381" y="29690"/>
                    <a:pt x="7540" y="29551"/>
                    <a:pt x="7719" y="29412"/>
                  </a:cubicBezTo>
                  <a:close/>
                  <a:moveTo>
                    <a:pt x="7023" y="29969"/>
                  </a:moveTo>
                  <a:cubicBezTo>
                    <a:pt x="8455" y="30744"/>
                    <a:pt x="9868" y="31560"/>
                    <a:pt x="11240" y="32435"/>
                  </a:cubicBezTo>
                  <a:cubicBezTo>
                    <a:pt x="12394" y="33151"/>
                    <a:pt x="13488" y="33967"/>
                    <a:pt x="14602" y="34743"/>
                  </a:cubicBezTo>
                  <a:cubicBezTo>
                    <a:pt x="14483" y="34763"/>
                    <a:pt x="14324" y="34763"/>
                    <a:pt x="14184" y="34763"/>
                  </a:cubicBezTo>
                  <a:cubicBezTo>
                    <a:pt x="11797" y="33092"/>
                    <a:pt x="9251" y="31640"/>
                    <a:pt x="6665" y="30307"/>
                  </a:cubicBezTo>
                  <a:lnTo>
                    <a:pt x="7023" y="29969"/>
                  </a:lnTo>
                  <a:close/>
                  <a:moveTo>
                    <a:pt x="6565" y="30486"/>
                  </a:moveTo>
                  <a:cubicBezTo>
                    <a:pt x="8972" y="31878"/>
                    <a:pt x="11340" y="33350"/>
                    <a:pt x="13707" y="34822"/>
                  </a:cubicBezTo>
                  <a:cubicBezTo>
                    <a:pt x="13428" y="34822"/>
                    <a:pt x="13190" y="34822"/>
                    <a:pt x="12911" y="34842"/>
                  </a:cubicBezTo>
                  <a:cubicBezTo>
                    <a:pt x="10842" y="33291"/>
                    <a:pt x="8535" y="31998"/>
                    <a:pt x="6287" y="30764"/>
                  </a:cubicBezTo>
                  <a:cubicBezTo>
                    <a:pt x="6366" y="30665"/>
                    <a:pt x="6466" y="30585"/>
                    <a:pt x="6565" y="30486"/>
                  </a:cubicBezTo>
                  <a:close/>
                  <a:moveTo>
                    <a:pt x="6187" y="30864"/>
                  </a:moveTo>
                  <a:cubicBezTo>
                    <a:pt x="8316" y="32137"/>
                    <a:pt x="10325" y="33549"/>
                    <a:pt x="12434" y="34842"/>
                  </a:cubicBezTo>
                  <a:cubicBezTo>
                    <a:pt x="12135" y="34862"/>
                    <a:pt x="11897" y="34902"/>
                    <a:pt x="11638" y="34902"/>
                  </a:cubicBezTo>
                  <a:cubicBezTo>
                    <a:pt x="11399" y="34723"/>
                    <a:pt x="11121" y="34564"/>
                    <a:pt x="10862" y="34425"/>
                  </a:cubicBezTo>
                  <a:cubicBezTo>
                    <a:pt x="10265" y="34047"/>
                    <a:pt x="9649" y="33669"/>
                    <a:pt x="9052" y="33291"/>
                  </a:cubicBezTo>
                  <a:cubicBezTo>
                    <a:pt x="7978" y="32634"/>
                    <a:pt x="6923" y="31978"/>
                    <a:pt x="5829" y="31301"/>
                  </a:cubicBezTo>
                  <a:lnTo>
                    <a:pt x="6187" y="30864"/>
                  </a:lnTo>
                  <a:close/>
                  <a:moveTo>
                    <a:pt x="5690" y="31441"/>
                  </a:moveTo>
                  <a:cubicBezTo>
                    <a:pt x="7023" y="32296"/>
                    <a:pt x="8356" y="33151"/>
                    <a:pt x="9708" y="34027"/>
                  </a:cubicBezTo>
                  <a:cubicBezTo>
                    <a:pt x="10166" y="34325"/>
                    <a:pt x="10643" y="34623"/>
                    <a:pt x="11101" y="34922"/>
                  </a:cubicBezTo>
                  <a:cubicBezTo>
                    <a:pt x="10962" y="34942"/>
                    <a:pt x="10822" y="34942"/>
                    <a:pt x="10663" y="34942"/>
                  </a:cubicBezTo>
                  <a:cubicBezTo>
                    <a:pt x="8933" y="33868"/>
                    <a:pt x="7162" y="32833"/>
                    <a:pt x="5392" y="31799"/>
                  </a:cubicBezTo>
                  <a:lnTo>
                    <a:pt x="5690" y="31441"/>
                  </a:lnTo>
                  <a:close/>
                  <a:moveTo>
                    <a:pt x="5292" y="31958"/>
                  </a:moveTo>
                  <a:cubicBezTo>
                    <a:pt x="6884" y="33012"/>
                    <a:pt x="8515" y="34007"/>
                    <a:pt x="10146" y="35001"/>
                  </a:cubicBezTo>
                  <a:cubicBezTo>
                    <a:pt x="10090" y="34997"/>
                    <a:pt x="10035" y="34996"/>
                    <a:pt x="9981" y="34996"/>
                  </a:cubicBezTo>
                  <a:cubicBezTo>
                    <a:pt x="9764" y="34996"/>
                    <a:pt x="9557" y="35021"/>
                    <a:pt x="9350" y="35021"/>
                  </a:cubicBezTo>
                  <a:cubicBezTo>
                    <a:pt x="7978" y="34047"/>
                    <a:pt x="6466" y="33171"/>
                    <a:pt x="5034" y="32336"/>
                  </a:cubicBezTo>
                  <a:cubicBezTo>
                    <a:pt x="5133" y="32216"/>
                    <a:pt x="5193" y="32077"/>
                    <a:pt x="5292" y="31958"/>
                  </a:cubicBezTo>
                  <a:close/>
                  <a:moveTo>
                    <a:pt x="4934" y="32455"/>
                  </a:moveTo>
                  <a:cubicBezTo>
                    <a:pt x="6207" y="33330"/>
                    <a:pt x="7480" y="34245"/>
                    <a:pt x="8833" y="35041"/>
                  </a:cubicBezTo>
                  <a:cubicBezTo>
                    <a:pt x="8634" y="35061"/>
                    <a:pt x="8435" y="35061"/>
                    <a:pt x="8236" y="35081"/>
                  </a:cubicBezTo>
                  <a:cubicBezTo>
                    <a:pt x="7063" y="34325"/>
                    <a:pt x="5829" y="33649"/>
                    <a:pt x="4656" y="32853"/>
                  </a:cubicBezTo>
                  <a:cubicBezTo>
                    <a:pt x="4735" y="32734"/>
                    <a:pt x="4835" y="32575"/>
                    <a:pt x="4934" y="32455"/>
                  </a:cubicBezTo>
                  <a:close/>
                  <a:moveTo>
                    <a:pt x="4576" y="32992"/>
                  </a:moveTo>
                  <a:cubicBezTo>
                    <a:pt x="5551" y="33768"/>
                    <a:pt x="6565" y="34544"/>
                    <a:pt x="7659" y="35121"/>
                  </a:cubicBezTo>
                  <a:cubicBezTo>
                    <a:pt x="7520" y="35141"/>
                    <a:pt x="7361" y="35141"/>
                    <a:pt x="7222" y="35161"/>
                  </a:cubicBezTo>
                  <a:cubicBezTo>
                    <a:pt x="6784" y="34862"/>
                    <a:pt x="6327" y="34584"/>
                    <a:pt x="5889" y="34325"/>
                  </a:cubicBezTo>
                  <a:cubicBezTo>
                    <a:pt x="5372" y="33987"/>
                    <a:pt x="4874" y="33669"/>
                    <a:pt x="4357" y="33370"/>
                  </a:cubicBezTo>
                  <a:lnTo>
                    <a:pt x="4576" y="32992"/>
                  </a:lnTo>
                  <a:close/>
                  <a:moveTo>
                    <a:pt x="4258" y="33490"/>
                  </a:moveTo>
                  <a:cubicBezTo>
                    <a:pt x="4676" y="33788"/>
                    <a:pt x="5133" y="34066"/>
                    <a:pt x="5551" y="34365"/>
                  </a:cubicBezTo>
                  <a:cubicBezTo>
                    <a:pt x="5949" y="34643"/>
                    <a:pt x="6347" y="34922"/>
                    <a:pt x="6764" y="35180"/>
                  </a:cubicBezTo>
                  <a:cubicBezTo>
                    <a:pt x="6545" y="35220"/>
                    <a:pt x="6327" y="35240"/>
                    <a:pt x="6068" y="35240"/>
                  </a:cubicBezTo>
                  <a:cubicBezTo>
                    <a:pt x="5352" y="34822"/>
                    <a:pt x="4656" y="34444"/>
                    <a:pt x="3999" y="33927"/>
                  </a:cubicBezTo>
                  <a:cubicBezTo>
                    <a:pt x="4079" y="33768"/>
                    <a:pt x="4158" y="33649"/>
                    <a:pt x="4258" y="33490"/>
                  </a:cubicBezTo>
                  <a:close/>
                  <a:moveTo>
                    <a:pt x="3959" y="34066"/>
                  </a:moveTo>
                  <a:cubicBezTo>
                    <a:pt x="4457" y="34544"/>
                    <a:pt x="5034" y="34982"/>
                    <a:pt x="5650" y="35320"/>
                  </a:cubicBezTo>
                  <a:cubicBezTo>
                    <a:pt x="5471" y="35320"/>
                    <a:pt x="5272" y="35320"/>
                    <a:pt x="5093" y="35340"/>
                  </a:cubicBezTo>
                  <a:cubicBezTo>
                    <a:pt x="4874" y="35161"/>
                    <a:pt x="4636" y="35021"/>
                    <a:pt x="4397" y="34902"/>
                  </a:cubicBezTo>
                  <a:cubicBezTo>
                    <a:pt x="4178" y="34743"/>
                    <a:pt x="3959" y="34584"/>
                    <a:pt x="3741" y="34464"/>
                  </a:cubicBezTo>
                  <a:cubicBezTo>
                    <a:pt x="3800" y="34345"/>
                    <a:pt x="3880" y="34186"/>
                    <a:pt x="3959" y="34066"/>
                  </a:cubicBezTo>
                  <a:close/>
                  <a:moveTo>
                    <a:pt x="3661" y="34623"/>
                  </a:moveTo>
                  <a:cubicBezTo>
                    <a:pt x="3880" y="34763"/>
                    <a:pt x="4079" y="34922"/>
                    <a:pt x="4298" y="35061"/>
                  </a:cubicBezTo>
                  <a:cubicBezTo>
                    <a:pt x="4457" y="35161"/>
                    <a:pt x="4596" y="35280"/>
                    <a:pt x="4775" y="35379"/>
                  </a:cubicBezTo>
                  <a:cubicBezTo>
                    <a:pt x="4556" y="35399"/>
                    <a:pt x="4337" y="35419"/>
                    <a:pt x="4099" y="35439"/>
                  </a:cubicBezTo>
                  <a:lnTo>
                    <a:pt x="3880" y="35280"/>
                  </a:lnTo>
                  <a:cubicBezTo>
                    <a:pt x="3741" y="35180"/>
                    <a:pt x="3581" y="35121"/>
                    <a:pt x="3442" y="35041"/>
                  </a:cubicBezTo>
                  <a:cubicBezTo>
                    <a:pt x="3502" y="34882"/>
                    <a:pt x="3581" y="34743"/>
                    <a:pt x="3661" y="34623"/>
                  </a:cubicBezTo>
                  <a:close/>
                  <a:moveTo>
                    <a:pt x="3363" y="35180"/>
                  </a:moveTo>
                  <a:cubicBezTo>
                    <a:pt x="3482" y="35280"/>
                    <a:pt x="3581" y="35379"/>
                    <a:pt x="3701" y="35459"/>
                  </a:cubicBezTo>
                  <a:cubicBezTo>
                    <a:pt x="3562" y="35519"/>
                    <a:pt x="3383" y="35539"/>
                    <a:pt x="3204" y="35539"/>
                  </a:cubicBezTo>
                  <a:cubicBezTo>
                    <a:pt x="3263" y="35419"/>
                    <a:pt x="3303" y="35320"/>
                    <a:pt x="3363" y="35180"/>
                  </a:cubicBezTo>
                  <a:close/>
                  <a:moveTo>
                    <a:pt x="777" y="6973"/>
                  </a:moveTo>
                  <a:lnTo>
                    <a:pt x="777" y="6973"/>
                  </a:lnTo>
                  <a:cubicBezTo>
                    <a:pt x="4656" y="7669"/>
                    <a:pt x="8773" y="7510"/>
                    <a:pt x="12712" y="7549"/>
                  </a:cubicBezTo>
                  <a:cubicBezTo>
                    <a:pt x="14920" y="7549"/>
                    <a:pt x="17148" y="7549"/>
                    <a:pt x="19376" y="7490"/>
                  </a:cubicBezTo>
                  <a:lnTo>
                    <a:pt x="19376" y="7490"/>
                  </a:lnTo>
                  <a:cubicBezTo>
                    <a:pt x="18978" y="8405"/>
                    <a:pt x="18760" y="9459"/>
                    <a:pt x="18998" y="10414"/>
                  </a:cubicBezTo>
                  <a:cubicBezTo>
                    <a:pt x="19226" y="11255"/>
                    <a:pt x="19947" y="11988"/>
                    <a:pt x="20796" y="11988"/>
                  </a:cubicBezTo>
                  <a:cubicBezTo>
                    <a:pt x="20911" y="11988"/>
                    <a:pt x="21028" y="11974"/>
                    <a:pt x="21147" y="11946"/>
                  </a:cubicBezTo>
                  <a:cubicBezTo>
                    <a:pt x="21244" y="11965"/>
                    <a:pt x="21339" y="11974"/>
                    <a:pt x="21432" y="11974"/>
                  </a:cubicBezTo>
                  <a:cubicBezTo>
                    <a:pt x="22386" y="11974"/>
                    <a:pt x="23120" y="11000"/>
                    <a:pt x="23574" y="10076"/>
                  </a:cubicBezTo>
                  <a:cubicBezTo>
                    <a:pt x="24011" y="9201"/>
                    <a:pt x="24429" y="8266"/>
                    <a:pt x="24807" y="7291"/>
                  </a:cubicBezTo>
                  <a:cubicBezTo>
                    <a:pt x="24887" y="7291"/>
                    <a:pt x="25006" y="7291"/>
                    <a:pt x="25066" y="7271"/>
                  </a:cubicBezTo>
                  <a:cubicBezTo>
                    <a:pt x="25404" y="11866"/>
                    <a:pt x="25642" y="16461"/>
                    <a:pt x="25961" y="21057"/>
                  </a:cubicBezTo>
                  <a:cubicBezTo>
                    <a:pt x="26259" y="25493"/>
                    <a:pt x="26259" y="30088"/>
                    <a:pt x="27015" y="34464"/>
                  </a:cubicBezTo>
                  <a:cubicBezTo>
                    <a:pt x="26876" y="34425"/>
                    <a:pt x="26737" y="34425"/>
                    <a:pt x="26617" y="34405"/>
                  </a:cubicBezTo>
                  <a:cubicBezTo>
                    <a:pt x="26637" y="34325"/>
                    <a:pt x="26637" y="34245"/>
                    <a:pt x="26617" y="34166"/>
                  </a:cubicBezTo>
                  <a:cubicBezTo>
                    <a:pt x="25312" y="29249"/>
                    <a:pt x="20287" y="25843"/>
                    <a:pt x="15265" y="25843"/>
                  </a:cubicBezTo>
                  <a:cubicBezTo>
                    <a:pt x="15004" y="25843"/>
                    <a:pt x="14743" y="25852"/>
                    <a:pt x="14483" y="25871"/>
                  </a:cubicBezTo>
                  <a:cubicBezTo>
                    <a:pt x="9132" y="26269"/>
                    <a:pt x="4059" y="30386"/>
                    <a:pt x="2746" y="35618"/>
                  </a:cubicBezTo>
                  <a:lnTo>
                    <a:pt x="2686" y="35618"/>
                  </a:lnTo>
                  <a:cubicBezTo>
                    <a:pt x="2806" y="34524"/>
                    <a:pt x="2647" y="33370"/>
                    <a:pt x="2567" y="32276"/>
                  </a:cubicBezTo>
                  <a:cubicBezTo>
                    <a:pt x="2487" y="31142"/>
                    <a:pt x="2408" y="29988"/>
                    <a:pt x="2368" y="28855"/>
                  </a:cubicBezTo>
                  <a:cubicBezTo>
                    <a:pt x="2209" y="26308"/>
                    <a:pt x="2070" y="23782"/>
                    <a:pt x="1891" y="21236"/>
                  </a:cubicBezTo>
                  <a:cubicBezTo>
                    <a:pt x="1751" y="18789"/>
                    <a:pt x="1592" y="16342"/>
                    <a:pt x="1433" y="13875"/>
                  </a:cubicBezTo>
                  <a:cubicBezTo>
                    <a:pt x="1274" y="11588"/>
                    <a:pt x="1174" y="9240"/>
                    <a:pt x="777" y="6973"/>
                  </a:cubicBezTo>
                  <a:close/>
                  <a:moveTo>
                    <a:pt x="22934" y="0"/>
                  </a:moveTo>
                  <a:cubicBezTo>
                    <a:pt x="21222" y="0"/>
                    <a:pt x="20024" y="4633"/>
                    <a:pt x="19774" y="6455"/>
                  </a:cubicBezTo>
                  <a:cubicBezTo>
                    <a:pt x="17506" y="6495"/>
                    <a:pt x="15239" y="6555"/>
                    <a:pt x="12951" y="6555"/>
                  </a:cubicBezTo>
                  <a:cubicBezTo>
                    <a:pt x="9898" y="6525"/>
                    <a:pt x="6812" y="6272"/>
                    <a:pt x="3742" y="6272"/>
                  </a:cubicBezTo>
                  <a:cubicBezTo>
                    <a:pt x="2711" y="6272"/>
                    <a:pt x="1682" y="6301"/>
                    <a:pt x="657" y="6376"/>
                  </a:cubicBezTo>
                  <a:cubicBezTo>
                    <a:pt x="578" y="6376"/>
                    <a:pt x="498" y="6416"/>
                    <a:pt x="458" y="6495"/>
                  </a:cubicBezTo>
                  <a:cubicBezTo>
                    <a:pt x="299" y="6515"/>
                    <a:pt x="160" y="6614"/>
                    <a:pt x="160" y="6794"/>
                  </a:cubicBezTo>
                  <a:cubicBezTo>
                    <a:pt x="1" y="9240"/>
                    <a:pt x="259" y="11727"/>
                    <a:pt x="399" y="14154"/>
                  </a:cubicBezTo>
                  <a:cubicBezTo>
                    <a:pt x="558" y="16621"/>
                    <a:pt x="697" y="19047"/>
                    <a:pt x="876" y="21514"/>
                  </a:cubicBezTo>
                  <a:cubicBezTo>
                    <a:pt x="1015" y="23981"/>
                    <a:pt x="1194" y="26408"/>
                    <a:pt x="1373" y="28874"/>
                  </a:cubicBezTo>
                  <a:lnTo>
                    <a:pt x="1592" y="32316"/>
                  </a:lnTo>
                  <a:cubicBezTo>
                    <a:pt x="1672" y="33470"/>
                    <a:pt x="1612" y="34723"/>
                    <a:pt x="1950" y="35837"/>
                  </a:cubicBezTo>
                  <a:cubicBezTo>
                    <a:pt x="1970" y="35897"/>
                    <a:pt x="1970" y="35916"/>
                    <a:pt x="1990" y="35956"/>
                  </a:cubicBezTo>
                  <a:cubicBezTo>
                    <a:pt x="1990" y="36115"/>
                    <a:pt x="2090" y="36255"/>
                    <a:pt x="2269" y="36255"/>
                  </a:cubicBezTo>
                  <a:cubicBezTo>
                    <a:pt x="2502" y="36257"/>
                    <a:pt x="2735" y="36258"/>
                    <a:pt x="2969" y="36258"/>
                  </a:cubicBezTo>
                  <a:cubicBezTo>
                    <a:pt x="6990" y="36258"/>
                    <a:pt x="10995" y="35948"/>
                    <a:pt x="15000" y="35797"/>
                  </a:cubicBezTo>
                  <a:cubicBezTo>
                    <a:pt x="17108" y="35718"/>
                    <a:pt x="19257" y="35638"/>
                    <a:pt x="21366" y="35598"/>
                  </a:cubicBezTo>
                  <a:cubicBezTo>
                    <a:pt x="21587" y="35591"/>
                    <a:pt x="21811" y="35589"/>
                    <a:pt x="22038" y="35589"/>
                  </a:cubicBezTo>
                  <a:cubicBezTo>
                    <a:pt x="22825" y="35589"/>
                    <a:pt x="23641" y="35621"/>
                    <a:pt x="24452" y="35621"/>
                  </a:cubicBezTo>
                  <a:cubicBezTo>
                    <a:pt x="25445" y="35621"/>
                    <a:pt x="26432" y="35573"/>
                    <a:pt x="27353" y="35359"/>
                  </a:cubicBezTo>
                  <a:cubicBezTo>
                    <a:pt x="27612" y="35320"/>
                    <a:pt x="27711" y="35041"/>
                    <a:pt x="27652" y="34822"/>
                  </a:cubicBezTo>
                  <a:cubicBezTo>
                    <a:pt x="27751" y="32435"/>
                    <a:pt x="27512" y="30008"/>
                    <a:pt x="27333" y="27661"/>
                  </a:cubicBezTo>
                  <a:cubicBezTo>
                    <a:pt x="27174" y="25373"/>
                    <a:pt x="27015" y="23106"/>
                    <a:pt x="26856" y="20818"/>
                  </a:cubicBezTo>
                  <a:cubicBezTo>
                    <a:pt x="26538" y="16083"/>
                    <a:pt x="26140" y="11369"/>
                    <a:pt x="25841" y="6634"/>
                  </a:cubicBezTo>
                  <a:cubicBezTo>
                    <a:pt x="25825" y="6386"/>
                    <a:pt x="25629" y="6261"/>
                    <a:pt x="25449" y="6261"/>
                  </a:cubicBezTo>
                  <a:cubicBezTo>
                    <a:pt x="25413" y="6261"/>
                    <a:pt x="25377" y="6266"/>
                    <a:pt x="25344" y="6276"/>
                  </a:cubicBezTo>
                  <a:lnTo>
                    <a:pt x="25165" y="6276"/>
                  </a:lnTo>
                  <a:cubicBezTo>
                    <a:pt x="25424" y="5441"/>
                    <a:pt x="25623" y="4605"/>
                    <a:pt x="25722" y="3810"/>
                  </a:cubicBezTo>
                  <a:cubicBezTo>
                    <a:pt x="25734" y="3653"/>
                    <a:pt x="25593" y="3555"/>
                    <a:pt x="25457" y="3555"/>
                  </a:cubicBezTo>
                  <a:cubicBezTo>
                    <a:pt x="25369" y="3555"/>
                    <a:pt x="25284" y="3596"/>
                    <a:pt x="25245" y="3690"/>
                  </a:cubicBezTo>
                  <a:cubicBezTo>
                    <a:pt x="24867" y="4526"/>
                    <a:pt x="24588" y="5421"/>
                    <a:pt x="24290" y="6316"/>
                  </a:cubicBezTo>
                  <a:cubicBezTo>
                    <a:pt x="23971" y="6316"/>
                    <a:pt x="23673" y="6356"/>
                    <a:pt x="23355" y="6356"/>
                  </a:cubicBezTo>
                  <a:cubicBezTo>
                    <a:pt x="23952" y="5412"/>
                    <a:pt x="25931" y="173"/>
                    <a:pt x="23757" y="173"/>
                  </a:cubicBezTo>
                  <a:cubicBezTo>
                    <a:pt x="23687" y="173"/>
                    <a:pt x="23613" y="178"/>
                    <a:pt x="23534" y="189"/>
                  </a:cubicBezTo>
                  <a:cubicBezTo>
                    <a:pt x="23328" y="60"/>
                    <a:pt x="23127" y="0"/>
                    <a:pt x="229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15"/>
            <p:cNvSpPr/>
            <p:nvPr/>
          </p:nvSpPr>
          <p:spPr>
            <a:xfrm>
              <a:off x="-902075" y="-4228125"/>
              <a:ext cx="368225" cy="324800"/>
            </a:xfrm>
            <a:custGeom>
              <a:rect b="b" l="l" r="r" t="t"/>
              <a:pathLst>
                <a:path extrusionOk="0" h="12992" w="14729">
                  <a:moveTo>
                    <a:pt x="7724" y="778"/>
                  </a:moveTo>
                  <a:cubicBezTo>
                    <a:pt x="9326" y="778"/>
                    <a:pt x="10827" y="1391"/>
                    <a:pt x="11924" y="2429"/>
                  </a:cubicBezTo>
                  <a:cubicBezTo>
                    <a:pt x="10412" y="1832"/>
                    <a:pt x="8860" y="1335"/>
                    <a:pt x="7349" y="778"/>
                  </a:cubicBezTo>
                  <a:lnTo>
                    <a:pt x="7647" y="778"/>
                  </a:lnTo>
                  <a:cubicBezTo>
                    <a:pt x="7672" y="778"/>
                    <a:pt x="7698" y="778"/>
                    <a:pt x="7724" y="778"/>
                  </a:cubicBezTo>
                  <a:close/>
                  <a:moveTo>
                    <a:pt x="7130" y="778"/>
                  </a:moveTo>
                  <a:cubicBezTo>
                    <a:pt x="7130" y="838"/>
                    <a:pt x="7130" y="858"/>
                    <a:pt x="7170" y="878"/>
                  </a:cubicBezTo>
                  <a:cubicBezTo>
                    <a:pt x="8880" y="1534"/>
                    <a:pt x="10571" y="2230"/>
                    <a:pt x="12322" y="2827"/>
                  </a:cubicBezTo>
                  <a:cubicBezTo>
                    <a:pt x="12401" y="2926"/>
                    <a:pt x="12461" y="3006"/>
                    <a:pt x="12541" y="3106"/>
                  </a:cubicBezTo>
                  <a:cubicBezTo>
                    <a:pt x="10551" y="2210"/>
                    <a:pt x="8423" y="1415"/>
                    <a:pt x="6294" y="937"/>
                  </a:cubicBezTo>
                  <a:cubicBezTo>
                    <a:pt x="6290" y="936"/>
                    <a:pt x="6285" y="935"/>
                    <a:pt x="6281" y="935"/>
                  </a:cubicBezTo>
                  <a:cubicBezTo>
                    <a:pt x="6226" y="935"/>
                    <a:pt x="6182" y="1038"/>
                    <a:pt x="6274" y="1057"/>
                  </a:cubicBezTo>
                  <a:cubicBezTo>
                    <a:pt x="8482" y="1912"/>
                    <a:pt x="10710" y="2708"/>
                    <a:pt x="12899" y="3603"/>
                  </a:cubicBezTo>
                  <a:cubicBezTo>
                    <a:pt x="13098" y="3901"/>
                    <a:pt x="13237" y="4219"/>
                    <a:pt x="13396" y="4558"/>
                  </a:cubicBezTo>
                  <a:cubicBezTo>
                    <a:pt x="10750" y="3324"/>
                    <a:pt x="8065" y="2171"/>
                    <a:pt x="5339" y="1116"/>
                  </a:cubicBezTo>
                  <a:cubicBezTo>
                    <a:pt x="5936" y="937"/>
                    <a:pt x="6533" y="818"/>
                    <a:pt x="7130" y="778"/>
                  </a:cubicBezTo>
                  <a:close/>
                  <a:moveTo>
                    <a:pt x="5140" y="1156"/>
                  </a:moveTo>
                  <a:cubicBezTo>
                    <a:pt x="7965" y="2350"/>
                    <a:pt x="10750" y="3603"/>
                    <a:pt x="13535" y="4936"/>
                  </a:cubicBezTo>
                  <a:lnTo>
                    <a:pt x="13615" y="5154"/>
                  </a:lnTo>
                  <a:cubicBezTo>
                    <a:pt x="10671" y="3842"/>
                    <a:pt x="7727" y="2608"/>
                    <a:pt x="4763" y="1315"/>
                  </a:cubicBezTo>
                  <a:lnTo>
                    <a:pt x="5140" y="1156"/>
                  </a:lnTo>
                  <a:close/>
                  <a:moveTo>
                    <a:pt x="4583" y="1375"/>
                  </a:moveTo>
                  <a:cubicBezTo>
                    <a:pt x="7627" y="2767"/>
                    <a:pt x="10631" y="4200"/>
                    <a:pt x="13655" y="5532"/>
                  </a:cubicBezTo>
                  <a:cubicBezTo>
                    <a:pt x="13714" y="5731"/>
                    <a:pt x="13734" y="5970"/>
                    <a:pt x="13734" y="6189"/>
                  </a:cubicBezTo>
                  <a:cubicBezTo>
                    <a:pt x="13734" y="6149"/>
                    <a:pt x="13714" y="6149"/>
                    <a:pt x="13694" y="6149"/>
                  </a:cubicBezTo>
                  <a:cubicBezTo>
                    <a:pt x="10571" y="4399"/>
                    <a:pt x="7329" y="2946"/>
                    <a:pt x="3987" y="1673"/>
                  </a:cubicBezTo>
                  <a:cubicBezTo>
                    <a:pt x="4186" y="1554"/>
                    <a:pt x="4385" y="1454"/>
                    <a:pt x="4583" y="1375"/>
                  </a:cubicBezTo>
                  <a:close/>
                  <a:moveTo>
                    <a:pt x="3847" y="1733"/>
                  </a:moveTo>
                  <a:cubicBezTo>
                    <a:pt x="7170" y="3066"/>
                    <a:pt x="10412" y="4657"/>
                    <a:pt x="13555" y="6388"/>
                  </a:cubicBezTo>
                  <a:cubicBezTo>
                    <a:pt x="13577" y="6399"/>
                    <a:pt x="13600" y="6404"/>
                    <a:pt x="13621" y="6404"/>
                  </a:cubicBezTo>
                  <a:cubicBezTo>
                    <a:pt x="13676" y="6404"/>
                    <a:pt x="13725" y="6371"/>
                    <a:pt x="13754" y="6328"/>
                  </a:cubicBezTo>
                  <a:lnTo>
                    <a:pt x="13754" y="6825"/>
                  </a:lnTo>
                  <a:cubicBezTo>
                    <a:pt x="12242" y="5652"/>
                    <a:pt x="10412" y="4896"/>
                    <a:pt x="8661" y="4140"/>
                  </a:cubicBezTo>
                  <a:cubicBezTo>
                    <a:pt x="6951" y="3404"/>
                    <a:pt x="5180" y="2668"/>
                    <a:pt x="3450" y="1972"/>
                  </a:cubicBezTo>
                  <a:cubicBezTo>
                    <a:pt x="3569" y="1912"/>
                    <a:pt x="3708" y="1812"/>
                    <a:pt x="3847" y="1733"/>
                  </a:cubicBezTo>
                  <a:close/>
                  <a:moveTo>
                    <a:pt x="3290" y="2091"/>
                  </a:moveTo>
                  <a:cubicBezTo>
                    <a:pt x="5041" y="2887"/>
                    <a:pt x="6792" y="3603"/>
                    <a:pt x="8542" y="4379"/>
                  </a:cubicBezTo>
                  <a:cubicBezTo>
                    <a:pt x="10332" y="5174"/>
                    <a:pt x="12003" y="6169"/>
                    <a:pt x="13734" y="7084"/>
                  </a:cubicBezTo>
                  <a:cubicBezTo>
                    <a:pt x="13714" y="7343"/>
                    <a:pt x="13655" y="7621"/>
                    <a:pt x="13595" y="7880"/>
                  </a:cubicBezTo>
                  <a:cubicBezTo>
                    <a:pt x="10352" y="5612"/>
                    <a:pt x="6473" y="3901"/>
                    <a:pt x="2813" y="2429"/>
                  </a:cubicBezTo>
                  <a:cubicBezTo>
                    <a:pt x="2972" y="2310"/>
                    <a:pt x="3151" y="2171"/>
                    <a:pt x="3290" y="2091"/>
                  </a:cubicBezTo>
                  <a:close/>
                  <a:moveTo>
                    <a:pt x="2694" y="2509"/>
                  </a:moveTo>
                  <a:cubicBezTo>
                    <a:pt x="4484" y="3324"/>
                    <a:pt x="6274" y="4160"/>
                    <a:pt x="8045" y="5095"/>
                  </a:cubicBezTo>
                  <a:cubicBezTo>
                    <a:pt x="9875" y="6050"/>
                    <a:pt x="11645" y="7184"/>
                    <a:pt x="13515" y="8118"/>
                  </a:cubicBezTo>
                  <a:cubicBezTo>
                    <a:pt x="13436" y="8377"/>
                    <a:pt x="13336" y="8616"/>
                    <a:pt x="13217" y="8835"/>
                  </a:cubicBezTo>
                  <a:cubicBezTo>
                    <a:pt x="13217" y="8815"/>
                    <a:pt x="13197" y="8795"/>
                    <a:pt x="13157" y="8775"/>
                  </a:cubicBezTo>
                  <a:cubicBezTo>
                    <a:pt x="11427" y="7502"/>
                    <a:pt x="9417" y="6507"/>
                    <a:pt x="7488" y="5513"/>
                  </a:cubicBezTo>
                  <a:cubicBezTo>
                    <a:pt x="5777" y="4617"/>
                    <a:pt x="4007" y="3623"/>
                    <a:pt x="2176" y="3026"/>
                  </a:cubicBezTo>
                  <a:lnTo>
                    <a:pt x="2694" y="2509"/>
                  </a:lnTo>
                  <a:close/>
                  <a:moveTo>
                    <a:pt x="1261" y="4399"/>
                  </a:moveTo>
                  <a:cubicBezTo>
                    <a:pt x="1401" y="4498"/>
                    <a:pt x="1560" y="4617"/>
                    <a:pt x="1679" y="4717"/>
                  </a:cubicBezTo>
                  <a:cubicBezTo>
                    <a:pt x="1685" y="4723"/>
                    <a:pt x="1689" y="4725"/>
                    <a:pt x="1692" y="4725"/>
                  </a:cubicBezTo>
                  <a:cubicBezTo>
                    <a:pt x="1699" y="4725"/>
                    <a:pt x="1699" y="4711"/>
                    <a:pt x="1699" y="4697"/>
                  </a:cubicBezTo>
                  <a:cubicBezTo>
                    <a:pt x="1601" y="4615"/>
                    <a:pt x="1557" y="4574"/>
                    <a:pt x="1569" y="4574"/>
                  </a:cubicBezTo>
                  <a:cubicBezTo>
                    <a:pt x="1586" y="4574"/>
                    <a:pt x="1719" y="4660"/>
                    <a:pt x="1978" y="4836"/>
                  </a:cubicBezTo>
                  <a:cubicBezTo>
                    <a:pt x="2256" y="4995"/>
                    <a:pt x="2535" y="5154"/>
                    <a:pt x="2793" y="5314"/>
                  </a:cubicBezTo>
                  <a:cubicBezTo>
                    <a:pt x="3191" y="5552"/>
                    <a:pt x="3629" y="5791"/>
                    <a:pt x="4026" y="6030"/>
                  </a:cubicBezTo>
                  <a:cubicBezTo>
                    <a:pt x="4882" y="6547"/>
                    <a:pt x="5777" y="7044"/>
                    <a:pt x="6672" y="7542"/>
                  </a:cubicBezTo>
                  <a:cubicBezTo>
                    <a:pt x="7547" y="8039"/>
                    <a:pt x="8423" y="8536"/>
                    <a:pt x="9318" y="9034"/>
                  </a:cubicBezTo>
                  <a:cubicBezTo>
                    <a:pt x="8264" y="8496"/>
                    <a:pt x="7229" y="7999"/>
                    <a:pt x="6175" y="7502"/>
                  </a:cubicBezTo>
                  <a:cubicBezTo>
                    <a:pt x="5260" y="7044"/>
                    <a:pt x="4305" y="6627"/>
                    <a:pt x="3370" y="6229"/>
                  </a:cubicBezTo>
                  <a:cubicBezTo>
                    <a:pt x="2574" y="5890"/>
                    <a:pt x="1699" y="5612"/>
                    <a:pt x="963" y="5115"/>
                  </a:cubicBezTo>
                  <a:cubicBezTo>
                    <a:pt x="1023" y="4896"/>
                    <a:pt x="1122" y="4637"/>
                    <a:pt x="1261" y="4399"/>
                  </a:cubicBezTo>
                  <a:close/>
                  <a:moveTo>
                    <a:pt x="2117" y="3125"/>
                  </a:moveTo>
                  <a:cubicBezTo>
                    <a:pt x="3867" y="4160"/>
                    <a:pt x="5777" y="4936"/>
                    <a:pt x="7567" y="5910"/>
                  </a:cubicBezTo>
                  <a:cubicBezTo>
                    <a:pt x="9417" y="6905"/>
                    <a:pt x="11208" y="8059"/>
                    <a:pt x="13058" y="9014"/>
                  </a:cubicBezTo>
                  <a:cubicBezTo>
                    <a:pt x="13078" y="9034"/>
                    <a:pt x="13098" y="9043"/>
                    <a:pt x="13115" y="9043"/>
                  </a:cubicBezTo>
                  <a:cubicBezTo>
                    <a:pt x="13126" y="9043"/>
                    <a:pt x="13137" y="9039"/>
                    <a:pt x="13145" y="9031"/>
                  </a:cubicBezTo>
                  <a:lnTo>
                    <a:pt x="13145" y="9031"/>
                  </a:lnTo>
                  <a:cubicBezTo>
                    <a:pt x="13009" y="9225"/>
                    <a:pt x="12855" y="9437"/>
                    <a:pt x="12720" y="9630"/>
                  </a:cubicBezTo>
                  <a:cubicBezTo>
                    <a:pt x="9517" y="7024"/>
                    <a:pt x="5638" y="4916"/>
                    <a:pt x="1719" y="3603"/>
                  </a:cubicBezTo>
                  <a:cubicBezTo>
                    <a:pt x="1858" y="3424"/>
                    <a:pt x="1978" y="3265"/>
                    <a:pt x="2117" y="3125"/>
                  </a:cubicBezTo>
                  <a:close/>
                  <a:moveTo>
                    <a:pt x="1619" y="3742"/>
                  </a:moveTo>
                  <a:cubicBezTo>
                    <a:pt x="5518" y="5453"/>
                    <a:pt x="9059" y="7422"/>
                    <a:pt x="12560" y="9829"/>
                  </a:cubicBezTo>
                  <a:cubicBezTo>
                    <a:pt x="12441" y="9988"/>
                    <a:pt x="12322" y="10128"/>
                    <a:pt x="12163" y="10267"/>
                  </a:cubicBezTo>
                  <a:cubicBezTo>
                    <a:pt x="10432" y="9193"/>
                    <a:pt x="8582" y="8278"/>
                    <a:pt x="6831" y="7283"/>
                  </a:cubicBezTo>
                  <a:cubicBezTo>
                    <a:pt x="5001" y="6249"/>
                    <a:pt x="3211" y="5154"/>
                    <a:pt x="1361" y="4200"/>
                  </a:cubicBezTo>
                  <a:cubicBezTo>
                    <a:pt x="1421" y="4040"/>
                    <a:pt x="1520" y="3901"/>
                    <a:pt x="1619" y="3742"/>
                  </a:cubicBezTo>
                  <a:close/>
                  <a:moveTo>
                    <a:pt x="10428" y="9694"/>
                  </a:moveTo>
                  <a:cubicBezTo>
                    <a:pt x="10932" y="9967"/>
                    <a:pt x="11448" y="10216"/>
                    <a:pt x="11964" y="10466"/>
                  </a:cubicBezTo>
                  <a:cubicBezTo>
                    <a:pt x="11924" y="10486"/>
                    <a:pt x="11864" y="10525"/>
                    <a:pt x="11824" y="10585"/>
                  </a:cubicBezTo>
                  <a:cubicBezTo>
                    <a:pt x="11824" y="10565"/>
                    <a:pt x="11805" y="10565"/>
                    <a:pt x="11765" y="10525"/>
                  </a:cubicBezTo>
                  <a:cubicBezTo>
                    <a:pt x="11339" y="10247"/>
                    <a:pt x="10885" y="9955"/>
                    <a:pt x="10428" y="9694"/>
                  </a:cubicBezTo>
                  <a:close/>
                  <a:moveTo>
                    <a:pt x="883" y="5254"/>
                  </a:moveTo>
                  <a:cubicBezTo>
                    <a:pt x="1321" y="5592"/>
                    <a:pt x="1858" y="5791"/>
                    <a:pt x="2375" y="6030"/>
                  </a:cubicBezTo>
                  <a:cubicBezTo>
                    <a:pt x="3450" y="6507"/>
                    <a:pt x="4524" y="7004"/>
                    <a:pt x="5578" y="7522"/>
                  </a:cubicBezTo>
                  <a:cubicBezTo>
                    <a:pt x="7627" y="8516"/>
                    <a:pt x="9557" y="9710"/>
                    <a:pt x="11606" y="10724"/>
                  </a:cubicBezTo>
                  <a:cubicBezTo>
                    <a:pt x="11327" y="10963"/>
                    <a:pt x="11029" y="11162"/>
                    <a:pt x="10710" y="11301"/>
                  </a:cubicBezTo>
                  <a:cubicBezTo>
                    <a:pt x="10770" y="11262"/>
                    <a:pt x="10770" y="11122"/>
                    <a:pt x="10710" y="11082"/>
                  </a:cubicBezTo>
                  <a:cubicBezTo>
                    <a:pt x="9059" y="10028"/>
                    <a:pt x="7150" y="9292"/>
                    <a:pt x="5399" y="8417"/>
                  </a:cubicBezTo>
                  <a:cubicBezTo>
                    <a:pt x="3847" y="7621"/>
                    <a:pt x="2296" y="6825"/>
                    <a:pt x="724" y="6010"/>
                  </a:cubicBezTo>
                  <a:cubicBezTo>
                    <a:pt x="764" y="5751"/>
                    <a:pt x="824" y="5513"/>
                    <a:pt x="883" y="5254"/>
                  </a:cubicBezTo>
                  <a:close/>
                  <a:moveTo>
                    <a:pt x="704" y="6249"/>
                  </a:moveTo>
                  <a:cubicBezTo>
                    <a:pt x="2276" y="7124"/>
                    <a:pt x="3867" y="7979"/>
                    <a:pt x="5479" y="8815"/>
                  </a:cubicBezTo>
                  <a:cubicBezTo>
                    <a:pt x="7150" y="9690"/>
                    <a:pt x="8841" y="10705"/>
                    <a:pt x="10611" y="11361"/>
                  </a:cubicBezTo>
                  <a:lnTo>
                    <a:pt x="10691" y="11361"/>
                  </a:lnTo>
                  <a:cubicBezTo>
                    <a:pt x="10452" y="11460"/>
                    <a:pt x="10213" y="11560"/>
                    <a:pt x="9954" y="11659"/>
                  </a:cubicBezTo>
                  <a:cubicBezTo>
                    <a:pt x="9457" y="11182"/>
                    <a:pt x="8761" y="10864"/>
                    <a:pt x="8184" y="10525"/>
                  </a:cubicBezTo>
                  <a:cubicBezTo>
                    <a:pt x="7349" y="10028"/>
                    <a:pt x="6473" y="9531"/>
                    <a:pt x="5598" y="9093"/>
                  </a:cubicBezTo>
                  <a:cubicBezTo>
                    <a:pt x="3987" y="8238"/>
                    <a:pt x="2316" y="7422"/>
                    <a:pt x="685" y="6646"/>
                  </a:cubicBezTo>
                  <a:cubicBezTo>
                    <a:pt x="685" y="6527"/>
                    <a:pt x="704" y="6388"/>
                    <a:pt x="704" y="6249"/>
                  </a:cubicBezTo>
                  <a:close/>
                  <a:moveTo>
                    <a:pt x="665" y="6806"/>
                  </a:moveTo>
                  <a:cubicBezTo>
                    <a:pt x="2176" y="7601"/>
                    <a:pt x="3708" y="8377"/>
                    <a:pt x="5260" y="9193"/>
                  </a:cubicBezTo>
                  <a:cubicBezTo>
                    <a:pt x="6732" y="9988"/>
                    <a:pt x="8124" y="10963"/>
                    <a:pt x="9577" y="11759"/>
                  </a:cubicBezTo>
                  <a:cubicBezTo>
                    <a:pt x="9517" y="11799"/>
                    <a:pt x="9417" y="11819"/>
                    <a:pt x="9318" y="11858"/>
                  </a:cubicBezTo>
                  <a:cubicBezTo>
                    <a:pt x="6553" y="10207"/>
                    <a:pt x="3569" y="8815"/>
                    <a:pt x="685" y="7382"/>
                  </a:cubicBezTo>
                  <a:cubicBezTo>
                    <a:pt x="665" y="7223"/>
                    <a:pt x="665" y="7064"/>
                    <a:pt x="665" y="6905"/>
                  </a:cubicBezTo>
                  <a:lnTo>
                    <a:pt x="665" y="6806"/>
                  </a:lnTo>
                  <a:close/>
                  <a:moveTo>
                    <a:pt x="2057" y="10585"/>
                  </a:moveTo>
                  <a:lnTo>
                    <a:pt x="2057" y="10585"/>
                  </a:lnTo>
                  <a:cubicBezTo>
                    <a:pt x="2753" y="11102"/>
                    <a:pt x="3489" y="11600"/>
                    <a:pt x="4265" y="12017"/>
                  </a:cubicBezTo>
                  <a:cubicBezTo>
                    <a:pt x="3788" y="11878"/>
                    <a:pt x="3350" y="11679"/>
                    <a:pt x="2893" y="11361"/>
                  </a:cubicBezTo>
                  <a:cubicBezTo>
                    <a:pt x="2574" y="11122"/>
                    <a:pt x="2296" y="10884"/>
                    <a:pt x="2057" y="10585"/>
                  </a:cubicBezTo>
                  <a:close/>
                  <a:moveTo>
                    <a:pt x="704" y="7522"/>
                  </a:moveTo>
                  <a:lnTo>
                    <a:pt x="704" y="7522"/>
                  </a:lnTo>
                  <a:cubicBezTo>
                    <a:pt x="3350" y="9093"/>
                    <a:pt x="6075" y="10705"/>
                    <a:pt x="8880" y="11958"/>
                  </a:cubicBezTo>
                  <a:cubicBezTo>
                    <a:pt x="8484" y="12009"/>
                    <a:pt x="8058" y="12061"/>
                    <a:pt x="7628" y="12061"/>
                  </a:cubicBezTo>
                  <a:cubicBezTo>
                    <a:pt x="7561" y="12061"/>
                    <a:pt x="7495" y="12060"/>
                    <a:pt x="7428" y="12057"/>
                  </a:cubicBezTo>
                  <a:cubicBezTo>
                    <a:pt x="6254" y="11281"/>
                    <a:pt x="4981" y="10665"/>
                    <a:pt x="3788" y="9968"/>
                  </a:cubicBezTo>
                  <a:cubicBezTo>
                    <a:pt x="2793" y="9372"/>
                    <a:pt x="1798" y="8695"/>
                    <a:pt x="804" y="8099"/>
                  </a:cubicBezTo>
                  <a:cubicBezTo>
                    <a:pt x="764" y="7920"/>
                    <a:pt x="724" y="7721"/>
                    <a:pt x="704" y="7522"/>
                  </a:cubicBezTo>
                  <a:close/>
                  <a:moveTo>
                    <a:pt x="1003" y="8815"/>
                  </a:moveTo>
                  <a:lnTo>
                    <a:pt x="1003" y="8815"/>
                  </a:lnTo>
                  <a:cubicBezTo>
                    <a:pt x="2654" y="10008"/>
                    <a:pt x="4285" y="11182"/>
                    <a:pt x="5956" y="12296"/>
                  </a:cubicBezTo>
                  <a:cubicBezTo>
                    <a:pt x="5697" y="12296"/>
                    <a:pt x="5459" y="12276"/>
                    <a:pt x="5180" y="12256"/>
                  </a:cubicBezTo>
                  <a:cubicBezTo>
                    <a:pt x="4007" y="11500"/>
                    <a:pt x="2793" y="10804"/>
                    <a:pt x="1600" y="10028"/>
                  </a:cubicBezTo>
                  <a:cubicBezTo>
                    <a:pt x="1361" y="9670"/>
                    <a:pt x="1162" y="9272"/>
                    <a:pt x="1003" y="8815"/>
                  </a:cubicBezTo>
                  <a:close/>
                  <a:moveTo>
                    <a:pt x="883" y="8417"/>
                  </a:moveTo>
                  <a:lnTo>
                    <a:pt x="883" y="8417"/>
                  </a:lnTo>
                  <a:cubicBezTo>
                    <a:pt x="1779" y="9073"/>
                    <a:pt x="2733" y="9630"/>
                    <a:pt x="3649" y="10207"/>
                  </a:cubicBezTo>
                  <a:cubicBezTo>
                    <a:pt x="4723" y="10864"/>
                    <a:pt x="5817" y="11580"/>
                    <a:pt x="6971" y="12097"/>
                  </a:cubicBezTo>
                  <a:cubicBezTo>
                    <a:pt x="6931" y="12157"/>
                    <a:pt x="6871" y="12216"/>
                    <a:pt x="6851" y="12296"/>
                  </a:cubicBezTo>
                  <a:cubicBezTo>
                    <a:pt x="6692" y="12296"/>
                    <a:pt x="6553" y="12296"/>
                    <a:pt x="6374" y="12316"/>
                  </a:cubicBezTo>
                  <a:cubicBezTo>
                    <a:pt x="6374" y="12296"/>
                    <a:pt x="6354" y="12276"/>
                    <a:pt x="6334" y="12256"/>
                  </a:cubicBezTo>
                  <a:cubicBezTo>
                    <a:pt x="4564" y="10983"/>
                    <a:pt x="2753" y="9809"/>
                    <a:pt x="943" y="8616"/>
                  </a:cubicBezTo>
                  <a:cubicBezTo>
                    <a:pt x="903" y="8556"/>
                    <a:pt x="903" y="8496"/>
                    <a:pt x="883" y="8417"/>
                  </a:cubicBezTo>
                  <a:close/>
                  <a:moveTo>
                    <a:pt x="7725" y="0"/>
                  </a:moveTo>
                  <a:cubicBezTo>
                    <a:pt x="4291" y="0"/>
                    <a:pt x="842" y="2358"/>
                    <a:pt x="167" y="5731"/>
                  </a:cubicBezTo>
                  <a:cubicBezTo>
                    <a:pt x="155" y="5726"/>
                    <a:pt x="143" y="5724"/>
                    <a:pt x="132" y="5724"/>
                  </a:cubicBezTo>
                  <a:cubicBezTo>
                    <a:pt x="51" y="5724"/>
                    <a:pt x="0" y="5838"/>
                    <a:pt x="88" y="5890"/>
                  </a:cubicBezTo>
                  <a:cubicBezTo>
                    <a:pt x="108" y="5890"/>
                    <a:pt x="128" y="5910"/>
                    <a:pt x="128" y="5910"/>
                  </a:cubicBezTo>
                  <a:cubicBezTo>
                    <a:pt x="28" y="6487"/>
                    <a:pt x="8" y="7084"/>
                    <a:pt x="88" y="7701"/>
                  </a:cubicBezTo>
                  <a:cubicBezTo>
                    <a:pt x="68" y="7721"/>
                    <a:pt x="28" y="7760"/>
                    <a:pt x="68" y="7800"/>
                  </a:cubicBezTo>
                  <a:lnTo>
                    <a:pt x="88" y="7820"/>
                  </a:lnTo>
                  <a:cubicBezTo>
                    <a:pt x="108" y="8059"/>
                    <a:pt x="167" y="8258"/>
                    <a:pt x="207" y="8477"/>
                  </a:cubicBezTo>
                  <a:cubicBezTo>
                    <a:pt x="794" y="10840"/>
                    <a:pt x="3188" y="12991"/>
                    <a:pt x="5665" y="12991"/>
                  </a:cubicBezTo>
                  <a:cubicBezTo>
                    <a:pt x="6127" y="12991"/>
                    <a:pt x="6593" y="12916"/>
                    <a:pt x="7050" y="12753"/>
                  </a:cubicBezTo>
                  <a:lnTo>
                    <a:pt x="7070" y="12753"/>
                  </a:lnTo>
                  <a:cubicBezTo>
                    <a:pt x="7390" y="12805"/>
                    <a:pt x="7712" y="12829"/>
                    <a:pt x="8032" y="12829"/>
                  </a:cubicBezTo>
                  <a:cubicBezTo>
                    <a:pt x="10457" y="12829"/>
                    <a:pt x="12799" y="11409"/>
                    <a:pt x="13853" y="9213"/>
                  </a:cubicBezTo>
                  <a:cubicBezTo>
                    <a:pt x="14729" y="7442"/>
                    <a:pt x="14609" y="5433"/>
                    <a:pt x="13794" y="3742"/>
                  </a:cubicBezTo>
                  <a:cubicBezTo>
                    <a:pt x="13794" y="3702"/>
                    <a:pt x="13754" y="3643"/>
                    <a:pt x="13734" y="3623"/>
                  </a:cubicBezTo>
                  <a:cubicBezTo>
                    <a:pt x="13356" y="2926"/>
                    <a:pt x="12899" y="2270"/>
                    <a:pt x="12302" y="1733"/>
                  </a:cubicBezTo>
                  <a:cubicBezTo>
                    <a:pt x="10977" y="530"/>
                    <a:pt x="9353" y="0"/>
                    <a:pt x="77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3" name="Google Shape;603;p15"/>
          <p:cNvSpPr/>
          <p:nvPr/>
        </p:nvSpPr>
        <p:spPr>
          <a:xfrm>
            <a:off x="916800" y="8648725"/>
            <a:ext cx="1146148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4" name="Google Shape;604;p15"/>
          <p:cNvGrpSpPr/>
          <p:nvPr/>
        </p:nvGrpSpPr>
        <p:grpSpPr>
          <a:xfrm>
            <a:off x="410714" y="8332371"/>
            <a:ext cx="561821" cy="318960"/>
            <a:chOff x="-3221600" y="-2301500"/>
            <a:chExt cx="788300" cy="447475"/>
          </a:xfrm>
        </p:grpSpPr>
        <p:sp>
          <p:nvSpPr>
            <p:cNvPr id="605" name="Google Shape;605;p15"/>
            <p:cNvSpPr/>
            <p:nvPr/>
          </p:nvSpPr>
          <p:spPr>
            <a:xfrm>
              <a:off x="-2803350" y="-2160950"/>
              <a:ext cx="15950" cy="19425"/>
            </a:xfrm>
            <a:custGeom>
              <a:rect b="b" l="l" r="r" t="t"/>
              <a:pathLst>
                <a:path extrusionOk="0" h="777" w="638">
                  <a:moveTo>
                    <a:pt x="637" y="0"/>
                  </a:moveTo>
                  <a:cubicBezTo>
                    <a:pt x="617" y="40"/>
                    <a:pt x="558" y="60"/>
                    <a:pt x="538" y="80"/>
                  </a:cubicBezTo>
                  <a:cubicBezTo>
                    <a:pt x="359" y="319"/>
                    <a:pt x="160" y="557"/>
                    <a:pt x="1" y="776"/>
                  </a:cubicBezTo>
                  <a:cubicBezTo>
                    <a:pt x="40" y="776"/>
                    <a:pt x="100" y="756"/>
                    <a:pt x="140" y="756"/>
                  </a:cubicBezTo>
                  <a:cubicBezTo>
                    <a:pt x="359" y="577"/>
                    <a:pt x="518" y="299"/>
                    <a:pt x="6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5"/>
            <p:cNvSpPr/>
            <p:nvPr/>
          </p:nvSpPr>
          <p:spPr>
            <a:xfrm>
              <a:off x="-3217625" y="-2301350"/>
              <a:ext cx="577425" cy="443925"/>
            </a:xfrm>
            <a:custGeom>
              <a:rect b="b" l="l" r="r" t="t"/>
              <a:pathLst>
                <a:path extrusionOk="0" h="17757" w="23097">
                  <a:moveTo>
                    <a:pt x="14533" y="0"/>
                  </a:moveTo>
                  <a:cubicBezTo>
                    <a:pt x="14021" y="0"/>
                    <a:pt x="13508" y="44"/>
                    <a:pt x="12991" y="146"/>
                  </a:cubicBezTo>
                  <a:cubicBezTo>
                    <a:pt x="11539" y="424"/>
                    <a:pt x="10524" y="1240"/>
                    <a:pt x="9768" y="2434"/>
                  </a:cubicBezTo>
                  <a:cubicBezTo>
                    <a:pt x="9449" y="2947"/>
                    <a:pt x="9362" y="3102"/>
                    <a:pt x="9050" y="3102"/>
                  </a:cubicBezTo>
                  <a:cubicBezTo>
                    <a:pt x="8913" y="3102"/>
                    <a:pt x="8735" y="3073"/>
                    <a:pt x="8475" y="3030"/>
                  </a:cubicBezTo>
                  <a:cubicBezTo>
                    <a:pt x="8142" y="2975"/>
                    <a:pt x="7813" y="2939"/>
                    <a:pt x="7493" y="2939"/>
                  </a:cubicBezTo>
                  <a:cubicBezTo>
                    <a:pt x="6670" y="2939"/>
                    <a:pt x="5909" y="3175"/>
                    <a:pt x="5292" y="3906"/>
                  </a:cubicBezTo>
                  <a:lnTo>
                    <a:pt x="5273" y="3926"/>
                  </a:lnTo>
                  <a:cubicBezTo>
                    <a:pt x="4377" y="4562"/>
                    <a:pt x="4139" y="5457"/>
                    <a:pt x="4198" y="6472"/>
                  </a:cubicBezTo>
                  <a:cubicBezTo>
                    <a:pt x="4238" y="6711"/>
                    <a:pt x="4139" y="6790"/>
                    <a:pt x="3940" y="6790"/>
                  </a:cubicBezTo>
                  <a:lnTo>
                    <a:pt x="3104" y="6870"/>
                  </a:lnTo>
                  <a:cubicBezTo>
                    <a:pt x="2647" y="6949"/>
                    <a:pt x="2189" y="7009"/>
                    <a:pt x="1771" y="7248"/>
                  </a:cubicBezTo>
                  <a:cubicBezTo>
                    <a:pt x="1095" y="7606"/>
                    <a:pt x="578" y="8103"/>
                    <a:pt x="160" y="8700"/>
                  </a:cubicBezTo>
                  <a:cubicBezTo>
                    <a:pt x="120" y="8779"/>
                    <a:pt x="120" y="8859"/>
                    <a:pt x="100" y="8919"/>
                  </a:cubicBezTo>
                  <a:cubicBezTo>
                    <a:pt x="1" y="9555"/>
                    <a:pt x="21" y="10072"/>
                    <a:pt x="160" y="10590"/>
                  </a:cubicBezTo>
                  <a:lnTo>
                    <a:pt x="160" y="10629"/>
                  </a:lnTo>
                  <a:lnTo>
                    <a:pt x="220" y="10908"/>
                  </a:lnTo>
                  <a:cubicBezTo>
                    <a:pt x="260" y="10968"/>
                    <a:pt x="279" y="11007"/>
                    <a:pt x="359" y="11047"/>
                  </a:cubicBezTo>
                  <a:lnTo>
                    <a:pt x="379" y="11067"/>
                  </a:lnTo>
                  <a:cubicBezTo>
                    <a:pt x="459" y="11286"/>
                    <a:pt x="657" y="11445"/>
                    <a:pt x="797" y="11644"/>
                  </a:cubicBezTo>
                  <a:cubicBezTo>
                    <a:pt x="1294" y="12042"/>
                    <a:pt x="1791" y="12460"/>
                    <a:pt x="2408" y="12659"/>
                  </a:cubicBezTo>
                  <a:cubicBezTo>
                    <a:pt x="2507" y="12678"/>
                    <a:pt x="2547" y="12738"/>
                    <a:pt x="2567" y="12778"/>
                  </a:cubicBezTo>
                  <a:cubicBezTo>
                    <a:pt x="2667" y="12768"/>
                    <a:pt x="2761" y="12763"/>
                    <a:pt x="2856" y="12763"/>
                  </a:cubicBezTo>
                  <a:cubicBezTo>
                    <a:pt x="2950" y="12763"/>
                    <a:pt x="3045" y="12768"/>
                    <a:pt x="3144" y="12778"/>
                  </a:cubicBezTo>
                  <a:cubicBezTo>
                    <a:pt x="3204" y="12659"/>
                    <a:pt x="3303" y="12539"/>
                    <a:pt x="3403" y="12440"/>
                  </a:cubicBezTo>
                  <a:cubicBezTo>
                    <a:pt x="3303" y="12440"/>
                    <a:pt x="3243" y="12460"/>
                    <a:pt x="3144" y="12460"/>
                  </a:cubicBezTo>
                  <a:cubicBezTo>
                    <a:pt x="3071" y="12468"/>
                    <a:pt x="2999" y="12472"/>
                    <a:pt x="2929" y="12472"/>
                  </a:cubicBezTo>
                  <a:cubicBezTo>
                    <a:pt x="2356" y="12472"/>
                    <a:pt x="1901" y="12191"/>
                    <a:pt x="1493" y="11783"/>
                  </a:cubicBezTo>
                  <a:cubicBezTo>
                    <a:pt x="1115" y="11425"/>
                    <a:pt x="956" y="10968"/>
                    <a:pt x="797" y="10490"/>
                  </a:cubicBezTo>
                  <a:lnTo>
                    <a:pt x="797" y="10490"/>
                  </a:lnTo>
                  <a:lnTo>
                    <a:pt x="817" y="10530"/>
                  </a:lnTo>
                  <a:cubicBezTo>
                    <a:pt x="817" y="10053"/>
                    <a:pt x="856" y="9595"/>
                    <a:pt x="976" y="9157"/>
                  </a:cubicBezTo>
                  <a:cubicBezTo>
                    <a:pt x="976" y="8978"/>
                    <a:pt x="1055" y="8839"/>
                    <a:pt x="1095" y="8680"/>
                  </a:cubicBezTo>
                  <a:cubicBezTo>
                    <a:pt x="1195" y="8501"/>
                    <a:pt x="1354" y="8382"/>
                    <a:pt x="1393" y="8183"/>
                  </a:cubicBezTo>
                  <a:lnTo>
                    <a:pt x="1413" y="8163"/>
                  </a:lnTo>
                  <a:cubicBezTo>
                    <a:pt x="1473" y="8143"/>
                    <a:pt x="1513" y="8103"/>
                    <a:pt x="1572" y="8063"/>
                  </a:cubicBezTo>
                  <a:cubicBezTo>
                    <a:pt x="1970" y="7705"/>
                    <a:pt x="2388" y="7447"/>
                    <a:pt x="2905" y="7307"/>
                  </a:cubicBezTo>
                  <a:cubicBezTo>
                    <a:pt x="3283" y="7248"/>
                    <a:pt x="3681" y="7208"/>
                    <a:pt x="4039" y="7049"/>
                  </a:cubicBezTo>
                  <a:cubicBezTo>
                    <a:pt x="4080" y="7024"/>
                    <a:pt x="4124" y="7006"/>
                    <a:pt x="4171" y="7006"/>
                  </a:cubicBezTo>
                  <a:cubicBezTo>
                    <a:pt x="4237" y="7006"/>
                    <a:pt x="4307" y="7043"/>
                    <a:pt x="4377" y="7148"/>
                  </a:cubicBezTo>
                  <a:cubicBezTo>
                    <a:pt x="4596" y="7367"/>
                    <a:pt x="4815" y="7606"/>
                    <a:pt x="5034" y="7844"/>
                  </a:cubicBezTo>
                  <a:cubicBezTo>
                    <a:pt x="5352" y="8183"/>
                    <a:pt x="5730" y="8481"/>
                    <a:pt x="6148" y="8660"/>
                  </a:cubicBezTo>
                  <a:cubicBezTo>
                    <a:pt x="6264" y="8708"/>
                    <a:pt x="6352" y="8735"/>
                    <a:pt x="6427" y="8735"/>
                  </a:cubicBezTo>
                  <a:cubicBezTo>
                    <a:pt x="6571" y="8735"/>
                    <a:pt x="6667" y="8637"/>
                    <a:pt x="6824" y="8401"/>
                  </a:cubicBezTo>
                  <a:cubicBezTo>
                    <a:pt x="6864" y="8302"/>
                    <a:pt x="7063" y="8282"/>
                    <a:pt x="6824" y="8183"/>
                  </a:cubicBezTo>
                  <a:cubicBezTo>
                    <a:pt x="6764" y="8163"/>
                    <a:pt x="6745" y="8063"/>
                    <a:pt x="6725" y="7984"/>
                  </a:cubicBezTo>
                  <a:cubicBezTo>
                    <a:pt x="6672" y="7826"/>
                    <a:pt x="6619" y="7698"/>
                    <a:pt x="6814" y="7698"/>
                  </a:cubicBezTo>
                  <a:cubicBezTo>
                    <a:pt x="6839" y="7698"/>
                    <a:pt x="6869" y="7701"/>
                    <a:pt x="6904" y="7705"/>
                  </a:cubicBezTo>
                  <a:cubicBezTo>
                    <a:pt x="6917" y="7714"/>
                    <a:pt x="6930" y="7718"/>
                    <a:pt x="6943" y="7718"/>
                  </a:cubicBezTo>
                  <a:cubicBezTo>
                    <a:pt x="6988" y="7718"/>
                    <a:pt x="7027" y="7668"/>
                    <a:pt x="7043" y="7606"/>
                  </a:cubicBezTo>
                  <a:cubicBezTo>
                    <a:pt x="7063" y="7546"/>
                    <a:pt x="7023" y="7486"/>
                    <a:pt x="6963" y="7467"/>
                  </a:cubicBezTo>
                  <a:cubicBezTo>
                    <a:pt x="6625" y="7208"/>
                    <a:pt x="6247" y="6969"/>
                    <a:pt x="5830" y="6850"/>
                  </a:cubicBezTo>
                  <a:cubicBezTo>
                    <a:pt x="5471" y="6750"/>
                    <a:pt x="5113" y="6691"/>
                    <a:pt x="4855" y="6372"/>
                  </a:cubicBezTo>
                  <a:cubicBezTo>
                    <a:pt x="4855" y="6366"/>
                    <a:pt x="4850" y="6364"/>
                    <a:pt x="4842" y="6364"/>
                  </a:cubicBezTo>
                  <a:cubicBezTo>
                    <a:pt x="4826" y="6364"/>
                    <a:pt x="4795" y="6372"/>
                    <a:pt x="4755" y="6372"/>
                  </a:cubicBezTo>
                  <a:cubicBezTo>
                    <a:pt x="4974" y="6293"/>
                    <a:pt x="4914" y="6114"/>
                    <a:pt x="4914" y="5975"/>
                  </a:cubicBezTo>
                  <a:cubicBezTo>
                    <a:pt x="4914" y="5616"/>
                    <a:pt x="4974" y="5278"/>
                    <a:pt x="5133" y="4960"/>
                  </a:cubicBezTo>
                  <a:cubicBezTo>
                    <a:pt x="5173" y="4861"/>
                    <a:pt x="5233" y="4761"/>
                    <a:pt x="5213" y="4622"/>
                  </a:cubicBezTo>
                  <a:cubicBezTo>
                    <a:pt x="5273" y="4622"/>
                    <a:pt x="5312" y="4562"/>
                    <a:pt x="5352" y="4502"/>
                  </a:cubicBezTo>
                  <a:cubicBezTo>
                    <a:pt x="5631" y="4105"/>
                    <a:pt x="5949" y="3727"/>
                    <a:pt x="6466" y="3667"/>
                  </a:cubicBezTo>
                  <a:cubicBezTo>
                    <a:pt x="6526" y="3667"/>
                    <a:pt x="6546" y="3667"/>
                    <a:pt x="6566" y="3607"/>
                  </a:cubicBezTo>
                  <a:cubicBezTo>
                    <a:pt x="6745" y="3289"/>
                    <a:pt x="6745" y="3289"/>
                    <a:pt x="6904" y="3269"/>
                  </a:cubicBezTo>
                  <a:cubicBezTo>
                    <a:pt x="7162" y="3190"/>
                    <a:pt x="7421" y="3110"/>
                    <a:pt x="7699" y="3090"/>
                  </a:cubicBezTo>
                  <a:cubicBezTo>
                    <a:pt x="7859" y="3084"/>
                    <a:pt x="8018" y="3076"/>
                    <a:pt x="8177" y="3076"/>
                  </a:cubicBezTo>
                  <a:cubicBezTo>
                    <a:pt x="8532" y="3076"/>
                    <a:pt x="8881" y="3116"/>
                    <a:pt x="9211" y="3309"/>
                  </a:cubicBezTo>
                  <a:cubicBezTo>
                    <a:pt x="9291" y="3369"/>
                    <a:pt x="9351" y="3408"/>
                    <a:pt x="9331" y="3488"/>
                  </a:cubicBezTo>
                  <a:cubicBezTo>
                    <a:pt x="9311" y="3607"/>
                    <a:pt x="9152" y="3568"/>
                    <a:pt x="9092" y="3587"/>
                  </a:cubicBezTo>
                  <a:cubicBezTo>
                    <a:pt x="9251" y="3607"/>
                    <a:pt x="9410" y="3727"/>
                    <a:pt x="9589" y="3766"/>
                  </a:cubicBezTo>
                  <a:cubicBezTo>
                    <a:pt x="9609" y="3727"/>
                    <a:pt x="9629" y="3707"/>
                    <a:pt x="9649" y="3707"/>
                  </a:cubicBezTo>
                  <a:cubicBezTo>
                    <a:pt x="9788" y="3607"/>
                    <a:pt x="9888" y="3508"/>
                    <a:pt x="10007" y="3408"/>
                  </a:cubicBezTo>
                  <a:lnTo>
                    <a:pt x="10047" y="3369"/>
                  </a:lnTo>
                  <a:cubicBezTo>
                    <a:pt x="10146" y="3269"/>
                    <a:pt x="10246" y="3170"/>
                    <a:pt x="10345" y="3090"/>
                  </a:cubicBezTo>
                  <a:cubicBezTo>
                    <a:pt x="10345" y="3030"/>
                    <a:pt x="10405" y="2971"/>
                    <a:pt x="10425" y="2911"/>
                  </a:cubicBezTo>
                  <a:cubicBezTo>
                    <a:pt x="10544" y="2772"/>
                    <a:pt x="10644" y="2294"/>
                    <a:pt x="10982" y="2175"/>
                  </a:cubicBezTo>
                  <a:cubicBezTo>
                    <a:pt x="11081" y="2135"/>
                    <a:pt x="11141" y="2135"/>
                    <a:pt x="11220" y="2135"/>
                  </a:cubicBezTo>
                  <a:cubicBezTo>
                    <a:pt x="11539" y="1618"/>
                    <a:pt x="12036" y="1240"/>
                    <a:pt x="12613" y="1001"/>
                  </a:cubicBezTo>
                  <a:cubicBezTo>
                    <a:pt x="12991" y="822"/>
                    <a:pt x="13389" y="703"/>
                    <a:pt x="13826" y="604"/>
                  </a:cubicBezTo>
                  <a:cubicBezTo>
                    <a:pt x="14042" y="526"/>
                    <a:pt x="14258" y="497"/>
                    <a:pt x="14483" y="497"/>
                  </a:cubicBezTo>
                  <a:cubicBezTo>
                    <a:pt x="14549" y="497"/>
                    <a:pt x="14615" y="500"/>
                    <a:pt x="14682" y="504"/>
                  </a:cubicBezTo>
                  <a:cubicBezTo>
                    <a:pt x="14752" y="498"/>
                    <a:pt x="14825" y="496"/>
                    <a:pt x="14900" y="496"/>
                  </a:cubicBezTo>
                  <a:cubicBezTo>
                    <a:pt x="15082" y="496"/>
                    <a:pt x="15275" y="510"/>
                    <a:pt x="15458" y="524"/>
                  </a:cubicBezTo>
                  <a:cubicBezTo>
                    <a:pt x="15418" y="504"/>
                    <a:pt x="15418" y="484"/>
                    <a:pt x="15418" y="424"/>
                  </a:cubicBezTo>
                  <a:cubicBezTo>
                    <a:pt x="15494" y="420"/>
                    <a:pt x="15568" y="418"/>
                    <a:pt x="15640" y="418"/>
                  </a:cubicBezTo>
                  <a:cubicBezTo>
                    <a:pt x="15888" y="418"/>
                    <a:pt x="16112" y="447"/>
                    <a:pt x="16313" y="524"/>
                  </a:cubicBezTo>
                  <a:cubicBezTo>
                    <a:pt x="16671" y="643"/>
                    <a:pt x="17009" y="783"/>
                    <a:pt x="17367" y="922"/>
                  </a:cubicBezTo>
                  <a:cubicBezTo>
                    <a:pt x="17586" y="1121"/>
                    <a:pt x="17705" y="1379"/>
                    <a:pt x="17984" y="1499"/>
                  </a:cubicBezTo>
                  <a:lnTo>
                    <a:pt x="18044" y="1618"/>
                  </a:lnTo>
                  <a:cubicBezTo>
                    <a:pt x="18203" y="1777"/>
                    <a:pt x="18342" y="1996"/>
                    <a:pt x="18402" y="2195"/>
                  </a:cubicBezTo>
                  <a:cubicBezTo>
                    <a:pt x="18441" y="2275"/>
                    <a:pt x="18461" y="2334"/>
                    <a:pt x="18461" y="2414"/>
                  </a:cubicBezTo>
                  <a:cubicBezTo>
                    <a:pt x="18501" y="2513"/>
                    <a:pt x="18541" y="2593"/>
                    <a:pt x="18581" y="2692"/>
                  </a:cubicBezTo>
                  <a:cubicBezTo>
                    <a:pt x="18640" y="2812"/>
                    <a:pt x="18700" y="2931"/>
                    <a:pt x="18760" y="3090"/>
                  </a:cubicBezTo>
                  <a:cubicBezTo>
                    <a:pt x="18839" y="3408"/>
                    <a:pt x="18800" y="3727"/>
                    <a:pt x="18601" y="4005"/>
                  </a:cubicBezTo>
                  <a:cubicBezTo>
                    <a:pt x="18570" y="4066"/>
                    <a:pt x="18528" y="4092"/>
                    <a:pt x="18492" y="4092"/>
                  </a:cubicBezTo>
                  <a:cubicBezTo>
                    <a:pt x="18481" y="4092"/>
                    <a:pt x="18471" y="4089"/>
                    <a:pt x="18461" y="4085"/>
                  </a:cubicBezTo>
                  <a:lnTo>
                    <a:pt x="18461" y="4164"/>
                  </a:lnTo>
                  <a:cubicBezTo>
                    <a:pt x="18402" y="4483"/>
                    <a:pt x="18282" y="5119"/>
                    <a:pt x="18083" y="5716"/>
                  </a:cubicBezTo>
                  <a:lnTo>
                    <a:pt x="18083" y="5776"/>
                  </a:lnTo>
                  <a:cubicBezTo>
                    <a:pt x="18660" y="5418"/>
                    <a:pt x="19237" y="5059"/>
                    <a:pt x="19834" y="4880"/>
                  </a:cubicBezTo>
                  <a:cubicBezTo>
                    <a:pt x="19894" y="4861"/>
                    <a:pt x="19973" y="4861"/>
                    <a:pt x="20033" y="4821"/>
                  </a:cubicBezTo>
                  <a:cubicBezTo>
                    <a:pt x="20309" y="4717"/>
                    <a:pt x="20608" y="4655"/>
                    <a:pt x="20900" y="4655"/>
                  </a:cubicBezTo>
                  <a:cubicBezTo>
                    <a:pt x="21281" y="4655"/>
                    <a:pt x="21650" y="4761"/>
                    <a:pt x="21943" y="5020"/>
                  </a:cubicBezTo>
                  <a:cubicBezTo>
                    <a:pt x="22022" y="5099"/>
                    <a:pt x="22022" y="5199"/>
                    <a:pt x="21962" y="5278"/>
                  </a:cubicBezTo>
                  <a:cubicBezTo>
                    <a:pt x="22420" y="5616"/>
                    <a:pt x="22718" y="6173"/>
                    <a:pt x="22679" y="6870"/>
                  </a:cubicBezTo>
                  <a:cubicBezTo>
                    <a:pt x="22639" y="8262"/>
                    <a:pt x="21943" y="9356"/>
                    <a:pt x="20729" y="10053"/>
                  </a:cubicBezTo>
                  <a:cubicBezTo>
                    <a:pt x="20630" y="10092"/>
                    <a:pt x="20490" y="10172"/>
                    <a:pt x="20371" y="10232"/>
                  </a:cubicBezTo>
                  <a:cubicBezTo>
                    <a:pt x="20192" y="10351"/>
                    <a:pt x="20033" y="10431"/>
                    <a:pt x="19834" y="10470"/>
                  </a:cubicBezTo>
                  <a:cubicBezTo>
                    <a:pt x="19456" y="10629"/>
                    <a:pt x="19058" y="10729"/>
                    <a:pt x="18660" y="10769"/>
                  </a:cubicBezTo>
                  <a:cubicBezTo>
                    <a:pt x="18680" y="10848"/>
                    <a:pt x="18601" y="10888"/>
                    <a:pt x="18541" y="10928"/>
                  </a:cubicBezTo>
                  <a:cubicBezTo>
                    <a:pt x="18481" y="10948"/>
                    <a:pt x="18402" y="10968"/>
                    <a:pt x="18362" y="10968"/>
                  </a:cubicBezTo>
                  <a:cubicBezTo>
                    <a:pt x="17964" y="11047"/>
                    <a:pt x="17964" y="11047"/>
                    <a:pt x="17865" y="11445"/>
                  </a:cubicBezTo>
                  <a:cubicBezTo>
                    <a:pt x="18115" y="11466"/>
                    <a:pt x="18365" y="11477"/>
                    <a:pt x="18613" y="11477"/>
                  </a:cubicBezTo>
                  <a:cubicBezTo>
                    <a:pt x="19329" y="11477"/>
                    <a:pt x="20035" y="11383"/>
                    <a:pt x="20729" y="11147"/>
                  </a:cubicBezTo>
                  <a:cubicBezTo>
                    <a:pt x="20852" y="11103"/>
                    <a:pt x="20940" y="11078"/>
                    <a:pt x="21014" y="11078"/>
                  </a:cubicBezTo>
                  <a:cubicBezTo>
                    <a:pt x="21143" y="11078"/>
                    <a:pt x="21226" y="11155"/>
                    <a:pt x="21366" y="11346"/>
                  </a:cubicBezTo>
                  <a:cubicBezTo>
                    <a:pt x="21545" y="11564"/>
                    <a:pt x="21624" y="11843"/>
                    <a:pt x="21624" y="12121"/>
                  </a:cubicBezTo>
                  <a:cubicBezTo>
                    <a:pt x="21644" y="12440"/>
                    <a:pt x="21565" y="12758"/>
                    <a:pt x="21485" y="13056"/>
                  </a:cubicBezTo>
                  <a:cubicBezTo>
                    <a:pt x="21425" y="13315"/>
                    <a:pt x="21346" y="13534"/>
                    <a:pt x="21346" y="13812"/>
                  </a:cubicBezTo>
                  <a:cubicBezTo>
                    <a:pt x="21187" y="13912"/>
                    <a:pt x="21147" y="14051"/>
                    <a:pt x="21147" y="14210"/>
                  </a:cubicBezTo>
                  <a:cubicBezTo>
                    <a:pt x="21087" y="14270"/>
                    <a:pt x="21028" y="14349"/>
                    <a:pt x="20968" y="14449"/>
                  </a:cubicBezTo>
                  <a:cubicBezTo>
                    <a:pt x="20829" y="14528"/>
                    <a:pt x="20769" y="14707"/>
                    <a:pt x="20650" y="14807"/>
                  </a:cubicBezTo>
                  <a:cubicBezTo>
                    <a:pt x="20514" y="14927"/>
                    <a:pt x="20345" y="15048"/>
                    <a:pt x="20167" y="15048"/>
                  </a:cubicBezTo>
                  <a:cubicBezTo>
                    <a:pt x="20110" y="15048"/>
                    <a:pt x="20051" y="15035"/>
                    <a:pt x="19993" y="15006"/>
                  </a:cubicBezTo>
                  <a:cubicBezTo>
                    <a:pt x="19932" y="14962"/>
                    <a:pt x="19878" y="14945"/>
                    <a:pt x="19829" y="14945"/>
                  </a:cubicBezTo>
                  <a:cubicBezTo>
                    <a:pt x="19766" y="14945"/>
                    <a:pt x="19711" y="14972"/>
                    <a:pt x="19655" y="15006"/>
                  </a:cubicBezTo>
                  <a:cubicBezTo>
                    <a:pt x="19376" y="15066"/>
                    <a:pt x="19098" y="15125"/>
                    <a:pt x="18839" y="15125"/>
                  </a:cubicBezTo>
                  <a:cubicBezTo>
                    <a:pt x="18496" y="15125"/>
                    <a:pt x="18175" y="15092"/>
                    <a:pt x="17843" y="15092"/>
                  </a:cubicBezTo>
                  <a:cubicBezTo>
                    <a:pt x="17733" y="15092"/>
                    <a:pt x="17621" y="15095"/>
                    <a:pt x="17507" y="15105"/>
                  </a:cubicBezTo>
                  <a:cubicBezTo>
                    <a:pt x="17446" y="15109"/>
                    <a:pt x="17386" y="15111"/>
                    <a:pt x="17326" y="15111"/>
                  </a:cubicBezTo>
                  <a:cubicBezTo>
                    <a:pt x="16740" y="15111"/>
                    <a:pt x="16200" y="14937"/>
                    <a:pt x="15676" y="14648"/>
                  </a:cubicBezTo>
                  <a:cubicBezTo>
                    <a:pt x="15676" y="14648"/>
                    <a:pt x="15657" y="14648"/>
                    <a:pt x="15657" y="14628"/>
                  </a:cubicBezTo>
                  <a:cubicBezTo>
                    <a:pt x="15577" y="14707"/>
                    <a:pt x="15477" y="14767"/>
                    <a:pt x="15358" y="14827"/>
                  </a:cubicBezTo>
                  <a:cubicBezTo>
                    <a:pt x="15398" y="14966"/>
                    <a:pt x="15458" y="15105"/>
                    <a:pt x="15597" y="15225"/>
                  </a:cubicBezTo>
                  <a:cubicBezTo>
                    <a:pt x="15816" y="15424"/>
                    <a:pt x="15875" y="15702"/>
                    <a:pt x="15776" y="15961"/>
                  </a:cubicBezTo>
                  <a:cubicBezTo>
                    <a:pt x="15756" y="16100"/>
                    <a:pt x="15716" y="16219"/>
                    <a:pt x="15696" y="16319"/>
                  </a:cubicBezTo>
                  <a:cubicBezTo>
                    <a:pt x="15517" y="16418"/>
                    <a:pt x="15517" y="16597"/>
                    <a:pt x="15497" y="16756"/>
                  </a:cubicBezTo>
                  <a:cubicBezTo>
                    <a:pt x="15318" y="16896"/>
                    <a:pt x="15159" y="17035"/>
                    <a:pt x="14980" y="17154"/>
                  </a:cubicBezTo>
                  <a:cubicBezTo>
                    <a:pt x="14890" y="17211"/>
                    <a:pt x="14806" y="17261"/>
                    <a:pt x="14721" y="17261"/>
                  </a:cubicBezTo>
                  <a:cubicBezTo>
                    <a:pt x="14657" y="17261"/>
                    <a:pt x="14591" y="17232"/>
                    <a:pt x="14523" y="17154"/>
                  </a:cubicBezTo>
                  <a:cubicBezTo>
                    <a:pt x="14137" y="17347"/>
                    <a:pt x="13735" y="17457"/>
                    <a:pt x="13322" y="17457"/>
                  </a:cubicBezTo>
                  <a:cubicBezTo>
                    <a:pt x="13095" y="17457"/>
                    <a:pt x="12865" y="17424"/>
                    <a:pt x="12633" y="17353"/>
                  </a:cubicBezTo>
                  <a:cubicBezTo>
                    <a:pt x="12096" y="17194"/>
                    <a:pt x="11539" y="16995"/>
                    <a:pt x="11041" y="16637"/>
                  </a:cubicBezTo>
                  <a:cubicBezTo>
                    <a:pt x="10723" y="16418"/>
                    <a:pt x="10425" y="16160"/>
                    <a:pt x="10325" y="15762"/>
                  </a:cubicBezTo>
                  <a:cubicBezTo>
                    <a:pt x="10307" y="15669"/>
                    <a:pt x="10288" y="15541"/>
                    <a:pt x="10156" y="15541"/>
                  </a:cubicBezTo>
                  <a:cubicBezTo>
                    <a:pt x="10146" y="15541"/>
                    <a:pt x="10137" y="15542"/>
                    <a:pt x="10126" y="15543"/>
                  </a:cubicBezTo>
                  <a:cubicBezTo>
                    <a:pt x="9987" y="15543"/>
                    <a:pt x="9987" y="15702"/>
                    <a:pt x="9927" y="15802"/>
                  </a:cubicBezTo>
                  <a:cubicBezTo>
                    <a:pt x="9888" y="15921"/>
                    <a:pt x="9888" y="16040"/>
                    <a:pt x="9987" y="16160"/>
                  </a:cubicBezTo>
                  <a:cubicBezTo>
                    <a:pt x="10584" y="16995"/>
                    <a:pt x="11240" y="17691"/>
                    <a:pt x="12374" y="17691"/>
                  </a:cubicBezTo>
                  <a:cubicBezTo>
                    <a:pt x="13190" y="17691"/>
                    <a:pt x="14005" y="17731"/>
                    <a:pt x="14821" y="17751"/>
                  </a:cubicBezTo>
                  <a:cubicBezTo>
                    <a:pt x="14879" y="17754"/>
                    <a:pt x="14935" y="17756"/>
                    <a:pt x="14989" y="17756"/>
                  </a:cubicBezTo>
                  <a:cubicBezTo>
                    <a:pt x="15916" y="17756"/>
                    <a:pt x="16420" y="17278"/>
                    <a:pt x="16552" y="16339"/>
                  </a:cubicBezTo>
                  <a:cubicBezTo>
                    <a:pt x="16567" y="16151"/>
                    <a:pt x="16620" y="16087"/>
                    <a:pt x="16757" y="16087"/>
                  </a:cubicBezTo>
                  <a:cubicBezTo>
                    <a:pt x="16794" y="16087"/>
                    <a:pt x="16838" y="16091"/>
                    <a:pt x="16890" y="16100"/>
                  </a:cubicBezTo>
                  <a:cubicBezTo>
                    <a:pt x="17140" y="16130"/>
                    <a:pt x="17388" y="16146"/>
                    <a:pt x="17634" y="16146"/>
                  </a:cubicBezTo>
                  <a:cubicBezTo>
                    <a:pt x="18192" y="16146"/>
                    <a:pt x="18739" y="16067"/>
                    <a:pt x="19277" y="15901"/>
                  </a:cubicBezTo>
                  <a:cubicBezTo>
                    <a:pt x="19575" y="15802"/>
                    <a:pt x="19874" y="15742"/>
                    <a:pt x="20172" y="15722"/>
                  </a:cubicBezTo>
                  <a:cubicBezTo>
                    <a:pt x="20769" y="15702"/>
                    <a:pt x="21346" y="15523"/>
                    <a:pt x="21744" y="15066"/>
                  </a:cubicBezTo>
                  <a:cubicBezTo>
                    <a:pt x="22440" y="14310"/>
                    <a:pt x="22738" y="13414"/>
                    <a:pt x="22480" y="12340"/>
                  </a:cubicBezTo>
                  <a:cubicBezTo>
                    <a:pt x="22360" y="11843"/>
                    <a:pt x="22122" y="11485"/>
                    <a:pt x="21764" y="11167"/>
                  </a:cubicBezTo>
                  <a:cubicBezTo>
                    <a:pt x="21684" y="11087"/>
                    <a:pt x="21585" y="11047"/>
                    <a:pt x="21485" y="10968"/>
                  </a:cubicBezTo>
                  <a:cubicBezTo>
                    <a:pt x="21326" y="10848"/>
                    <a:pt x="21326" y="10729"/>
                    <a:pt x="21465" y="10590"/>
                  </a:cubicBezTo>
                  <a:cubicBezTo>
                    <a:pt x="21823" y="10291"/>
                    <a:pt x="22062" y="9893"/>
                    <a:pt x="22261" y="9496"/>
                  </a:cubicBezTo>
                  <a:cubicBezTo>
                    <a:pt x="22321" y="9396"/>
                    <a:pt x="22360" y="9277"/>
                    <a:pt x="22440" y="9237"/>
                  </a:cubicBezTo>
                  <a:cubicBezTo>
                    <a:pt x="22917" y="8859"/>
                    <a:pt x="23037" y="8342"/>
                    <a:pt x="23037" y="7765"/>
                  </a:cubicBezTo>
                  <a:cubicBezTo>
                    <a:pt x="23037" y="7506"/>
                    <a:pt x="22957" y="7248"/>
                    <a:pt x="23037" y="6989"/>
                  </a:cubicBezTo>
                  <a:cubicBezTo>
                    <a:pt x="23096" y="6591"/>
                    <a:pt x="23037" y="6193"/>
                    <a:pt x="22778" y="5815"/>
                  </a:cubicBezTo>
                  <a:cubicBezTo>
                    <a:pt x="22599" y="5099"/>
                    <a:pt x="22161" y="4622"/>
                    <a:pt x="21386" y="4542"/>
                  </a:cubicBezTo>
                  <a:cubicBezTo>
                    <a:pt x="21207" y="4522"/>
                    <a:pt x="21008" y="4502"/>
                    <a:pt x="20849" y="4443"/>
                  </a:cubicBezTo>
                  <a:cubicBezTo>
                    <a:pt x="20560" y="4486"/>
                    <a:pt x="20241" y="4561"/>
                    <a:pt x="19966" y="4561"/>
                  </a:cubicBezTo>
                  <a:cubicBezTo>
                    <a:pt x="19861" y="4561"/>
                    <a:pt x="19763" y="4550"/>
                    <a:pt x="19675" y="4522"/>
                  </a:cubicBezTo>
                  <a:cubicBezTo>
                    <a:pt x="19555" y="4502"/>
                    <a:pt x="19476" y="4343"/>
                    <a:pt x="19516" y="4224"/>
                  </a:cubicBezTo>
                  <a:lnTo>
                    <a:pt x="19396" y="4224"/>
                  </a:lnTo>
                  <a:cubicBezTo>
                    <a:pt x="19376" y="4284"/>
                    <a:pt x="19376" y="4323"/>
                    <a:pt x="19357" y="4383"/>
                  </a:cubicBezTo>
                  <a:cubicBezTo>
                    <a:pt x="19320" y="4463"/>
                    <a:pt x="19251" y="4498"/>
                    <a:pt x="19179" y="4498"/>
                  </a:cubicBezTo>
                  <a:cubicBezTo>
                    <a:pt x="19054" y="4498"/>
                    <a:pt x="18919" y="4395"/>
                    <a:pt x="18919" y="4244"/>
                  </a:cubicBezTo>
                  <a:cubicBezTo>
                    <a:pt x="18919" y="3945"/>
                    <a:pt x="18919" y="3687"/>
                    <a:pt x="18959" y="3388"/>
                  </a:cubicBezTo>
                  <a:cubicBezTo>
                    <a:pt x="18819" y="2911"/>
                    <a:pt x="18879" y="2454"/>
                    <a:pt x="18601" y="2095"/>
                  </a:cubicBezTo>
                  <a:lnTo>
                    <a:pt x="18601" y="2095"/>
                  </a:lnTo>
                  <a:lnTo>
                    <a:pt x="18621" y="2115"/>
                  </a:lnTo>
                  <a:cubicBezTo>
                    <a:pt x="18601" y="1916"/>
                    <a:pt x="18660" y="1718"/>
                    <a:pt x="18501" y="1578"/>
                  </a:cubicBezTo>
                  <a:cubicBezTo>
                    <a:pt x="18223" y="1240"/>
                    <a:pt x="18004" y="842"/>
                    <a:pt x="17626" y="604"/>
                  </a:cubicBezTo>
                  <a:cubicBezTo>
                    <a:pt x="17526" y="544"/>
                    <a:pt x="17407" y="504"/>
                    <a:pt x="17308" y="484"/>
                  </a:cubicBezTo>
                  <a:cubicBezTo>
                    <a:pt x="17168" y="345"/>
                    <a:pt x="16969" y="285"/>
                    <a:pt x="16771" y="285"/>
                  </a:cubicBezTo>
                  <a:cubicBezTo>
                    <a:pt x="16711" y="226"/>
                    <a:pt x="16671" y="206"/>
                    <a:pt x="16591" y="206"/>
                  </a:cubicBezTo>
                  <a:cubicBezTo>
                    <a:pt x="15906" y="80"/>
                    <a:pt x="15221" y="0"/>
                    <a:pt x="145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15"/>
            <p:cNvSpPr/>
            <p:nvPr/>
          </p:nvSpPr>
          <p:spPr>
            <a:xfrm>
              <a:off x="-2837175" y="-1911800"/>
              <a:ext cx="2025" cy="4500"/>
            </a:xfrm>
            <a:custGeom>
              <a:rect b="b" l="l" r="r" t="t"/>
              <a:pathLst>
                <a:path extrusionOk="0" h="180" w="81">
                  <a:moveTo>
                    <a:pt x="21" y="100"/>
                  </a:moveTo>
                  <a:cubicBezTo>
                    <a:pt x="21" y="140"/>
                    <a:pt x="61" y="160"/>
                    <a:pt x="61" y="180"/>
                  </a:cubicBezTo>
                  <a:cubicBezTo>
                    <a:pt x="61" y="160"/>
                    <a:pt x="80" y="140"/>
                    <a:pt x="80" y="100"/>
                  </a:cubicBezTo>
                  <a:cubicBezTo>
                    <a:pt x="80" y="80"/>
                    <a:pt x="80" y="60"/>
                    <a:pt x="61" y="41"/>
                  </a:cubicBezTo>
                  <a:cubicBezTo>
                    <a:pt x="1" y="1"/>
                    <a:pt x="21" y="60"/>
                    <a:pt x="21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15"/>
            <p:cNvSpPr/>
            <p:nvPr/>
          </p:nvSpPr>
          <p:spPr>
            <a:xfrm>
              <a:off x="-3217125" y="-2301500"/>
              <a:ext cx="432200" cy="319100"/>
            </a:xfrm>
            <a:custGeom>
              <a:rect b="b" l="l" r="r" t="t"/>
              <a:pathLst>
                <a:path extrusionOk="0" h="12764" w="17288">
                  <a:moveTo>
                    <a:pt x="13725" y="177"/>
                  </a:moveTo>
                  <a:cubicBezTo>
                    <a:pt x="13842" y="177"/>
                    <a:pt x="13993" y="205"/>
                    <a:pt x="14224" y="251"/>
                  </a:cubicBezTo>
                  <a:cubicBezTo>
                    <a:pt x="13906" y="311"/>
                    <a:pt x="13607" y="371"/>
                    <a:pt x="13230" y="430"/>
                  </a:cubicBezTo>
                  <a:cubicBezTo>
                    <a:pt x="13437" y="248"/>
                    <a:pt x="13539" y="177"/>
                    <a:pt x="13725" y="177"/>
                  </a:cubicBezTo>
                  <a:close/>
                  <a:moveTo>
                    <a:pt x="10106" y="2460"/>
                  </a:moveTo>
                  <a:cubicBezTo>
                    <a:pt x="10086" y="2658"/>
                    <a:pt x="9987" y="2818"/>
                    <a:pt x="9848" y="2997"/>
                  </a:cubicBezTo>
                  <a:cubicBezTo>
                    <a:pt x="9828" y="2758"/>
                    <a:pt x="9987" y="2619"/>
                    <a:pt x="10106" y="2460"/>
                  </a:cubicBezTo>
                  <a:close/>
                  <a:moveTo>
                    <a:pt x="4875" y="7035"/>
                  </a:moveTo>
                  <a:cubicBezTo>
                    <a:pt x="5173" y="7035"/>
                    <a:pt x="5213" y="7035"/>
                    <a:pt x="5133" y="7274"/>
                  </a:cubicBezTo>
                  <a:cubicBezTo>
                    <a:pt x="5054" y="7194"/>
                    <a:pt x="4914" y="7194"/>
                    <a:pt x="4875" y="7035"/>
                  </a:cubicBezTo>
                  <a:close/>
                  <a:moveTo>
                    <a:pt x="5650" y="7174"/>
                  </a:moveTo>
                  <a:cubicBezTo>
                    <a:pt x="5730" y="7174"/>
                    <a:pt x="5810" y="7174"/>
                    <a:pt x="5849" y="7234"/>
                  </a:cubicBezTo>
                  <a:cubicBezTo>
                    <a:pt x="5849" y="7234"/>
                    <a:pt x="5849" y="7274"/>
                    <a:pt x="5869" y="7293"/>
                  </a:cubicBezTo>
                  <a:cubicBezTo>
                    <a:pt x="5858" y="7317"/>
                    <a:pt x="5839" y="7326"/>
                    <a:pt x="5814" y="7326"/>
                  </a:cubicBezTo>
                  <a:cubicBezTo>
                    <a:pt x="5796" y="7326"/>
                    <a:pt x="5775" y="7322"/>
                    <a:pt x="5750" y="7313"/>
                  </a:cubicBezTo>
                  <a:cubicBezTo>
                    <a:pt x="5710" y="7293"/>
                    <a:pt x="5630" y="7293"/>
                    <a:pt x="5611" y="7214"/>
                  </a:cubicBezTo>
                  <a:cubicBezTo>
                    <a:pt x="5611" y="7194"/>
                    <a:pt x="5650" y="7174"/>
                    <a:pt x="5650" y="7174"/>
                  </a:cubicBezTo>
                  <a:close/>
                  <a:moveTo>
                    <a:pt x="5133" y="7274"/>
                  </a:moveTo>
                  <a:lnTo>
                    <a:pt x="5133" y="7274"/>
                  </a:lnTo>
                  <a:cubicBezTo>
                    <a:pt x="5531" y="7373"/>
                    <a:pt x="5869" y="7592"/>
                    <a:pt x="6247" y="7711"/>
                  </a:cubicBezTo>
                  <a:cubicBezTo>
                    <a:pt x="6406" y="7771"/>
                    <a:pt x="6406" y="7791"/>
                    <a:pt x="6466" y="8109"/>
                  </a:cubicBezTo>
                  <a:cubicBezTo>
                    <a:pt x="6008" y="8010"/>
                    <a:pt x="5611" y="7811"/>
                    <a:pt x="5213" y="7572"/>
                  </a:cubicBezTo>
                  <a:cubicBezTo>
                    <a:pt x="5074" y="7512"/>
                    <a:pt x="4954" y="7413"/>
                    <a:pt x="5133" y="7274"/>
                  </a:cubicBezTo>
                  <a:close/>
                  <a:moveTo>
                    <a:pt x="5257" y="7807"/>
                  </a:moveTo>
                  <a:cubicBezTo>
                    <a:pt x="5343" y="7807"/>
                    <a:pt x="5380" y="7856"/>
                    <a:pt x="5432" y="7890"/>
                  </a:cubicBezTo>
                  <a:cubicBezTo>
                    <a:pt x="5676" y="8047"/>
                    <a:pt x="5889" y="8219"/>
                    <a:pt x="6179" y="8219"/>
                  </a:cubicBezTo>
                  <a:cubicBezTo>
                    <a:pt x="6220" y="8219"/>
                    <a:pt x="6263" y="8216"/>
                    <a:pt x="6307" y="8209"/>
                  </a:cubicBezTo>
                  <a:cubicBezTo>
                    <a:pt x="6367" y="8209"/>
                    <a:pt x="6506" y="8228"/>
                    <a:pt x="6506" y="8368"/>
                  </a:cubicBezTo>
                  <a:cubicBezTo>
                    <a:pt x="6506" y="8478"/>
                    <a:pt x="6443" y="8539"/>
                    <a:pt x="6347" y="8539"/>
                  </a:cubicBezTo>
                  <a:cubicBezTo>
                    <a:pt x="6322" y="8539"/>
                    <a:pt x="6295" y="8535"/>
                    <a:pt x="6267" y="8527"/>
                  </a:cubicBezTo>
                  <a:cubicBezTo>
                    <a:pt x="6128" y="8527"/>
                    <a:pt x="6008" y="8487"/>
                    <a:pt x="5869" y="8407"/>
                  </a:cubicBezTo>
                  <a:cubicBezTo>
                    <a:pt x="5630" y="8228"/>
                    <a:pt x="5372" y="8089"/>
                    <a:pt x="5213" y="7811"/>
                  </a:cubicBezTo>
                  <a:cubicBezTo>
                    <a:pt x="5229" y="7808"/>
                    <a:pt x="5244" y="7807"/>
                    <a:pt x="5257" y="7807"/>
                  </a:cubicBezTo>
                  <a:close/>
                  <a:moveTo>
                    <a:pt x="757" y="11610"/>
                  </a:moveTo>
                  <a:cubicBezTo>
                    <a:pt x="759" y="11613"/>
                    <a:pt x="762" y="11615"/>
                    <a:pt x="765" y="11617"/>
                  </a:cubicBezTo>
                  <a:lnTo>
                    <a:pt x="765" y="11617"/>
                  </a:lnTo>
                  <a:cubicBezTo>
                    <a:pt x="762" y="11615"/>
                    <a:pt x="760" y="11612"/>
                    <a:pt x="757" y="11610"/>
                  </a:cubicBezTo>
                  <a:close/>
                  <a:moveTo>
                    <a:pt x="14557" y="0"/>
                  </a:moveTo>
                  <a:cubicBezTo>
                    <a:pt x="14031" y="0"/>
                    <a:pt x="13503" y="47"/>
                    <a:pt x="12971" y="152"/>
                  </a:cubicBezTo>
                  <a:cubicBezTo>
                    <a:pt x="11519" y="430"/>
                    <a:pt x="10504" y="1246"/>
                    <a:pt x="9748" y="2440"/>
                  </a:cubicBezTo>
                  <a:cubicBezTo>
                    <a:pt x="9423" y="2948"/>
                    <a:pt x="9339" y="3096"/>
                    <a:pt x="9011" y="3096"/>
                  </a:cubicBezTo>
                  <a:cubicBezTo>
                    <a:pt x="8878" y="3096"/>
                    <a:pt x="8703" y="3071"/>
                    <a:pt x="8455" y="3036"/>
                  </a:cubicBezTo>
                  <a:cubicBezTo>
                    <a:pt x="8122" y="2981"/>
                    <a:pt x="7793" y="2945"/>
                    <a:pt x="7473" y="2945"/>
                  </a:cubicBezTo>
                  <a:cubicBezTo>
                    <a:pt x="6650" y="2945"/>
                    <a:pt x="5889" y="3181"/>
                    <a:pt x="5272" y="3912"/>
                  </a:cubicBezTo>
                  <a:lnTo>
                    <a:pt x="5253" y="3932"/>
                  </a:lnTo>
                  <a:cubicBezTo>
                    <a:pt x="4357" y="4548"/>
                    <a:pt x="4119" y="5443"/>
                    <a:pt x="4178" y="6478"/>
                  </a:cubicBezTo>
                  <a:cubicBezTo>
                    <a:pt x="4218" y="6717"/>
                    <a:pt x="4119" y="6796"/>
                    <a:pt x="3920" y="6796"/>
                  </a:cubicBezTo>
                  <a:lnTo>
                    <a:pt x="3084" y="6876"/>
                  </a:lnTo>
                  <a:cubicBezTo>
                    <a:pt x="2627" y="6935"/>
                    <a:pt x="2169" y="7015"/>
                    <a:pt x="1751" y="7234"/>
                  </a:cubicBezTo>
                  <a:cubicBezTo>
                    <a:pt x="1075" y="7612"/>
                    <a:pt x="558" y="8109"/>
                    <a:pt x="140" y="8706"/>
                  </a:cubicBezTo>
                  <a:cubicBezTo>
                    <a:pt x="100" y="8785"/>
                    <a:pt x="100" y="8865"/>
                    <a:pt x="80" y="8925"/>
                  </a:cubicBezTo>
                  <a:cubicBezTo>
                    <a:pt x="61" y="9024"/>
                    <a:pt x="61" y="9104"/>
                    <a:pt x="61" y="9183"/>
                  </a:cubicBezTo>
                  <a:cubicBezTo>
                    <a:pt x="61" y="9163"/>
                    <a:pt x="80" y="9163"/>
                    <a:pt x="80" y="9124"/>
                  </a:cubicBezTo>
                  <a:cubicBezTo>
                    <a:pt x="140" y="9064"/>
                    <a:pt x="140" y="8984"/>
                    <a:pt x="240" y="8984"/>
                  </a:cubicBezTo>
                  <a:cubicBezTo>
                    <a:pt x="240" y="9004"/>
                    <a:pt x="259" y="9004"/>
                    <a:pt x="259" y="9024"/>
                  </a:cubicBezTo>
                  <a:cubicBezTo>
                    <a:pt x="1" y="9880"/>
                    <a:pt x="279" y="10596"/>
                    <a:pt x="757" y="11292"/>
                  </a:cubicBezTo>
                  <a:lnTo>
                    <a:pt x="757" y="11352"/>
                  </a:lnTo>
                  <a:cubicBezTo>
                    <a:pt x="856" y="11391"/>
                    <a:pt x="936" y="11451"/>
                    <a:pt x="896" y="11570"/>
                  </a:cubicBezTo>
                  <a:cubicBezTo>
                    <a:pt x="896" y="11599"/>
                    <a:pt x="846" y="11627"/>
                    <a:pt x="803" y="11627"/>
                  </a:cubicBezTo>
                  <a:cubicBezTo>
                    <a:pt x="789" y="11627"/>
                    <a:pt x="776" y="11624"/>
                    <a:pt x="765" y="11617"/>
                  </a:cubicBezTo>
                  <a:lnTo>
                    <a:pt x="765" y="11617"/>
                  </a:lnTo>
                  <a:cubicBezTo>
                    <a:pt x="1260" y="12013"/>
                    <a:pt x="1755" y="12447"/>
                    <a:pt x="2368" y="12645"/>
                  </a:cubicBezTo>
                  <a:cubicBezTo>
                    <a:pt x="2468" y="12665"/>
                    <a:pt x="2487" y="12704"/>
                    <a:pt x="2527" y="12764"/>
                  </a:cubicBezTo>
                  <a:cubicBezTo>
                    <a:pt x="2627" y="12754"/>
                    <a:pt x="2716" y="12749"/>
                    <a:pt x="2806" y="12749"/>
                  </a:cubicBezTo>
                  <a:cubicBezTo>
                    <a:pt x="2895" y="12749"/>
                    <a:pt x="2985" y="12754"/>
                    <a:pt x="3084" y="12764"/>
                  </a:cubicBezTo>
                  <a:cubicBezTo>
                    <a:pt x="3164" y="12645"/>
                    <a:pt x="3263" y="12505"/>
                    <a:pt x="3363" y="12406"/>
                  </a:cubicBezTo>
                  <a:cubicBezTo>
                    <a:pt x="3263" y="12406"/>
                    <a:pt x="3184" y="12446"/>
                    <a:pt x="3084" y="12446"/>
                  </a:cubicBezTo>
                  <a:cubicBezTo>
                    <a:pt x="3028" y="12451"/>
                    <a:pt x="2973" y="12453"/>
                    <a:pt x="2918" y="12453"/>
                  </a:cubicBezTo>
                  <a:cubicBezTo>
                    <a:pt x="2337" y="12453"/>
                    <a:pt x="1853" y="12170"/>
                    <a:pt x="1453" y="11769"/>
                  </a:cubicBezTo>
                  <a:cubicBezTo>
                    <a:pt x="1075" y="11391"/>
                    <a:pt x="896" y="10954"/>
                    <a:pt x="757" y="10476"/>
                  </a:cubicBezTo>
                  <a:lnTo>
                    <a:pt x="757" y="10795"/>
                  </a:lnTo>
                  <a:cubicBezTo>
                    <a:pt x="498" y="10596"/>
                    <a:pt x="439" y="10377"/>
                    <a:pt x="379" y="10158"/>
                  </a:cubicBezTo>
                  <a:cubicBezTo>
                    <a:pt x="240" y="9283"/>
                    <a:pt x="598" y="8606"/>
                    <a:pt x="1175" y="8010"/>
                  </a:cubicBezTo>
                  <a:cubicBezTo>
                    <a:pt x="1222" y="7962"/>
                    <a:pt x="1252" y="7944"/>
                    <a:pt x="1273" y="7944"/>
                  </a:cubicBezTo>
                  <a:cubicBezTo>
                    <a:pt x="1329" y="7944"/>
                    <a:pt x="1304" y="8085"/>
                    <a:pt x="1334" y="8129"/>
                  </a:cubicBezTo>
                  <a:cubicBezTo>
                    <a:pt x="1373" y="8109"/>
                    <a:pt x="1453" y="8089"/>
                    <a:pt x="1473" y="8030"/>
                  </a:cubicBezTo>
                  <a:cubicBezTo>
                    <a:pt x="1871" y="7691"/>
                    <a:pt x="2289" y="7413"/>
                    <a:pt x="2826" y="7293"/>
                  </a:cubicBezTo>
                  <a:cubicBezTo>
                    <a:pt x="3184" y="7214"/>
                    <a:pt x="3582" y="7194"/>
                    <a:pt x="3940" y="7015"/>
                  </a:cubicBezTo>
                  <a:cubicBezTo>
                    <a:pt x="3982" y="6998"/>
                    <a:pt x="4028" y="6981"/>
                    <a:pt x="4076" y="6981"/>
                  </a:cubicBezTo>
                  <a:cubicBezTo>
                    <a:pt x="4141" y="6981"/>
                    <a:pt x="4209" y="7012"/>
                    <a:pt x="4278" y="7114"/>
                  </a:cubicBezTo>
                  <a:cubicBezTo>
                    <a:pt x="4517" y="7333"/>
                    <a:pt x="4715" y="7592"/>
                    <a:pt x="4934" y="7811"/>
                  </a:cubicBezTo>
                  <a:cubicBezTo>
                    <a:pt x="5253" y="8169"/>
                    <a:pt x="5630" y="8467"/>
                    <a:pt x="6048" y="8626"/>
                  </a:cubicBezTo>
                  <a:cubicBezTo>
                    <a:pt x="6173" y="8682"/>
                    <a:pt x="6266" y="8710"/>
                    <a:pt x="6344" y="8710"/>
                  </a:cubicBezTo>
                  <a:cubicBezTo>
                    <a:pt x="6490" y="8710"/>
                    <a:pt x="6582" y="8608"/>
                    <a:pt x="6725" y="8388"/>
                  </a:cubicBezTo>
                  <a:cubicBezTo>
                    <a:pt x="6784" y="8288"/>
                    <a:pt x="6963" y="8268"/>
                    <a:pt x="6725" y="8169"/>
                  </a:cubicBezTo>
                  <a:cubicBezTo>
                    <a:pt x="6665" y="8129"/>
                    <a:pt x="6645" y="8030"/>
                    <a:pt x="6625" y="7970"/>
                  </a:cubicBezTo>
                  <a:cubicBezTo>
                    <a:pt x="6574" y="7817"/>
                    <a:pt x="6523" y="7679"/>
                    <a:pt x="6695" y="7679"/>
                  </a:cubicBezTo>
                  <a:cubicBezTo>
                    <a:pt x="6725" y="7679"/>
                    <a:pt x="6761" y="7683"/>
                    <a:pt x="6804" y="7691"/>
                  </a:cubicBezTo>
                  <a:cubicBezTo>
                    <a:pt x="6814" y="7695"/>
                    <a:pt x="6825" y="7696"/>
                    <a:pt x="6835" y="7696"/>
                  </a:cubicBezTo>
                  <a:cubicBezTo>
                    <a:pt x="6883" y="7696"/>
                    <a:pt x="6927" y="7658"/>
                    <a:pt x="6943" y="7592"/>
                  </a:cubicBezTo>
                  <a:cubicBezTo>
                    <a:pt x="6983" y="7512"/>
                    <a:pt x="6924" y="7473"/>
                    <a:pt x="6884" y="7433"/>
                  </a:cubicBezTo>
                  <a:cubicBezTo>
                    <a:pt x="6526" y="7194"/>
                    <a:pt x="6148" y="6935"/>
                    <a:pt x="5730" y="6816"/>
                  </a:cubicBezTo>
                  <a:cubicBezTo>
                    <a:pt x="5392" y="6717"/>
                    <a:pt x="5014" y="6677"/>
                    <a:pt x="4755" y="6339"/>
                  </a:cubicBezTo>
                  <a:cubicBezTo>
                    <a:pt x="4755" y="6332"/>
                    <a:pt x="4751" y="6330"/>
                    <a:pt x="4743" y="6330"/>
                  </a:cubicBezTo>
                  <a:cubicBezTo>
                    <a:pt x="4726" y="6330"/>
                    <a:pt x="4696" y="6339"/>
                    <a:pt x="4656" y="6339"/>
                  </a:cubicBezTo>
                  <a:lnTo>
                    <a:pt x="4636" y="6319"/>
                  </a:lnTo>
                  <a:cubicBezTo>
                    <a:pt x="4616" y="6398"/>
                    <a:pt x="4556" y="6478"/>
                    <a:pt x="4536" y="6538"/>
                  </a:cubicBezTo>
                  <a:cubicBezTo>
                    <a:pt x="4298" y="5981"/>
                    <a:pt x="4536" y="5085"/>
                    <a:pt x="5153" y="4290"/>
                  </a:cubicBezTo>
                  <a:lnTo>
                    <a:pt x="5153" y="4290"/>
                  </a:lnTo>
                  <a:cubicBezTo>
                    <a:pt x="5253" y="4409"/>
                    <a:pt x="5093" y="4508"/>
                    <a:pt x="5133" y="4628"/>
                  </a:cubicBezTo>
                  <a:cubicBezTo>
                    <a:pt x="5213" y="4628"/>
                    <a:pt x="5233" y="4548"/>
                    <a:pt x="5292" y="4508"/>
                  </a:cubicBezTo>
                  <a:cubicBezTo>
                    <a:pt x="5551" y="4111"/>
                    <a:pt x="5889" y="3733"/>
                    <a:pt x="6406" y="3653"/>
                  </a:cubicBezTo>
                  <a:cubicBezTo>
                    <a:pt x="6446" y="3653"/>
                    <a:pt x="6486" y="3653"/>
                    <a:pt x="6506" y="3613"/>
                  </a:cubicBezTo>
                  <a:cubicBezTo>
                    <a:pt x="6685" y="3295"/>
                    <a:pt x="6685" y="3295"/>
                    <a:pt x="6824" y="3255"/>
                  </a:cubicBezTo>
                  <a:cubicBezTo>
                    <a:pt x="7103" y="3196"/>
                    <a:pt x="7341" y="3116"/>
                    <a:pt x="7620" y="3096"/>
                  </a:cubicBezTo>
                  <a:cubicBezTo>
                    <a:pt x="7782" y="3084"/>
                    <a:pt x="7946" y="3073"/>
                    <a:pt x="8109" y="3073"/>
                  </a:cubicBezTo>
                  <a:cubicBezTo>
                    <a:pt x="8466" y="3073"/>
                    <a:pt x="8817" y="3124"/>
                    <a:pt x="9132" y="3315"/>
                  </a:cubicBezTo>
                  <a:cubicBezTo>
                    <a:pt x="9211" y="3355"/>
                    <a:pt x="9291" y="3414"/>
                    <a:pt x="9271" y="3494"/>
                  </a:cubicBezTo>
                  <a:cubicBezTo>
                    <a:pt x="9231" y="3613"/>
                    <a:pt x="9092" y="3554"/>
                    <a:pt x="9012" y="3593"/>
                  </a:cubicBezTo>
                  <a:cubicBezTo>
                    <a:pt x="9191" y="3613"/>
                    <a:pt x="9331" y="3733"/>
                    <a:pt x="9510" y="3753"/>
                  </a:cubicBezTo>
                  <a:cubicBezTo>
                    <a:pt x="9529" y="3733"/>
                    <a:pt x="9569" y="3713"/>
                    <a:pt x="9589" y="3713"/>
                  </a:cubicBezTo>
                  <a:cubicBezTo>
                    <a:pt x="9708" y="3613"/>
                    <a:pt x="9808" y="3514"/>
                    <a:pt x="9927" y="3414"/>
                  </a:cubicBezTo>
                  <a:lnTo>
                    <a:pt x="9987" y="3355"/>
                  </a:lnTo>
                  <a:lnTo>
                    <a:pt x="10106" y="3235"/>
                  </a:lnTo>
                  <a:cubicBezTo>
                    <a:pt x="10086" y="3196"/>
                    <a:pt x="10106" y="3096"/>
                    <a:pt x="10186" y="2937"/>
                  </a:cubicBezTo>
                  <a:cubicBezTo>
                    <a:pt x="10385" y="2519"/>
                    <a:pt x="10683" y="2161"/>
                    <a:pt x="11002" y="1863"/>
                  </a:cubicBezTo>
                  <a:cubicBezTo>
                    <a:pt x="11399" y="1525"/>
                    <a:pt x="11718" y="1107"/>
                    <a:pt x="12255" y="908"/>
                  </a:cubicBezTo>
                  <a:cubicBezTo>
                    <a:pt x="12283" y="880"/>
                    <a:pt x="12311" y="852"/>
                    <a:pt x="12353" y="852"/>
                  </a:cubicBezTo>
                  <a:cubicBezTo>
                    <a:pt x="12371" y="852"/>
                    <a:pt x="12391" y="856"/>
                    <a:pt x="12414" y="868"/>
                  </a:cubicBezTo>
                  <a:cubicBezTo>
                    <a:pt x="12394" y="1027"/>
                    <a:pt x="12275" y="1047"/>
                    <a:pt x="12175" y="1147"/>
                  </a:cubicBezTo>
                  <a:lnTo>
                    <a:pt x="12076" y="1246"/>
                  </a:lnTo>
                  <a:cubicBezTo>
                    <a:pt x="12215" y="1147"/>
                    <a:pt x="12374" y="1067"/>
                    <a:pt x="12553" y="1007"/>
                  </a:cubicBezTo>
                  <a:cubicBezTo>
                    <a:pt x="12911" y="828"/>
                    <a:pt x="13309" y="709"/>
                    <a:pt x="13767" y="610"/>
                  </a:cubicBezTo>
                  <a:cubicBezTo>
                    <a:pt x="13973" y="536"/>
                    <a:pt x="14169" y="495"/>
                    <a:pt x="14378" y="495"/>
                  </a:cubicBezTo>
                  <a:cubicBezTo>
                    <a:pt x="14451" y="495"/>
                    <a:pt x="14525" y="500"/>
                    <a:pt x="14602" y="510"/>
                  </a:cubicBezTo>
                  <a:cubicBezTo>
                    <a:pt x="14682" y="498"/>
                    <a:pt x="14764" y="493"/>
                    <a:pt x="14847" y="493"/>
                  </a:cubicBezTo>
                  <a:cubicBezTo>
                    <a:pt x="15030" y="493"/>
                    <a:pt x="15213" y="516"/>
                    <a:pt x="15378" y="530"/>
                  </a:cubicBezTo>
                  <a:cubicBezTo>
                    <a:pt x="15358" y="510"/>
                    <a:pt x="15358" y="470"/>
                    <a:pt x="15358" y="430"/>
                  </a:cubicBezTo>
                  <a:cubicBezTo>
                    <a:pt x="15430" y="426"/>
                    <a:pt x="15500" y="424"/>
                    <a:pt x="15570" y="424"/>
                  </a:cubicBezTo>
                  <a:cubicBezTo>
                    <a:pt x="15809" y="424"/>
                    <a:pt x="16037" y="453"/>
                    <a:pt x="16253" y="530"/>
                  </a:cubicBezTo>
                  <a:cubicBezTo>
                    <a:pt x="16591" y="649"/>
                    <a:pt x="16949" y="808"/>
                    <a:pt x="17288" y="928"/>
                  </a:cubicBezTo>
                  <a:cubicBezTo>
                    <a:pt x="17208" y="828"/>
                    <a:pt x="17069" y="808"/>
                    <a:pt x="16969" y="729"/>
                  </a:cubicBezTo>
                  <a:cubicBezTo>
                    <a:pt x="16870" y="649"/>
                    <a:pt x="16810" y="570"/>
                    <a:pt x="16910" y="470"/>
                  </a:cubicBezTo>
                  <a:lnTo>
                    <a:pt x="16910" y="470"/>
                  </a:lnTo>
                  <a:cubicBezTo>
                    <a:pt x="16852" y="486"/>
                    <a:pt x="16795" y="493"/>
                    <a:pt x="16738" y="493"/>
                  </a:cubicBezTo>
                  <a:cubicBezTo>
                    <a:pt x="16576" y="493"/>
                    <a:pt x="16415" y="434"/>
                    <a:pt x="16253" y="331"/>
                  </a:cubicBezTo>
                  <a:cubicBezTo>
                    <a:pt x="16319" y="282"/>
                    <a:pt x="16387" y="270"/>
                    <a:pt x="16454" y="270"/>
                  </a:cubicBezTo>
                  <a:cubicBezTo>
                    <a:pt x="16519" y="270"/>
                    <a:pt x="16582" y="281"/>
                    <a:pt x="16637" y="281"/>
                  </a:cubicBezTo>
                  <a:cubicBezTo>
                    <a:pt x="16664" y="281"/>
                    <a:pt x="16688" y="279"/>
                    <a:pt x="16711" y="271"/>
                  </a:cubicBezTo>
                  <a:cubicBezTo>
                    <a:pt x="16671" y="232"/>
                    <a:pt x="16611" y="212"/>
                    <a:pt x="16571" y="212"/>
                  </a:cubicBezTo>
                  <a:cubicBezTo>
                    <a:pt x="15901" y="78"/>
                    <a:pt x="15231" y="0"/>
                    <a:pt x="145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15"/>
            <p:cNvSpPr/>
            <p:nvPr/>
          </p:nvSpPr>
          <p:spPr>
            <a:xfrm>
              <a:off x="-2974425" y="-2155475"/>
              <a:ext cx="334225" cy="301450"/>
            </a:xfrm>
            <a:custGeom>
              <a:rect b="b" l="l" r="r" t="t"/>
              <a:pathLst>
                <a:path extrusionOk="0" h="12058" w="13369">
                  <a:moveTo>
                    <a:pt x="11319" y="4456"/>
                  </a:moveTo>
                  <a:cubicBezTo>
                    <a:pt x="11162" y="4676"/>
                    <a:pt x="11129" y="4722"/>
                    <a:pt x="10956" y="4722"/>
                  </a:cubicBezTo>
                  <a:cubicBezTo>
                    <a:pt x="10910" y="4722"/>
                    <a:pt x="10854" y="4719"/>
                    <a:pt x="10782" y="4715"/>
                  </a:cubicBezTo>
                  <a:cubicBezTo>
                    <a:pt x="10941" y="4556"/>
                    <a:pt x="11121" y="4516"/>
                    <a:pt x="11319" y="4456"/>
                  </a:cubicBezTo>
                  <a:close/>
                  <a:moveTo>
                    <a:pt x="11996" y="4158"/>
                  </a:moveTo>
                  <a:lnTo>
                    <a:pt x="11996" y="4158"/>
                  </a:lnTo>
                  <a:cubicBezTo>
                    <a:pt x="11857" y="4476"/>
                    <a:pt x="11658" y="4735"/>
                    <a:pt x="11319" y="4914"/>
                  </a:cubicBezTo>
                  <a:cubicBezTo>
                    <a:pt x="11558" y="4635"/>
                    <a:pt x="11777" y="4377"/>
                    <a:pt x="11996" y="4158"/>
                  </a:cubicBezTo>
                  <a:close/>
                  <a:moveTo>
                    <a:pt x="10183" y="4939"/>
                  </a:moveTo>
                  <a:cubicBezTo>
                    <a:pt x="10259" y="4939"/>
                    <a:pt x="10338" y="4959"/>
                    <a:pt x="10424" y="5033"/>
                  </a:cubicBezTo>
                  <a:cubicBezTo>
                    <a:pt x="10065" y="5482"/>
                    <a:pt x="9631" y="5592"/>
                    <a:pt x="9166" y="5592"/>
                  </a:cubicBezTo>
                  <a:cubicBezTo>
                    <a:pt x="8910" y="5592"/>
                    <a:pt x="8644" y="5559"/>
                    <a:pt x="8375" y="5530"/>
                  </a:cubicBezTo>
                  <a:cubicBezTo>
                    <a:pt x="8893" y="5252"/>
                    <a:pt x="9469" y="5113"/>
                    <a:pt x="10046" y="4954"/>
                  </a:cubicBezTo>
                  <a:cubicBezTo>
                    <a:pt x="10091" y="4946"/>
                    <a:pt x="10137" y="4939"/>
                    <a:pt x="10183" y="4939"/>
                  </a:cubicBezTo>
                  <a:close/>
                  <a:moveTo>
                    <a:pt x="6177" y="9426"/>
                  </a:moveTo>
                  <a:cubicBezTo>
                    <a:pt x="6255" y="9426"/>
                    <a:pt x="6289" y="9496"/>
                    <a:pt x="6306" y="9549"/>
                  </a:cubicBezTo>
                  <a:cubicBezTo>
                    <a:pt x="6366" y="9608"/>
                    <a:pt x="6386" y="9688"/>
                    <a:pt x="6346" y="9728"/>
                  </a:cubicBezTo>
                  <a:cubicBezTo>
                    <a:pt x="6320" y="9749"/>
                    <a:pt x="6296" y="9757"/>
                    <a:pt x="6276" y="9757"/>
                  </a:cubicBezTo>
                  <a:cubicBezTo>
                    <a:pt x="6218" y="9757"/>
                    <a:pt x="6182" y="9692"/>
                    <a:pt x="6167" y="9648"/>
                  </a:cubicBezTo>
                  <a:cubicBezTo>
                    <a:pt x="6108" y="9608"/>
                    <a:pt x="6068" y="9529"/>
                    <a:pt x="6147" y="9429"/>
                  </a:cubicBezTo>
                  <a:cubicBezTo>
                    <a:pt x="6158" y="9427"/>
                    <a:pt x="6168" y="9426"/>
                    <a:pt x="6177" y="9426"/>
                  </a:cubicBezTo>
                  <a:close/>
                  <a:moveTo>
                    <a:pt x="11916" y="8932"/>
                  </a:moveTo>
                  <a:cubicBezTo>
                    <a:pt x="11936" y="8952"/>
                    <a:pt x="11936" y="9012"/>
                    <a:pt x="11956" y="9032"/>
                  </a:cubicBezTo>
                  <a:cubicBezTo>
                    <a:pt x="11558" y="9589"/>
                    <a:pt x="10981" y="9788"/>
                    <a:pt x="10285" y="9807"/>
                  </a:cubicBezTo>
                  <a:cubicBezTo>
                    <a:pt x="10345" y="9549"/>
                    <a:pt x="10524" y="9429"/>
                    <a:pt x="10663" y="9390"/>
                  </a:cubicBezTo>
                  <a:cubicBezTo>
                    <a:pt x="11061" y="9211"/>
                    <a:pt x="11479" y="9091"/>
                    <a:pt x="11916" y="8932"/>
                  </a:cubicBezTo>
                  <a:close/>
                  <a:moveTo>
                    <a:pt x="6727" y="9348"/>
                  </a:moveTo>
                  <a:cubicBezTo>
                    <a:pt x="6902" y="9348"/>
                    <a:pt x="7081" y="9392"/>
                    <a:pt x="7261" y="9469"/>
                  </a:cubicBezTo>
                  <a:cubicBezTo>
                    <a:pt x="7759" y="9628"/>
                    <a:pt x="8276" y="9788"/>
                    <a:pt x="8793" y="9788"/>
                  </a:cubicBezTo>
                  <a:cubicBezTo>
                    <a:pt x="9191" y="9410"/>
                    <a:pt x="9688" y="9489"/>
                    <a:pt x="10186" y="9469"/>
                  </a:cubicBezTo>
                  <a:lnTo>
                    <a:pt x="10186" y="9469"/>
                  </a:lnTo>
                  <a:cubicBezTo>
                    <a:pt x="9967" y="9827"/>
                    <a:pt x="9629" y="9847"/>
                    <a:pt x="9270" y="9847"/>
                  </a:cubicBezTo>
                  <a:cubicBezTo>
                    <a:pt x="9231" y="9947"/>
                    <a:pt x="9151" y="10026"/>
                    <a:pt x="9032" y="10046"/>
                  </a:cubicBezTo>
                  <a:cubicBezTo>
                    <a:pt x="8603" y="10153"/>
                    <a:pt x="8185" y="10225"/>
                    <a:pt x="7752" y="10225"/>
                  </a:cubicBezTo>
                  <a:cubicBezTo>
                    <a:pt x="7623" y="10225"/>
                    <a:pt x="7493" y="10219"/>
                    <a:pt x="7361" y="10205"/>
                  </a:cubicBezTo>
                  <a:cubicBezTo>
                    <a:pt x="6863" y="10185"/>
                    <a:pt x="6505" y="9927"/>
                    <a:pt x="6446" y="9390"/>
                  </a:cubicBezTo>
                  <a:cubicBezTo>
                    <a:pt x="6537" y="9361"/>
                    <a:pt x="6631" y="9348"/>
                    <a:pt x="6727" y="9348"/>
                  </a:cubicBezTo>
                  <a:close/>
                  <a:moveTo>
                    <a:pt x="1294" y="11140"/>
                  </a:moveTo>
                  <a:lnTo>
                    <a:pt x="1294" y="11140"/>
                  </a:lnTo>
                  <a:cubicBezTo>
                    <a:pt x="1532" y="11180"/>
                    <a:pt x="1671" y="11240"/>
                    <a:pt x="1771" y="11339"/>
                  </a:cubicBezTo>
                  <a:cubicBezTo>
                    <a:pt x="1719" y="11351"/>
                    <a:pt x="1682" y="11359"/>
                    <a:pt x="1649" y="11359"/>
                  </a:cubicBezTo>
                  <a:cubicBezTo>
                    <a:pt x="1567" y="11359"/>
                    <a:pt x="1505" y="11310"/>
                    <a:pt x="1294" y="11140"/>
                  </a:cubicBezTo>
                  <a:close/>
                  <a:moveTo>
                    <a:pt x="13070" y="0"/>
                  </a:moveTo>
                  <a:cubicBezTo>
                    <a:pt x="13070" y="358"/>
                    <a:pt x="13150" y="677"/>
                    <a:pt x="13050" y="1055"/>
                  </a:cubicBezTo>
                  <a:cubicBezTo>
                    <a:pt x="12951" y="1373"/>
                    <a:pt x="13050" y="1771"/>
                    <a:pt x="13010" y="2149"/>
                  </a:cubicBezTo>
                  <a:cubicBezTo>
                    <a:pt x="12951" y="2368"/>
                    <a:pt x="12851" y="2566"/>
                    <a:pt x="12772" y="2785"/>
                  </a:cubicBezTo>
                  <a:cubicBezTo>
                    <a:pt x="12760" y="2833"/>
                    <a:pt x="12726" y="2860"/>
                    <a:pt x="12687" y="2860"/>
                  </a:cubicBezTo>
                  <a:cubicBezTo>
                    <a:pt x="12663" y="2860"/>
                    <a:pt x="12636" y="2849"/>
                    <a:pt x="12612" y="2825"/>
                  </a:cubicBezTo>
                  <a:cubicBezTo>
                    <a:pt x="12473" y="3661"/>
                    <a:pt x="11837" y="3979"/>
                    <a:pt x="11081" y="4377"/>
                  </a:cubicBezTo>
                  <a:cubicBezTo>
                    <a:pt x="11121" y="4257"/>
                    <a:pt x="11140" y="4158"/>
                    <a:pt x="11180" y="4078"/>
                  </a:cubicBezTo>
                  <a:lnTo>
                    <a:pt x="11180" y="4078"/>
                  </a:lnTo>
                  <a:cubicBezTo>
                    <a:pt x="11081" y="4158"/>
                    <a:pt x="10961" y="4237"/>
                    <a:pt x="10862" y="4297"/>
                  </a:cubicBezTo>
                  <a:cubicBezTo>
                    <a:pt x="10762" y="4337"/>
                    <a:pt x="10643" y="4416"/>
                    <a:pt x="10524" y="4456"/>
                  </a:cubicBezTo>
                  <a:cubicBezTo>
                    <a:pt x="10345" y="4576"/>
                    <a:pt x="10166" y="4655"/>
                    <a:pt x="9967" y="4715"/>
                  </a:cubicBezTo>
                  <a:cubicBezTo>
                    <a:pt x="9589" y="4854"/>
                    <a:pt x="9191" y="4954"/>
                    <a:pt x="8793" y="5013"/>
                  </a:cubicBezTo>
                  <a:cubicBezTo>
                    <a:pt x="8833" y="5073"/>
                    <a:pt x="8753" y="5133"/>
                    <a:pt x="8674" y="5153"/>
                  </a:cubicBezTo>
                  <a:cubicBezTo>
                    <a:pt x="8634" y="5192"/>
                    <a:pt x="8554" y="5212"/>
                    <a:pt x="8495" y="5212"/>
                  </a:cubicBezTo>
                  <a:cubicBezTo>
                    <a:pt x="8097" y="5292"/>
                    <a:pt x="8097" y="5292"/>
                    <a:pt x="7997" y="5670"/>
                  </a:cubicBezTo>
                  <a:cubicBezTo>
                    <a:pt x="8267" y="5692"/>
                    <a:pt x="8536" y="5705"/>
                    <a:pt x="8804" y="5705"/>
                  </a:cubicBezTo>
                  <a:cubicBezTo>
                    <a:pt x="9506" y="5705"/>
                    <a:pt x="10200" y="5616"/>
                    <a:pt x="10862" y="5371"/>
                  </a:cubicBezTo>
                  <a:cubicBezTo>
                    <a:pt x="10986" y="5330"/>
                    <a:pt x="11074" y="5308"/>
                    <a:pt x="11146" y="5308"/>
                  </a:cubicBezTo>
                  <a:cubicBezTo>
                    <a:pt x="11283" y="5308"/>
                    <a:pt x="11362" y="5388"/>
                    <a:pt x="11518" y="5570"/>
                  </a:cubicBezTo>
                  <a:cubicBezTo>
                    <a:pt x="11678" y="5809"/>
                    <a:pt x="11757" y="6068"/>
                    <a:pt x="11757" y="6346"/>
                  </a:cubicBezTo>
                  <a:cubicBezTo>
                    <a:pt x="11777" y="6684"/>
                    <a:pt x="11717" y="7003"/>
                    <a:pt x="11638" y="7301"/>
                  </a:cubicBezTo>
                  <a:cubicBezTo>
                    <a:pt x="11558" y="7540"/>
                    <a:pt x="11479" y="7798"/>
                    <a:pt x="11479" y="8077"/>
                  </a:cubicBezTo>
                  <a:cubicBezTo>
                    <a:pt x="11777" y="7400"/>
                    <a:pt x="11916" y="6545"/>
                    <a:pt x="11817" y="5749"/>
                  </a:cubicBezTo>
                  <a:lnTo>
                    <a:pt x="11817" y="5749"/>
                  </a:lnTo>
                  <a:cubicBezTo>
                    <a:pt x="12135" y="5948"/>
                    <a:pt x="12274" y="6247"/>
                    <a:pt x="12374" y="6585"/>
                  </a:cubicBezTo>
                  <a:cubicBezTo>
                    <a:pt x="12533" y="7082"/>
                    <a:pt x="12513" y="7579"/>
                    <a:pt x="12433" y="8077"/>
                  </a:cubicBezTo>
                  <a:cubicBezTo>
                    <a:pt x="12414" y="8196"/>
                    <a:pt x="12374" y="8315"/>
                    <a:pt x="12234" y="8395"/>
                  </a:cubicBezTo>
                  <a:cubicBezTo>
                    <a:pt x="11936" y="8813"/>
                    <a:pt x="11479" y="9012"/>
                    <a:pt x="10981" y="9111"/>
                  </a:cubicBezTo>
                  <a:cubicBezTo>
                    <a:pt x="10941" y="8932"/>
                    <a:pt x="11121" y="8833"/>
                    <a:pt x="11121" y="8693"/>
                  </a:cubicBezTo>
                  <a:lnTo>
                    <a:pt x="11121" y="8693"/>
                  </a:lnTo>
                  <a:cubicBezTo>
                    <a:pt x="10961" y="8773"/>
                    <a:pt x="10922" y="8932"/>
                    <a:pt x="10782" y="9032"/>
                  </a:cubicBezTo>
                  <a:cubicBezTo>
                    <a:pt x="10666" y="9163"/>
                    <a:pt x="10495" y="9284"/>
                    <a:pt x="10327" y="9284"/>
                  </a:cubicBezTo>
                  <a:cubicBezTo>
                    <a:pt x="10265" y="9284"/>
                    <a:pt x="10204" y="9268"/>
                    <a:pt x="10146" y="9231"/>
                  </a:cubicBezTo>
                  <a:cubicBezTo>
                    <a:pt x="10081" y="9190"/>
                    <a:pt x="10027" y="9176"/>
                    <a:pt x="9978" y="9176"/>
                  </a:cubicBezTo>
                  <a:cubicBezTo>
                    <a:pt x="9906" y="9176"/>
                    <a:pt x="9847" y="9207"/>
                    <a:pt x="9788" y="9231"/>
                  </a:cubicBezTo>
                  <a:cubicBezTo>
                    <a:pt x="9529" y="9310"/>
                    <a:pt x="9251" y="9370"/>
                    <a:pt x="8972" y="9370"/>
                  </a:cubicBezTo>
                  <a:cubicBezTo>
                    <a:pt x="8597" y="9370"/>
                    <a:pt x="8222" y="9326"/>
                    <a:pt x="7847" y="9326"/>
                  </a:cubicBezTo>
                  <a:cubicBezTo>
                    <a:pt x="7784" y="9326"/>
                    <a:pt x="7722" y="9327"/>
                    <a:pt x="7659" y="9330"/>
                  </a:cubicBezTo>
                  <a:cubicBezTo>
                    <a:pt x="7572" y="9338"/>
                    <a:pt x="7487" y="9341"/>
                    <a:pt x="7402" y="9341"/>
                  </a:cubicBezTo>
                  <a:cubicBezTo>
                    <a:pt x="6830" y="9341"/>
                    <a:pt x="6312" y="9170"/>
                    <a:pt x="5809" y="8892"/>
                  </a:cubicBezTo>
                  <a:cubicBezTo>
                    <a:pt x="5809" y="8892"/>
                    <a:pt x="5789" y="8892"/>
                    <a:pt x="5789" y="8853"/>
                  </a:cubicBezTo>
                  <a:cubicBezTo>
                    <a:pt x="5710" y="8932"/>
                    <a:pt x="5610" y="9012"/>
                    <a:pt x="5491" y="9051"/>
                  </a:cubicBezTo>
                  <a:cubicBezTo>
                    <a:pt x="5551" y="9211"/>
                    <a:pt x="5590" y="9330"/>
                    <a:pt x="5749" y="9469"/>
                  </a:cubicBezTo>
                  <a:cubicBezTo>
                    <a:pt x="5968" y="9668"/>
                    <a:pt x="6008" y="9927"/>
                    <a:pt x="5909" y="10205"/>
                  </a:cubicBezTo>
                  <a:cubicBezTo>
                    <a:pt x="5869" y="10325"/>
                    <a:pt x="5869" y="10464"/>
                    <a:pt x="5849" y="10583"/>
                  </a:cubicBezTo>
                  <a:cubicBezTo>
                    <a:pt x="5948" y="10404"/>
                    <a:pt x="6008" y="10225"/>
                    <a:pt x="6048" y="10046"/>
                  </a:cubicBezTo>
                  <a:cubicBezTo>
                    <a:pt x="6060" y="9975"/>
                    <a:pt x="6093" y="9939"/>
                    <a:pt x="6140" y="9939"/>
                  </a:cubicBezTo>
                  <a:cubicBezTo>
                    <a:pt x="6170" y="9939"/>
                    <a:pt x="6207" y="9955"/>
                    <a:pt x="6247" y="9986"/>
                  </a:cubicBezTo>
                  <a:cubicBezTo>
                    <a:pt x="6386" y="10086"/>
                    <a:pt x="6505" y="10205"/>
                    <a:pt x="6505" y="10404"/>
                  </a:cubicBezTo>
                  <a:cubicBezTo>
                    <a:pt x="6505" y="10703"/>
                    <a:pt x="6466" y="10941"/>
                    <a:pt x="6267" y="11180"/>
                  </a:cubicBezTo>
                  <a:cubicBezTo>
                    <a:pt x="5897" y="11605"/>
                    <a:pt x="5391" y="11841"/>
                    <a:pt x="4811" y="11841"/>
                  </a:cubicBezTo>
                  <a:cubicBezTo>
                    <a:pt x="4767" y="11841"/>
                    <a:pt x="4721" y="11839"/>
                    <a:pt x="4675" y="11836"/>
                  </a:cubicBezTo>
                  <a:cubicBezTo>
                    <a:pt x="5053" y="11618"/>
                    <a:pt x="5391" y="11419"/>
                    <a:pt x="5610" y="11041"/>
                  </a:cubicBezTo>
                  <a:lnTo>
                    <a:pt x="5610" y="11041"/>
                  </a:lnTo>
                  <a:cubicBezTo>
                    <a:pt x="5451" y="11180"/>
                    <a:pt x="5272" y="11319"/>
                    <a:pt x="5093" y="11459"/>
                  </a:cubicBezTo>
                  <a:cubicBezTo>
                    <a:pt x="5013" y="11504"/>
                    <a:pt x="4926" y="11550"/>
                    <a:pt x="4840" y="11550"/>
                  </a:cubicBezTo>
                  <a:cubicBezTo>
                    <a:pt x="4777" y="11550"/>
                    <a:pt x="4714" y="11526"/>
                    <a:pt x="4655" y="11459"/>
                  </a:cubicBezTo>
                  <a:cubicBezTo>
                    <a:pt x="4270" y="11651"/>
                    <a:pt x="3860" y="11761"/>
                    <a:pt x="3446" y="11761"/>
                  </a:cubicBezTo>
                  <a:cubicBezTo>
                    <a:pt x="3219" y="11761"/>
                    <a:pt x="2991" y="11728"/>
                    <a:pt x="2766" y="11657"/>
                  </a:cubicBezTo>
                  <a:cubicBezTo>
                    <a:pt x="2209" y="11478"/>
                    <a:pt x="1671" y="11279"/>
                    <a:pt x="1174" y="10921"/>
                  </a:cubicBezTo>
                  <a:cubicBezTo>
                    <a:pt x="836" y="10703"/>
                    <a:pt x="538" y="10464"/>
                    <a:pt x="438" y="10066"/>
                  </a:cubicBezTo>
                  <a:cubicBezTo>
                    <a:pt x="419" y="9972"/>
                    <a:pt x="401" y="9826"/>
                    <a:pt x="265" y="9826"/>
                  </a:cubicBezTo>
                  <a:cubicBezTo>
                    <a:pt x="257" y="9826"/>
                    <a:pt x="248" y="9826"/>
                    <a:pt x="239" y="9827"/>
                  </a:cubicBezTo>
                  <a:cubicBezTo>
                    <a:pt x="100" y="9827"/>
                    <a:pt x="100" y="9986"/>
                    <a:pt x="40" y="10086"/>
                  </a:cubicBezTo>
                  <a:cubicBezTo>
                    <a:pt x="0" y="10205"/>
                    <a:pt x="0" y="10325"/>
                    <a:pt x="100" y="10464"/>
                  </a:cubicBezTo>
                  <a:cubicBezTo>
                    <a:pt x="697" y="11279"/>
                    <a:pt x="1373" y="11976"/>
                    <a:pt x="2487" y="11976"/>
                  </a:cubicBezTo>
                  <a:cubicBezTo>
                    <a:pt x="3303" y="11976"/>
                    <a:pt x="4118" y="12016"/>
                    <a:pt x="4954" y="12055"/>
                  </a:cubicBezTo>
                  <a:cubicBezTo>
                    <a:pt x="4993" y="12057"/>
                    <a:pt x="5031" y="12058"/>
                    <a:pt x="5069" y="12058"/>
                  </a:cubicBezTo>
                  <a:cubicBezTo>
                    <a:pt x="6012" y="12058"/>
                    <a:pt x="6550" y="11579"/>
                    <a:pt x="6665" y="10623"/>
                  </a:cubicBezTo>
                  <a:cubicBezTo>
                    <a:pt x="6681" y="10427"/>
                    <a:pt x="6738" y="10378"/>
                    <a:pt x="6890" y="10378"/>
                  </a:cubicBezTo>
                  <a:cubicBezTo>
                    <a:pt x="6923" y="10378"/>
                    <a:pt x="6960" y="10381"/>
                    <a:pt x="7003" y="10384"/>
                  </a:cubicBezTo>
                  <a:cubicBezTo>
                    <a:pt x="7259" y="10415"/>
                    <a:pt x="7511" y="10430"/>
                    <a:pt x="7760" y="10430"/>
                  </a:cubicBezTo>
                  <a:cubicBezTo>
                    <a:pt x="8322" y="10430"/>
                    <a:pt x="8866" y="10351"/>
                    <a:pt x="9390" y="10185"/>
                  </a:cubicBezTo>
                  <a:cubicBezTo>
                    <a:pt x="9688" y="10086"/>
                    <a:pt x="9987" y="10026"/>
                    <a:pt x="10285" y="10006"/>
                  </a:cubicBezTo>
                  <a:cubicBezTo>
                    <a:pt x="10882" y="9986"/>
                    <a:pt x="11459" y="9807"/>
                    <a:pt x="11857" y="9370"/>
                  </a:cubicBezTo>
                  <a:cubicBezTo>
                    <a:pt x="12553" y="8594"/>
                    <a:pt x="12851" y="7699"/>
                    <a:pt x="12612" y="6625"/>
                  </a:cubicBezTo>
                  <a:cubicBezTo>
                    <a:pt x="12473" y="6127"/>
                    <a:pt x="12234" y="5789"/>
                    <a:pt x="11876" y="5451"/>
                  </a:cubicBezTo>
                  <a:cubicBezTo>
                    <a:pt x="11817" y="5391"/>
                    <a:pt x="11717" y="5332"/>
                    <a:pt x="11618" y="5252"/>
                  </a:cubicBezTo>
                  <a:cubicBezTo>
                    <a:pt x="11439" y="5133"/>
                    <a:pt x="11439" y="5013"/>
                    <a:pt x="11578" y="4894"/>
                  </a:cubicBezTo>
                  <a:cubicBezTo>
                    <a:pt x="11936" y="4596"/>
                    <a:pt x="12175" y="4198"/>
                    <a:pt x="12374" y="3800"/>
                  </a:cubicBezTo>
                  <a:cubicBezTo>
                    <a:pt x="12433" y="3700"/>
                    <a:pt x="12473" y="3561"/>
                    <a:pt x="12553" y="3521"/>
                  </a:cubicBezTo>
                  <a:cubicBezTo>
                    <a:pt x="13030" y="3143"/>
                    <a:pt x="13150" y="2626"/>
                    <a:pt x="13150" y="2049"/>
                  </a:cubicBezTo>
                  <a:cubicBezTo>
                    <a:pt x="13150" y="1811"/>
                    <a:pt x="13070" y="1532"/>
                    <a:pt x="13150" y="1273"/>
                  </a:cubicBezTo>
                  <a:cubicBezTo>
                    <a:pt x="13368" y="756"/>
                    <a:pt x="13309" y="378"/>
                    <a:pt x="130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15"/>
            <p:cNvSpPr/>
            <p:nvPr/>
          </p:nvSpPr>
          <p:spPr>
            <a:xfrm>
              <a:off x="-2803350" y="-2160950"/>
              <a:ext cx="15950" cy="19425"/>
            </a:xfrm>
            <a:custGeom>
              <a:rect b="b" l="l" r="r" t="t"/>
              <a:pathLst>
                <a:path extrusionOk="0" h="777" w="638">
                  <a:moveTo>
                    <a:pt x="637" y="0"/>
                  </a:moveTo>
                  <a:cubicBezTo>
                    <a:pt x="617" y="40"/>
                    <a:pt x="558" y="60"/>
                    <a:pt x="538" y="80"/>
                  </a:cubicBezTo>
                  <a:cubicBezTo>
                    <a:pt x="359" y="319"/>
                    <a:pt x="160" y="557"/>
                    <a:pt x="1" y="776"/>
                  </a:cubicBezTo>
                  <a:cubicBezTo>
                    <a:pt x="40" y="776"/>
                    <a:pt x="100" y="756"/>
                    <a:pt x="140" y="756"/>
                  </a:cubicBezTo>
                  <a:cubicBezTo>
                    <a:pt x="359" y="577"/>
                    <a:pt x="518" y="299"/>
                    <a:pt x="6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15"/>
            <p:cNvSpPr/>
            <p:nvPr/>
          </p:nvSpPr>
          <p:spPr>
            <a:xfrm>
              <a:off x="-2857050" y="-1907825"/>
              <a:ext cx="46275" cy="49275"/>
            </a:xfrm>
            <a:custGeom>
              <a:rect b="b" l="l" r="r" t="t"/>
              <a:pathLst>
                <a:path extrusionOk="0" h="1971" w="1851">
                  <a:moveTo>
                    <a:pt x="1174" y="677"/>
                  </a:moveTo>
                  <a:cubicBezTo>
                    <a:pt x="1273" y="498"/>
                    <a:pt x="1353" y="319"/>
                    <a:pt x="1373" y="140"/>
                  </a:cubicBezTo>
                  <a:cubicBezTo>
                    <a:pt x="1393" y="21"/>
                    <a:pt x="1472" y="1"/>
                    <a:pt x="1572" y="80"/>
                  </a:cubicBezTo>
                  <a:cubicBezTo>
                    <a:pt x="1711" y="180"/>
                    <a:pt x="1850" y="299"/>
                    <a:pt x="1850" y="498"/>
                  </a:cubicBezTo>
                  <a:cubicBezTo>
                    <a:pt x="1850" y="797"/>
                    <a:pt x="1791" y="1035"/>
                    <a:pt x="1592" y="1274"/>
                  </a:cubicBezTo>
                  <a:cubicBezTo>
                    <a:pt x="1194" y="1732"/>
                    <a:pt x="657" y="1970"/>
                    <a:pt x="0" y="1930"/>
                  </a:cubicBezTo>
                  <a:cubicBezTo>
                    <a:pt x="378" y="1712"/>
                    <a:pt x="716" y="1513"/>
                    <a:pt x="955" y="1135"/>
                  </a:cubicBezTo>
                  <a:lnTo>
                    <a:pt x="955" y="1135"/>
                  </a:lnTo>
                  <a:cubicBezTo>
                    <a:pt x="1054" y="916"/>
                    <a:pt x="1174" y="816"/>
                    <a:pt x="1174" y="6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15"/>
            <p:cNvSpPr/>
            <p:nvPr/>
          </p:nvSpPr>
          <p:spPr>
            <a:xfrm>
              <a:off x="-3103725" y="-2185325"/>
              <a:ext cx="14950" cy="43300"/>
            </a:xfrm>
            <a:custGeom>
              <a:rect b="b" l="l" r="r" t="t"/>
              <a:pathLst>
                <a:path extrusionOk="0" h="1732" w="598">
                  <a:moveTo>
                    <a:pt x="100" y="1731"/>
                  </a:moveTo>
                  <a:lnTo>
                    <a:pt x="80" y="1692"/>
                  </a:lnTo>
                  <a:cubicBezTo>
                    <a:pt x="0" y="1055"/>
                    <a:pt x="179" y="498"/>
                    <a:pt x="577" y="1"/>
                  </a:cubicBezTo>
                  <a:lnTo>
                    <a:pt x="577" y="1"/>
                  </a:lnTo>
                  <a:cubicBezTo>
                    <a:pt x="597" y="140"/>
                    <a:pt x="538" y="239"/>
                    <a:pt x="498" y="339"/>
                  </a:cubicBezTo>
                  <a:cubicBezTo>
                    <a:pt x="339" y="657"/>
                    <a:pt x="279" y="975"/>
                    <a:pt x="279" y="1353"/>
                  </a:cubicBezTo>
                  <a:cubicBezTo>
                    <a:pt x="239" y="1453"/>
                    <a:pt x="319" y="1652"/>
                    <a:pt x="100" y="17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15"/>
            <p:cNvSpPr/>
            <p:nvPr/>
          </p:nvSpPr>
          <p:spPr>
            <a:xfrm>
              <a:off x="-2857550" y="-1876975"/>
              <a:ext cx="8475" cy="6975"/>
            </a:xfrm>
            <a:custGeom>
              <a:rect b="b" l="l" r="r" t="t"/>
              <a:pathLst>
                <a:path extrusionOk="0" h="279" w="339">
                  <a:moveTo>
                    <a:pt x="20" y="279"/>
                  </a:moveTo>
                  <a:cubicBezTo>
                    <a:pt x="120" y="179"/>
                    <a:pt x="239" y="80"/>
                    <a:pt x="338" y="0"/>
                  </a:cubicBezTo>
                  <a:cubicBezTo>
                    <a:pt x="219" y="199"/>
                    <a:pt x="219" y="199"/>
                    <a:pt x="20" y="279"/>
                  </a:cubicBezTo>
                  <a:cubicBezTo>
                    <a:pt x="0" y="259"/>
                    <a:pt x="20" y="279"/>
                    <a:pt x="20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15"/>
            <p:cNvSpPr/>
            <p:nvPr/>
          </p:nvSpPr>
          <p:spPr>
            <a:xfrm>
              <a:off x="-2837175" y="-1911300"/>
              <a:ext cx="2525" cy="3500"/>
            </a:xfrm>
            <a:custGeom>
              <a:rect b="b" l="l" r="r" t="t"/>
              <a:pathLst>
                <a:path extrusionOk="0" h="140" w="101">
                  <a:moveTo>
                    <a:pt x="21" y="80"/>
                  </a:moveTo>
                  <a:cubicBezTo>
                    <a:pt x="21" y="60"/>
                    <a:pt x="1" y="21"/>
                    <a:pt x="80" y="1"/>
                  </a:cubicBezTo>
                  <a:cubicBezTo>
                    <a:pt x="80" y="21"/>
                    <a:pt x="100" y="40"/>
                    <a:pt x="100" y="60"/>
                  </a:cubicBezTo>
                  <a:cubicBezTo>
                    <a:pt x="100" y="100"/>
                    <a:pt x="80" y="120"/>
                    <a:pt x="80" y="140"/>
                  </a:cubicBezTo>
                  <a:cubicBezTo>
                    <a:pt x="61" y="140"/>
                    <a:pt x="21" y="120"/>
                    <a:pt x="21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15"/>
            <p:cNvSpPr/>
            <p:nvPr/>
          </p:nvSpPr>
          <p:spPr>
            <a:xfrm>
              <a:off x="-2832200" y="-1891900"/>
              <a:ext cx="5000" cy="11450"/>
            </a:xfrm>
            <a:custGeom>
              <a:rect b="b" l="l" r="r" t="t"/>
              <a:pathLst>
                <a:path extrusionOk="0" h="458" w="200">
                  <a:moveTo>
                    <a:pt x="200" y="0"/>
                  </a:moveTo>
                  <a:cubicBezTo>
                    <a:pt x="180" y="179"/>
                    <a:pt x="60" y="299"/>
                    <a:pt x="1" y="458"/>
                  </a:cubicBezTo>
                  <a:cubicBezTo>
                    <a:pt x="21" y="279"/>
                    <a:pt x="1" y="100"/>
                    <a:pt x="2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15"/>
            <p:cNvSpPr/>
            <p:nvPr/>
          </p:nvSpPr>
          <p:spPr>
            <a:xfrm>
              <a:off x="-3093275" y="-2119675"/>
              <a:ext cx="37800" cy="20925"/>
            </a:xfrm>
            <a:custGeom>
              <a:rect b="b" l="l" r="r" t="t"/>
              <a:pathLst>
                <a:path extrusionOk="0" h="837" w="1512">
                  <a:moveTo>
                    <a:pt x="179" y="1"/>
                  </a:moveTo>
                  <a:cubicBezTo>
                    <a:pt x="577" y="60"/>
                    <a:pt x="915" y="299"/>
                    <a:pt x="1293" y="438"/>
                  </a:cubicBezTo>
                  <a:cubicBezTo>
                    <a:pt x="1452" y="498"/>
                    <a:pt x="1452" y="518"/>
                    <a:pt x="1512" y="836"/>
                  </a:cubicBezTo>
                  <a:cubicBezTo>
                    <a:pt x="1054" y="737"/>
                    <a:pt x="657" y="538"/>
                    <a:pt x="259" y="299"/>
                  </a:cubicBezTo>
                  <a:cubicBezTo>
                    <a:pt x="120" y="239"/>
                    <a:pt x="0" y="140"/>
                    <a:pt x="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15"/>
            <p:cNvSpPr/>
            <p:nvPr/>
          </p:nvSpPr>
          <p:spPr>
            <a:xfrm>
              <a:off x="-3110700" y="-2193775"/>
              <a:ext cx="24400" cy="56725"/>
            </a:xfrm>
            <a:custGeom>
              <a:rect b="b" l="l" r="r" t="t"/>
              <a:pathLst>
                <a:path extrusionOk="0" h="2269" w="976">
                  <a:moveTo>
                    <a:pt x="856" y="339"/>
                  </a:moveTo>
                  <a:cubicBezTo>
                    <a:pt x="458" y="836"/>
                    <a:pt x="279" y="1413"/>
                    <a:pt x="359" y="2030"/>
                  </a:cubicBezTo>
                  <a:cubicBezTo>
                    <a:pt x="319" y="2109"/>
                    <a:pt x="279" y="2189"/>
                    <a:pt x="260" y="2268"/>
                  </a:cubicBezTo>
                  <a:cubicBezTo>
                    <a:pt x="1" y="1691"/>
                    <a:pt x="260" y="796"/>
                    <a:pt x="876" y="1"/>
                  </a:cubicBezTo>
                  <a:cubicBezTo>
                    <a:pt x="976" y="120"/>
                    <a:pt x="777" y="219"/>
                    <a:pt x="856" y="3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15"/>
            <p:cNvSpPr/>
            <p:nvPr/>
          </p:nvSpPr>
          <p:spPr>
            <a:xfrm>
              <a:off x="-3087825" y="-2106250"/>
              <a:ext cx="32350" cy="19425"/>
            </a:xfrm>
            <a:custGeom>
              <a:rect b="b" l="l" r="r" t="t"/>
              <a:pathLst>
                <a:path extrusionOk="0" h="777" w="1294">
                  <a:moveTo>
                    <a:pt x="1" y="21"/>
                  </a:moveTo>
                  <a:cubicBezTo>
                    <a:pt x="140" y="1"/>
                    <a:pt x="180" y="60"/>
                    <a:pt x="240" y="100"/>
                  </a:cubicBezTo>
                  <a:cubicBezTo>
                    <a:pt x="498" y="279"/>
                    <a:pt x="757" y="478"/>
                    <a:pt x="1095" y="418"/>
                  </a:cubicBezTo>
                  <a:cubicBezTo>
                    <a:pt x="1175" y="399"/>
                    <a:pt x="1294" y="418"/>
                    <a:pt x="1294" y="578"/>
                  </a:cubicBezTo>
                  <a:cubicBezTo>
                    <a:pt x="1294" y="737"/>
                    <a:pt x="1195" y="776"/>
                    <a:pt x="1075" y="757"/>
                  </a:cubicBezTo>
                  <a:cubicBezTo>
                    <a:pt x="936" y="757"/>
                    <a:pt x="797" y="697"/>
                    <a:pt x="677" y="617"/>
                  </a:cubicBezTo>
                  <a:cubicBezTo>
                    <a:pt x="458" y="458"/>
                    <a:pt x="180" y="299"/>
                    <a:pt x="1" y="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15"/>
            <p:cNvSpPr/>
            <p:nvPr/>
          </p:nvSpPr>
          <p:spPr>
            <a:xfrm>
              <a:off x="-3095775" y="-2125650"/>
              <a:ext cx="8975" cy="6500"/>
            </a:xfrm>
            <a:custGeom>
              <a:rect b="b" l="l" r="r" t="t"/>
              <a:pathLst>
                <a:path extrusionOk="0" h="260" w="359">
                  <a:moveTo>
                    <a:pt x="279" y="259"/>
                  </a:moveTo>
                  <a:cubicBezTo>
                    <a:pt x="200" y="160"/>
                    <a:pt x="21" y="180"/>
                    <a:pt x="1" y="1"/>
                  </a:cubicBezTo>
                  <a:cubicBezTo>
                    <a:pt x="359" y="1"/>
                    <a:pt x="359" y="1"/>
                    <a:pt x="279" y="259"/>
                  </a:cubicBezTo>
                  <a:cubicBezTo>
                    <a:pt x="279" y="240"/>
                    <a:pt x="279" y="259"/>
                    <a:pt x="279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15"/>
            <p:cNvSpPr/>
            <p:nvPr/>
          </p:nvSpPr>
          <p:spPr>
            <a:xfrm>
              <a:off x="-3076875" y="-2122150"/>
              <a:ext cx="6500" cy="4000"/>
            </a:xfrm>
            <a:custGeom>
              <a:rect b="b" l="l" r="r" t="t"/>
              <a:pathLst>
                <a:path extrusionOk="0" h="160" w="260">
                  <a:moveTo>
                    <a:pt x="259" y="119"/>
                  </a:moveTo>
                  <a:cubicBezTo>
                    <a:pt x="239" y="159"/>
                    <a:pt x="200" y="159"/>
                    <a:pt x="140" y="139"/>
                  </a:cubicBezTo>
                  <a:cubicBezTo>
                    <a:pt x="100" y="119"/>
                    <a:pt x="20" y="119"/>
                    <a:pt x="1" y="40"/>
                  </a:cubicBezTo>
                  <a:cubicBezTo>
                    <a:pt x="1" y="20"/>
                    <a:pt x="20" y="0"/>
                    <a:pt x="40" y="0"/>
                  </a:cubicBezTo>
                  <a:cubicBezTo>
                    <a:pt x="120" y="0"/>
                    <a:pt x="200" y="0"/>
                    <a:pt x="239" y="80"/>
                  </a:cubicBezTo>
                  <a:cubicBezTo>
                    <a:pt x="259" y="60"/>
                    <a:pt x="259" y="100"/>
                    <a:pt x="259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15"/>
            <p:cNvSpPr/>
            <p:nvPr/>
          </p:nvSpPr>
          <p:spPr>
            <a:xfrm>
              <a:off x="-2813300" y="-1922725"/>
              <a:ext cx="70650" cy="23875"/>
            </a:xfrm>
            <a:custGeom>
              <a:rect b="b" l="l" r="r" t="t"/>
              <a:pathLst>
                <a:path extrusionOk="0" h="955" w="2826">
                  <a:moveTo>
                    <a:pt x="2825" y="537"/>
                  </a:moveTo>
                  <a:cubicBezTo>
                    <a:pt x="2786" y="637"/>
                    <a:pt x="2706" y="716"/>
                    <a:pt x="2587" y="736"/>
                  </a:cubicBezTo>
                  <a:cubicBezTo>
                    <a:pt x="2030" y="875"/>
                    <a:pt x="1493" y="955"/>
                    <a:pt x="916" y="895"/>
                  </a:cubicBezTo>
                  <a:cubicBezTo>
                    <a:pt x="418" y="875"/>
                    <a:pt x="60" y="617"/>
                    <a:pt x="1" y="80"/>
                  </a:cubicBezTo>
                  <a:cubicBezTo>
                    <a:pt x="259" y="0"/>
                    <a:pt x="538" y="40"/>
                    <a:pt x="816" y="159"/>
                  </a:cubicBezTo>
                  <a:cubicBezTo>
                    <a:pt x="1314" y="318"/>
                    <a:pt x="1831" y="478"/>
                    <a:pt x="2348" y="478"/>
                  </a:cubicBezTo>
                  <a:lnTo>
                    <a:pt x="2348" y="458"/>
                  </a:lnTo>
                  <a:cubicBezTo>
                    <a:pt x="2507" y="537"/>
                    <a:pt x="2686" y="577"/>
                    <a:pt x="2825" y="5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15"/>
            <p:cNvSpPr/>
            <p:nvPr/>
          </p:nvSpPr>
          <p:spPr>
            <a:xfrm>
              <a:off x="-2942100" y="-1876975"/>
              <a:ext cx="11950" cy="5975"/>
            </a:xfrm>
            <a:custGeom>
              <a:rect b="b" l="l" r="r" t="t"/>
              <a:pathLst>
                <a:path extrusionOk="0" h="239" w="478">
                  <a:moveTo>
                    <a:pt x="1" y="0"/>
                  </a:moveTo>
                  <a:cubicBezTo>
                    <a:pt x="239" y="40"/>
                    <a:pt x="378" y="100"/>
                    <a:pt x="478" y="199"/>
                  </a:cubicBezTo>
                  <a:cubicBezTo>
                    <a:pt x="299" y="239"/>
                    <a:pt x="299" y="239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15"/>
            <p:cNvSpPr/>
            <p:nvPr/>
          </p:nvSpPr>
          <p:spPr>
            <a:xfrm>
              <a:off x="-2822750" y="-1919750"/>
              <a:ext cx="8000" cy="9975"/>
            </a:xfrm>
            <a:custGeom>
              <a:rect b="b" l="l" r="r" t="t"/>
              <a:pathLst>
                <a:path extrusionOk="0" h="399" w="320">
                  <a:moveTo>
                    <a:pt x="80" y="20"/>
                  </a:moveTo>
                  <a:cubicBezTo>
                    <a:pt x="180" y="0"/>
                    <a:pt x="220" y="80"/>
                    <a:pt x="239" y="160"/>
                  </a:cubicBezTo>
                  <a:cubicBezTo>
                    <a:pt x="299" y="199"/>
                    <a:pt x="319" y="279"/>
                    <a:pt x="279" y="319"/>
                  </a:cubicBezTo>
                  <a:cubicBezTo>
                    <a:pt x="180" y="398"/>
                    <a:pt x="120" y="299"/>
                    <a:pt x="100" y="259"/>
                  </a:cubicBezTo>
                  <a:cubicBezTo>
                    <a:pt x="41" y="179"/>
                    <a:pt x="1" y="100"/>
                    <a:pt x="80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15"/>
            <p:cNvSpPr/>
            <p:nvPr/>
          </p:nvSpPr>
          <p:spPr>
            <a:xfrm>
              <a:off x="-2830475" y="-2036625"/>
              <a:ext cx="202200" cy="128475"/>
            </a:xfrm>
            <a:custGeom>
              <a:rect b="b" l="l" r="r" t="t"/>
              <a:pathLst>
                <a:path extrusionOk="0" h="5139" w="8088">
                  <a:moveTo>
                    <a:pt x="5183" y="1"/>
                  </a:moveTo>
                  <a:cubicBezTo>
                    <a:pt x="5124" y="1"/>
                    <a:pt x="5064" y="100"/>
                    <a:pt x="5124" y="120"/>
                  </a:cubicBezTo>
                  <a:cubicBezTo>
                    <a:pt x="6079" y="558"/>
                    <a:pt x="6815" y="1055"/>
                    <a:pt x="7014" y="2149"/>
                  </a:cubicBezTo>
                  <a:cubicBezTo>
                    <a:pt x="7213" y="3164"/>
                    <a:pt x="6596" y="4019"/>
                    <a:pt x="5721" y="4417"/>
                  </a:cubicBezTo>
                  <a:cubicBezTo>
                    <a:pt x="5128" y="4697"/>
                    <a:pt x="4455" y="4786"/>
                    <a:pt x="3789" y="4786"/>
                  </a:cubicBezTo>
                  <a:cubicBezTo>
                    <a:pt x="3650" y="4786"/>
                    <a:pt x="3511" y="4782"/>
                    <a:pt x="3373" y="4775"/>
                  </a:cubicBezTo>
                  <a:cubicBezTo>
                    <a:pt x="2279" y="4755"/>
                    <a:pt x="1304" y="4357"/>
                    <a:pt x="230" y="4138"/>
                  </a:cubicBezTo>
                  <a:cubicBezTo>
                    <a:pt x="221" y="4135"/>
                    <a:pt x="212" y="4134"/>
                    <a:pt x="203" y="4134"/>
                  </a:cubicBezTo>
                  <a:cubicBezTo>
                    <a:pt x="94" y="4134"/>
                    <a:pt x="1" y="4343"/>
                    <a:pt x="111" y="4417"/>
                  </a:cubicBezTo>
                  <a:cubicBezTo>
                    <a:pt x="1047" y="4957"/>
                    <a:pt x="2343" y="5139"/>
                    <a:pt x="3465" y="5139"/>
                  </a:cubicBezTo>
                  <a:cubicBezTo>
                    <a:pt x="3582" y="5139"/>
                    <a:pt x="3698" y="5137"/>
                    <a:pt x="3811" y="5133"/>
                  </a:cubicBezTo>
                  <a:cubicBezTo>
                    <a:pt x="4726" y="5093"/>
                    <a:pt x="5661" y="4874"/>
                    <a:pt x="6397" y="4337"/>
                  </a:cubicBezTo>
                  <a:cubicBezTo>
                    <a:pt x="8088" y="3104"/>
                    <a:pt x="7292" y="120"/>
                    <a:pt x="5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15"/>
            <p:cNvSpPr/>
            <p:nvPr/>
          </p:nvSpPr>
          <p:spPr>
            <a:xfrm>
              <a:off x="-3221600" y="-2226400"/>
              <a:ext cx="406850" cy="370175"/>
            </a:xfrm>
            <a:custGeom>
              <a:rect b="b" l="l" r="r" t="t"/>
              <a:pathLst>
                <a:path extrusionOk="0" h="14807" w="16274">
                  <a:moveTo>
                    <a:pt x="2826" y="11272"/>
                  </a:moveTo>
                  <a:cubicBezTo>
                    <a:pt x="2766" y="11590"/>
                    <a:pt x="2806" y="11928"/>
                    <a:pt x="2905" y="12247"/>
                  </a:cubicBezTo>
                  <a:cubicBezTo>
                    <a:pt x="3124" y="12923"/>
                    <a:pt x="3721" y="13420"/>
                    <a:pt x="4357" y="13778"/>
                  </a:cubicBezTo>
                  <a:cubicBezTo>
                    <a:pt x="4318" y="13758"/>
                    <a:pt x="4298" y="13758"/>
                    <a:pt x="4258" y="13758"/>
                  </a:cubicBezTo>
                  <a:cubicBezTo>
                    <a:pt x="3025" y="13480"/>
                    <a:pt x="2547" y="12346"/>
                    <a:pt x="2826" y="11272"/>
                  </a:cubicBezTo>
                  <a:close/>
                  <a:moveTo>
                    <a:pt x="8322" y="1"/>
                  </a:moveTo>
                  <a:cubicBezTo>
                    <a:pt x="8158" y="1"/>
                    <a:pt x="8000" y="7"/>
                    <a:pt x="7858" y="13"/>
                  </a:cubicBezTo>
                  <a:cubicBezTo>
                    <a:pt x="7202" y="52"/>
                    <a:pt x="6585" y="251"/>
                    <a:pt x="6028" y="609"/>
                  </a:cubicBezTo>
                  <a:cubicBezTo>
                    <a:pt x="4974" y="1226"/>
                    <a:pt x="4337" y="2380"/>
                    <a:pt x="4377" y="3613"/>
                  </a:cubicBezTo>
                  <a:cubicBezTo>
                    <a:pt x="4232" y="3574"/>
                    <a:pt x="4085" y="3556"/>
                    <a:pt x="3937" y="3556"/>
                  </a:cubicBezTo>
                  <a:cubicBezTo>
                    <a:pt x="2560" y="3556"/>
                    <a:pt x="1095" y="5114"/>
                    <a:pt x="538" y="6120"/>
                  </a:cubicBezTo>
                  <a:cubicBezTo>
                    <a:pt x="160" y="6796"/>
                    <a:pt x="1" y="7612"/>
                    <a:pt x="319" y="8348"/>
                  </a:cubicBezTo>
                  <a:cubicBezTo>
                    <a:pt x="816" y="9382"/>
                    <a:pt x="2328" y="9601"/>
                    <a:pt x="3343" y="9879"/>
                  </a:cubicBezTo>
                  <a:cubicBezTo>
                    <a:pt x="3204" y="10158"/>
                    <a:pt x="3044" y="10436"/>
                    <a:pt x="2925" y="10695"/>
                  </a:cubicBezTo>
                  <a:cubicBezTo>
                    <a:pt x="2109" y="11590"/>
                    <a:pt x="2428" y="13221"/>
                    <a:pt x="3442" y="13818"/>
                  </a:cubicBezTo>
                  <a:cubicBezTo>
                    <a:pt x="3920" y="14077"/>
                    <a:pt x="4477" y="14216"/>
                    <a:pt x="5034" y="14236"/>
                  </a:cubicBezTo>
                  <a:cubicBezTo>
                    <a:pt x="5073" y="14236"/>
                    <a:pt x="5073" y="14256"/>
                    <a:pt x="5093" y="14256"/>
                  </a:cubicBezTo>
                  <a:cubicBezTo>
                    <a:pt x="5701" y="14504"/>
                    <a:pt x="6370" y="14659"/>
                    <a:pt x="7033" y="14659"/>
                  </a:cubicBezTo>
                  <a:cubicBezTo>
                    <a:pt x="7435" y="14659"/>
                    <a:pt x="7834" y="14602"/>
                    <a:pt x="8217" y="14475"/>
                  </a:cubicBezTo>
                  <a:cubicBezTo>
                    <a:pt x="8953" y="14256"/>
                    <a:pt x="9450" y="13719"/>
                    <a:pt x="9788" y="13062"/>
                  </a:cubicBezTo>
                  <a:cubicBezTo>
                    <a:pt x="9808" y="13062"/>
                    <a:pt x="9848" y="13042"/>
                    <a:pt x="9887" y="13022"/>
                  </a:cubicBezTo>
                  <a:cubicBezTo>
                    <a:pt x="9902" y="13027"/>
                    <a:pt x="9916" y="13030"/>
                    <a:pt x="9929" y="13030"/>
                  </a:cubicBezTo>
                  <a:cubicBezTo>
                    <a:pt x="9966" y="13030"/>
                    <a:pt x="9992" y="13007"/>
                    <a:pt x="10007" y="12963"/>
                  </a:cubicBezTo>
                  <a:cubicBezTo>
                    <a:pt x="10067" y="12923"/>
                    <a:pt x="10086" y="12843"/>
                    <a:pt x="10086" y="12764"/>
                  </a:cubicBezTo>
                  <a:cubicBezTo>
                    <a:pt x="10731" y="14002"/>
                    <a:pt x="12346" y="14807"/>
                    <a:pt x="13769" y="14807"/>
                  </a:cubicBezTo>
                  <a:cubicBezTo>
                    <a:pt x="14015" y="14807"/>
                    <a:pt x="14255" y="14783"/>
                    <a:pt x="14483" y="14733"/>
                  </a:cubicBezTo>
                  <a:cubicBezTo>
                    <a:pt x="15119" y="14574"/>
                    <a:pt x="15676" y="14136"/>
                    <a:pt x="15935" y="13540"/>
                  </a:cubicBezTo>
                  <a:cubicBezTo>
                    <a:pt x="16134" y="13042"/>
                    <a:pt x="16273" y="12127"/>
                    <a:pt x="15597" y="12087"/>
                  </a:cubicBezTo>
                  <a:cubicBezTo>
                    <a:pt x="15577" y="12087"/>
                    <a:pt x="15577" y="12127"/>
                    <a:pt x="15577" y="12147"/>
                  </a:cubicBezTo>
                  <a:cubicBezTo>
                    <a:pt x="15935" y="12724"/>
                    <a:pt x="15895" y="13122"/>
                    <a:pt x="15557" y="13679"/>
                  </a:cubicBezTo>
                  <a:cubicBezTo>
                    <a:pt x="15217" y="14257"/>
                    <a:pt x="14527" y="14428"/>
                    <a:pt x="13899" y="14428"/>
                  </a:cubicBezTo>
                  <a:cubicBezTo>
                    <a:pt x="13793" y="14428"/>
                    <a:pt x="13688" y="14423"/>
                    <a:pt x="13588" y="14415"/>
                  </a:cubicBezTo>
                  <a:cubicBezTo>
                    <a:pt x="12354" y="14315"/>
                    <a:pt x="11001" y="13540"/>
                    <a:pt x="10365" y="12485"/>
                  </a:cubicBezTo>
                  <a:cubicBezTo>
                    <a:pt x="10343" y="12448"/>
                    <a:pt x="10312" y="12433"/>
                    <a:pt x="10279" y="12433"/>
                  </a:cubicBezTo>
                  <a:cubicBezTo>
                    <a:pt x="10224" y="12433"/>
                    <a:pt x="10164" y="12475"/>
                    <a:pt x="10126" y="12525"/>
                  </a:cubicBezTo>
                  <a:cubicBezTo>
                    <a:pt x="10106" y="12485"/>
                    <a:pt x="10086" y="12485"/>
                    <a:pt x="10027" y="12465"/>
                  </a:cubicBezTo>
                  <a:cubicBezTo>
                    <a:pt x="10027" y="12445"/>
                    <a:pt x="10067" y="12426"/>
                    <a:pt x="10067" y="12386"/>
                  </a:cubicBezTo>
                  <a:cubicBezTo>
                    <a:pt x="10099" y="12268"/>
                    <a:pt x="10032" y="12213"/>
                    <a:pt x="9952" y="12213"/>
                  </a:cubicBezTo>
                  <a:cubicBezTo>
                    <a:pt x="9884" y="12213"/>
                    <a:pt x="9805" y="12253"/>
                    <a:pt x="9768" y="12326"/>
                  </a:cubicBezTo>
                  <a:cubicBezTo>
                    <a:pt x="9311" y="13182"/>
                    <a:pt x="8972" y="13858"/>
                    <a:pt x="7958" y="14116"/>
                  </a:cubicBezTo>
                  <a:cubicBezTo>
                    <a:pt x="7711" y="14169"/>
                    <a:pt x="7461" y="14195"/>
                    <a:pt x="7212" y="14195"/>
                  </a:cubicBezTo>
                  <a:cubicBezTo>
                    <a:pt x="6898" y="14195"/>
                    <a:pt x="6586" y="14154"/>
                    <a:pt x="6287" y="14077"/>
                  </a:cubicBezTo>
                  <a:cubicBezTo>
                    <a:pt x="6645" y="14037"/>
                    <a:pt x="7023" y="13977"/>
                    <a:pt x="7381" y="13918"/>
                  </a:cubicBezTo>
                  <a:cubicBezTo>
                    <a:pt x="7421" y="13918"/>
                    <a:pt x="7480" y="13778"/>
                    <a:pt x="7401" y="13778"/>
                  </a:cubicBezTo>
                  <a:cubicBezTo>
                    <a:pt x="6784" y="13778"/>
                    <a:pt x="6148" y="13858"/>
                    <a:pt x="5551" y="13878"/>
                  </a:cubicBezTo>
                  <a:lnTo>
                    <a:pt x="5332" y="13818"/>
                  </a:lnTo>
                  <a:cubicBezTo>
                    <a:pt x="4596" y="13540"/>
                    <a:pt x="3820" y="13042"/>
                    <a:pt x="3383" y="12366"/>
                  </a:cubicBezTo>
                  <a:cubicBezTo>
                    <a:pt x="2806" y="11530"/>
                    <a:pt x="3323" y="10476"/>
                    <a:pt x="3780" y="9740"/>
                  </a:cubicBezTo>
                  <a:cubicBezTo>
                    <a:pt x="3820" y="9661"/>
                    <a:pt x="3820" y="9541"/>
                    <a:pt x="3721" y="9501"/>
                  </a:cubicBezTo>
                  <a:cubicBezTo>
                    <a:pt x="2726" y="9243"/>
                    <a:pt x="1632" y="9084"/>
                    <a:pt x="836" y="8387"/>
                  </a:cubicBezTo>
                  <a:cubicBezTo>
                    <a:pt x="220" y="7810"/>
                    <a:pt x="458" y="6816"/>
                    <a:pt x="816" y="6179"/>
                  </a:cubicBezTo>
                  <a:cubicBezTo>
                    <a:pt x="1365" y="5082"/>
                    <a:pt x="2697" y="3807"/>
                    <a:pt x="4048" y="3807"/>
                  </a:cubicBezTo>
                  <a:cubicBezTo>
                    <a:pt x="4264" y="3807"/>
                    <a:pt x="4481" y="3840"/>
                    <a:pt x="4696" y="3912"/>
                  </a:cubicBezTo>
                  <a:cubicBezTo>
                    <a:pt x="4702" y="3913"/>
                    <a:pt x="4709" y="3913"/>
                    <a:pt x="4715" y="3913"/>
                  </a:cubicBezTo>
                  <a:cubicBezTo>
                    <a:pt x="4807" y="3913"/>
                    <a:pt x="4888" y="3788"/>
                    <a:pt x="4795" y="3732"/>
                  </a:cubicBezTo>
                  <a:cubicBezTo>
                    <a:pt x="4755" y="3713"/>
                    <a:pt x="4735" y="3713"/>
                    <a:pt x="4696" y="3693"/>
                  </a:cubicBezTo>
                  <a:lnTo>
                    <a:pt x="4696" y="3673"/>
                  </a:lnTo>
                  <a:cubicBezTo>
                    <a:pt x="4636" y="2439"/>
                    <a:pt x="5193" y="1405"/>
                    <a:pt x="6227" y="788"/>
                  </a:cubicBezTo>
                  <a:cubicBezTo>
                    <a:pt x="6705" y="490"/>
                    <a:pt x="7262" y="331"/>
                    <a:pt x="7799" y="291"/>
                  </a:cubicBezTo>
                  <a:cubicBezTo>
                    <a:pt x="7898" y="278"/>
                    <a:pt x="7997" y="272"/>
                    <a:pt x="8094" y="272"/>
                  </a:cubicBezTo>
                  <a:cubicBezTo>
                    <a:pt x="8582" y="272"/>
                    <a:pt x="9049" y="410"/>
                    <a:pt x="9529" y="410"/>
                  </a:cubicBezTo>
                  <a:cubicBezTo>
                    <a:pt x="9569" y="410"/>
                    <a:pt x="9609" y="351"/>
                    <a:pt x="9589" y="331"/>
                  </a:cubicBezTo>
                  <a:cubicBezTo>
                    <a:pt x="9281" y="52"/>
                    <a:pt x="8779" y="1"/>
                    <a:pt x="83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15"/>
            <p:cNvSpPr/>
            <p:nvPr/>
          </p:nvSpPr>
          <p:spPr>
            <a:xfrm>
              <a:off x="-2600900" y="-2060677"/>
              <a:ext cx="81575" cy="75625"/>
            </a:xfrm>
            <a:custGeom>
              <a:rect b="b" l="l" r="r" t="t"/>
              <a:pathLst>
                <a:path extrusionOk="0" h="3025" w="3263">
                  <a:moveTo>
                    <a:pt x="3024" y="1095"/>
                  </a:moveTo>
                  <a:cubicBezTo>
                    <a:pt x="3024" y="1135"/>
                    <a:pt x="3044" y="1194"/>
                    <a:pt x="3044" y="1214"/>
                  </a:cubicBezTo>
                  <a:cubicBezTo>
                    <a:pt x="3243" y="2129"/>
                    <a:pt x="3123" y="2348"/>
                    <a:pt x="2228" y="2726"/>
                  </a:cubicBezTo>
                  <a:cubicBezTo>
                    <a:pt x="1790" y="2905"/>
                    <a:pt x="1373" y="3025"/>
                    <a:pt x="935" y="2945"/>
                  </a:cubicBezTo>
                  <a:cubicBezTo>
                    <a:pt x="298" y="2846"/>
                    <a:pt x="0" y="2428"/>
                    <a:pt x="100" y="1811"/>
                  </a:cubicBezTo>
                  <a:cubicBezTo>
                    <a:pt x="279" y="797"/>
                    <a:pt x="1034" y="200"/>
                    <a:pt x="2248" y="41"/>
                  </a:cubicBezTo>
                  <a:cubicBezTo>
                    <a:pt x="2646" y="1"/>
                    <a:pt x="3183" y="419"/>
                    <a:pt x="3243" y="817"/>
                  </a:cubicBezTo>
                  <a:cubicBezTo>
                    <a:pt x="3262" y="996"/>
                    <a:pt x="3083" y="1035"/>
                    <a:pt x="3024" y="1095"/>
                  </a:cubicBezTo>
                  <a:cubicBezTo>
                    <a:pt x="2944" y="339"/>
                    <a:pt x="2745" y="200"/>
                    <a:pt x="2069" y="339"/>
                  </a:cubicBezTo>
                  <a:cubicBezTo>
                    <a:pt x="2467" y="518"/>
                    <a:pt x="2646" y="916"/>
                    <a:pt x="3024" y="1095"/>
                  </a:cubicBezTo>
                  <a:close/>
                  <a:moveTo>
                    <a:pt x="1591" y="637"/>
                  </a:moveTo>
                  <a:cubicBezTo>
                    <a:pt x="1373" y="518"/>
                    <a:pt x="1154" y="518"/>
                    <a:pt x="955" y="737"/>
                  </a:cubicBezTo>
                  <a:cubicBezTo>
                    <a:pt x="577" y="1175"/>
                    <a:pt x="438" y="1990"/>
                    <a:pt x="696" y="2348"/>
                  </a:cubicBezTo>
                  <a:cubicBezTo>
                    <a:pt x="975" y="2726"/>
                    <a:pt x="1591" y="2826"/>
                    <a:pt x="2168" y="2527"/>
                  </a:cubicBezTo>
                  <a:cubicBezTo>
                    <a:pt x="2526" y="2348"/>
                    <a:pt x="2924" y="2209"/>
                    <a:pt x="2884" y="1692"/>
                  </a:cubicBezTo>
                  <a:cubicBezTo>
                    <a:pt x="2865" y="1294"/>
                    <a:pt x="2447" y="797"/>
                    <a:pt x="2049" y="637"/>
                  </a:cubicBezTo>
                  <a:cubicBezTo>
                    <a:pt x="1890" y="558"/>
                    <a:pt x="1751" y="598"/>
                    <a:pt x="1591" y="637"/>
                  </a:cubicBezTo>
                  <a:close/>
                  <a:moveTo>
                    <a:pt x="637" y="2647"/>
                  </a:moveTo>
                  <a:cubicBezTo>
                    <a:pt x="477" y="2448"/>
                    <a:pt x="537" y="2129"/>
                    <a:pt x="239" y="1950"/>
                  </a:cubicBezTo>
                  <a:cubicBezTo>
                    <a:pt x="199" y="2328"/>
                    <a:pt x="279" y="2547"/>
                    <a:pt x="637" y="26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15"/>
            <p:cNvSpPr/>
            <p:nvPr/>
          </p:nvSpPr>
          <p:spPr>
            <a:xfrm>
              <a:off x="-2490000" y="-2024352"/>
              <a:ext cx="56700" cy="40800"/>
            </a:xfrm>
            <a:custGeom>
              <a:rect b="b" l="l" r="r" t="t"/>
              <a:pathLst>
                <a:path extrusionOk="0" h="1632" w="2268">
                  <a:moveTo>
                    <a:pt x="875" y="1631"/>
                  </a:moveTo>
                  <a:cubicBezTo>
                    <a:pt x="298" y="1631"/>
                    <a:pt x="40" y="1393"/>
                    <a:pt x="20" y="836"/>
                  </a:cubicBezTo>
                  <a:cubicBezTo>
                    <a:pt x="0" y="298"/>
                    <a:pt x="298" y="0"/>
                    <a:pt x="836" y="40"/>
                  </a:cubicBezTo>
                  <a:cubicBezTo>
                    <a:pt x="1273" y="40"/>
                    <a:pt x="1691" y="139"/>
                    <a:pt x="1969" y="497"/>
                  </a:cubicBezTo>
                  <a:cubicBezTo>
                    <a:pt x="2268" y="875"/>
                    <a:pt x="2188" y="1194"/>
                    <a:pt x="1731" y="1432"/>
                  </a:cubicBezTo>
                  <a:cubicBezTo>
                    <a:pt x="1532" y="1492"/>
                    <a:pt x="1134" y="1591"/>
                    <a:pt x="875" y="1631"/>
                  </a:cubicBezTo>
                  <a:close/>
                  <a:moveTo>
                    <a:pt x="915" y="1373"/>
                  </a:moveTo>
                  <a:cubicBezTo>
                    <a:pt x="1015" y="1353"/>
                    <a:pt x="1174" y="1333"/>
                    <a:pt x="1313" y="1273"/>
                  </a:cubicBezTo>
                  <a:cubicBezTo>
                    <a:pt x="1572" y="1194"/>
                    <a:pt x="1870" y="1134"/>
                    <a:pt x="1790" y="756"/>
                  </a:cubicBezTo>
                  <a:cubicBezTo>
                    <a:pt x="1711" y="398"/>
                    <a:pt x="1492" y="259"/>
                    <a:pt x="1094" y="298"/>
                  </a:cubicBezTo>
                  <a:cubicBezTo>
                    <a:pt x="915" y="338"/>
                    <a:pt x="736" y="378"/>
                    <a:pt x="597" y="478"/>
                  </a:cubicBezTo>
                  <a:cubicBezTo>
                    <a:pt x="398" y="637"/>
                    <a:pt x="179" y="776"/>
                    <a:pt x="279" y="1074"/>
                  </a:cubicBezTo>
                  <a:cubicBezTo>
                    <a:pt x="338" y="1333"/>
                    <a:pt x="597" y="1393"/>
                    <a:pt x="915" y="13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15"/>
            <p:cNvSpPr/>
            <p:nvPr/>
          </p:nvSpPr>
          <p:spPr>
            <a:xfrm>
              <a:off x="-2624275" y="-2075577"/>
              <a:ext cx="107425" cy="93025"/>
            </a:xfrm>
            <a:custGeom>
              <a:rect b="b" l="l" r="r" t="t"/>
              <a:pathLst>
                <a:path extrusionOk="0" h="3721" w="4297">
                  <a:moveTo>
                    <a:pt x="3302" y="995"/>
                  </a:moveTo>
                  <a:cubicBezTo>
                    <a:pt x="2467" y="0"/>
                    <a:pt x="0" y="2487"/>
                    <a:pt x="1989" y="3422"/>
                  </a:cubicBezTo>
                  <a:cubicBezTo>
                    <a:pt x="2606" y="3720"/>
                    <a:pt x="3461" y="3481"/>
                    <a:pt x="3859" y="2924"/>
                  </a:cubicBezTo>
                  <a:cubicBezTo>
                    <a:pt x="4297" y="2308"/>
                    <a:pt x="3959" y="1353"/>
                    <a:pt x="3302" y="995"/>
                  </a:cubicBezTo>
                  <a:close/>
                  <a:moveTo>
                    <a:pt x="3621" y="2725"/>
                  </a:moveTo>
                  <a:cubicBezTo>
                    <a:pt x="3382" y="3183"/>
                    <a:pt x="2725" y="3282"/>
                    <a:pt x="2288" y="3143"/>
                  </a:cubicBezTo>
                  <a:cubicBezTo>
                    <a:pt x="1611" y="2944"/>
                    <a:pt x="1393" y="2288"/>
                    <a:pt x="1691" y="1691"/>
                  </a:cubicBezTo>
                  <a:cubicBezTo>
                    <a:pt x="1930" y="1214"/>
                    <a:pt x="2407" y="935"/>
                    <a:pt x="2904" y="995"/>
                  </a:cubicBezTo>
                  <a:cubicBezTo>
                    <a:pt x="2885" y="1035"/>
                    <a:pt x="2885" y="1054"/>
                    <a:pt x="2904" y="1114"/>
                  </a:cubicBezTo>
                  <a:cubicBezTo>
                    <a:pt x="3223" y="1592"/>
                    <a:pt x="3999" y="2029"/>
                    <a:pt x="3621" y="27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15"/>
            <p:cNvSpPr/>
            <p:nvPr/>
          </p:nvSpPr>
          <p:spPr>
            <a:xfrm>
              <a:off x="-2487525" y="-2025852"/>
              <a:ext cx="52250" cy="38825"/>
            </a:xfrm>
            <a:custGeom>
              <a:rect b="b" l="l" r="r" t="t"/>
              <a:pathLst>
                <a:path extrusionOk="0" h="1553" w="2090">
                  <a:moveTo>
                    <a:pt x="1612" y="199"/>
                  </a:moveTo>
                  <a:cubicBezTo>
                    <a:pt x="1572" y="140"/>
                    <a:pt x="1493" y="160"/>
                    <a:pt x="1433" y="219"/>
                  </a:cubicBezTo>
                  <a:cubicBezTo>
                    <a:pt x="995" y="0"/>
                    <a:pt x="339" y="140"/>
                    <a:pt x="140" y="657"/>
                  </a:cubicBezTo>
                  <a:cubicBezTo>
                    <a:pt x="1" y="1055"/>
                    <a:pt x="199" y="1353"/>
                    <a:pt x="597" y="1453"/>
                  </a:cubicBezTo>
                  <a:cubicBezTo>
                    <a:pt x="975" y="1552"/>
                    <a:pt x="1413" y="1492"/>
                    <a:pt x="1711" y="1234"/>
                  </a:cubicBezTo>
                  <a:cubicBezTo>
                    <a:pt x="2089" y="935"/>
                    <a:pt x="1970" y="458"/>
                    <a:pt x="1612" y="199"/>
                  </a:cubicBezTo>
                  <a:close/>
                  <a:moveTo>
                    <a:pt x="1532" y="1015"/>
                  </a:moveTo>
                  <a:cubicBezTo>
                    <a:pt x="1353" y="1194"/>
                    <a:pt x="1035" y="1194"/>
                    <a:pt x="816" y="1154"/>
                  </a:cubicBezTo>
                  <a:cubicBezTo>
                    <a:pt x="597" y="1134"/>
                    <a:pt x="359" y="1035"/>
                    <a:pt x="379" y="756"/>
                  </a:cubicBezTo>
                  <a:cubicBezTo>
                    <a:pt x="398" y="299"/>
                    <a:pt x="1015" y="239"/>
                    <a:pt x="1413" y="299"/>
                  </a:cubicBezTo>
                  <a:lnTo>
                    <a:pt x="1413" y="358"/>
                  </a:lnTo>
                  <a:cubicBezTo>
                    <a:pt x="1512" y="538"/>
                    <a:pt x="1731" y="836"/>
                    <a:pt x="1532" y="10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0" name="Google Shape;630;p15"/>
          <p:cNvSpPr/>
          <p:nvPr/>
        </p:nvSpPr>
        <p:spPr>
          <a:xfrm>
            <a:off x="862775" y="8994500"/>
            <a:ext cx="50500" cy="50321"/>
          </a:xfrm>
          <a:custGeom>
            <a:rect b="b" l="l" r="r" t="t"/>
            <a:pathLst>
              <a:path extrusionOk="0" h="3985" w="4000">
                <a:moveTo>
                  <a:pt x="1692" y="585"/>
                </a:moveTo>
                <a:cubicBezTo>
                  <a:pt x="1711" y="605"/>
                  <a:pt x="1771" y="605"/>
                  <a:pt x="1791" y="605"/>
                </a:cubicBezTo>
                <a:cubicBezTo>
                  <a:pt x="2089" y="644"/>
                  <a:pt x="2408" y="585"/>
                  <a:pt x="2686" y="784"/>
                </a:cubicBezTo>
                <a:cubicBezTo>
                  <a:pt x="2965" y="963"/>
                  <a:pt x="3104" y="1221"/>
                  <a:pt x="3124" y="1559"/>
                </a:cubicBezTo>
                <a:cubicBezTo>
                  <a:pt x="2587" y="1241"/>
                  <a:pt x="1970" y="1002"/>
                  <a:pt x="1373" y="883"/>
                </a:cubicBezTo>
                <a:cubicBezTo>
                  <a:pt x="1493" y="784"/>
                  <a:pt x="1592" y="684"/>
                  <a:pt x="1692" y="585"/>
                </a:cubicBezTo>
                <a:close/>
                <a:moveTo>
                  <a:pt x="1294" y="1002"/>
                </a:moveTo>
                <a:cubicBezTo>
                  <a:pt x="1990" y="1201"/>
                  <a:pt x="2567" y="1520"/>
                  <a:pt x="3184" y="1878"/>
                </a:cubicBezTo>
                <a:cubicBezTo>
                  <a:pt x="3184" y="1917"/>
                  <a:pt x="3184" y="1977"/>
                  <a:pt x="3164" y="2017"/>
                </a:cubicBezTo>
                <a:cubicBezTo>
                  <a:pt x="3164" y="2057"/>
                  <a:pt x="3164" y="2077"/>
                  <a:pt x="3124" y="2077"/>
                </a:cubicBezTo>
                <a:cubicBezTo>
                  <a:pt x="2507" y="1719"/>
                  <a:pt x="1811" y="1400"/>
                  <a:pt x="1135" y="1162"/>
                </a:cubicBezTo>
                <a:cubicBezTo>
                  <a:pt x="1174" y="1102"/>
                  <a:pt x="1214" y="1062"/>
                  <a:pt x="1274" y="1002"/>
                </a:cubicBezTo>
                <a:close/>
                <a:moveTo>
                  <a:pt x="1075" y="1281"/>
                </a:moveTo>
                <a:cubicBezTo>
                  <a:pt x="1692" y="1659"/>
                  <a:pt x="2388" y="2017"/>
                  <a:pt x="3064" y="2315"/>
                </a:cubicBezTo>
                <a:cubicBezTo>
                  <a:pt x="3024" y="2415"/>
                  <a:pt x="2985" y="2494"/>
                  <a:pt x="2925" y="2594"/>
                </a:cubicBezTo>
                <a:cubicBezTo>
                  <a:pt x="2308" y="2176"/>
                  <a:pt x="1612" y="1818"/>
                  <a:pt x="975" y="1480"/>
                </a:cubicBezTo>
                <a:cubicBezTo>
                  <a:pt x="995" y="1400"/>
                  <a:pt x="1035" y="1360"/>
                  <a:pt x="1075" y="1281"/>
                </a:cubicBezTo>
                <a:close/>
                <a:moveTo>
                  <a:pt x="916" y="1659"/>
                </a:moveTo>
                <a:cubicBezTo>
                  <a:pt x="1532" y="2057"/>
                  <a:pt x="2169" y="2474"/>
                  <a:pt x="2825" y="2793"/>
                </a:cubicBezTo>
                <a:cubicBezTo>
                  <a:pt x="2766" y="2852"/>
                  <a:pt x="2686" y="2912"/>
                  <a:pt x="2607" y="2992"/>
                </a:cubicBezTo>
                <a:cubicBezTo>
                  <a:pt x="2308" y="2773"/>
                  <a:pt x="1990" y="2614"/>
                  <a:pt x="1672" y="2415"/>
                </a:cubicBezTo>
                <a:lnTo>
                  <a:pt x="836" y="1898"/>
                </a:lnTo>
                <a:cubicBezTo>
                  <a:pt x="876" y="1818"/>
                  <a:pt x="896" y="1719"/>
                  <a:pt x="916" y="1659"/>
                </a:cubicBezTo>
                <a:close/>
                <a:moveTo>
                  <a:pt x="816" y="1997"/>
                </a:moveTo>
                <a:cubicBezTo>
                  <a:pt x="1334" y="2395"/>
                  <a:pt x="1891" y="2813"/>
                  <a:pt x="2467" y="3071"/>
                </a:cubicBezTo>
                <a:cubicBezTo>
                  <a:pt x="2368" y="3151"/>
                  <a:pt x="2268" y="3191"/>
                  <a:pt x="2129" y="3210"/>
                </a:cubicBezTo>
                <a:cubicBezTo>
                  <a:pt x="1930" y="3091"/>
                  <a:pt x="1731" y="2952"/>
                  <a:pt x="1572" y="2813"/>
                </a:cubicBezTo>
                <a:cubicBezTo>
                  <a:pt x="1314" y="2614"/>
                  <a:pt x="1075" y="2415"/>
                  <a:pt x="816" y="2196"/>
                </a:cubicBezTo>
                <a:lnTo>
                  <a:pt x="816" y="2057"/>
                </a:lnTo>
                <a:lnTo>
                  <a:pt x="816" y="1997"/>
                </a:lnTo>
                <a:close/>
                <a:moveTo>
                  <a:pt x="896" y="2514"/>
                </a:moveTo>
                <a:cubicBezTo>
                  <a:pt x="1075" y="2713"/>
                  <a:pt x="1274" y="2892"/>
                  <a:pt x="1473" y="3071"/>
                </a:cubicBezTo>
                <a:cubicBezTo>
                  <a:pt x="1552" y="3151"/>
                  <a:pt x="1632" y="3210"/>
                  <a:pt x="1711" y="3270"/>
                </a:cubicBezTo>
                <a:cubicBezTo>
                  <a:pt x="1314" y="3191"/>
                  <a:pt x="1015" y="2892"/>
                  <a:pt x="896" y="2514"/>
                </a:cubicBezTo>
                <a:close/>
                <a:moveTo>
                  <a:pt x="1898" y="0"/>
                </a:moveTo>
                <a:cubicBezTo>
                  <a:pt x="1878" y="0"/>
                  <a:pt x="1856" y="3"/>
                  <a:pt x="1831" y="8"/>
                </a:cubicBezTo>
                <a:cubicBezTo>
                  <a:pt x="796" y="366"/>
                  <a:pt x="1" y="1261"/>
                  <a:pt x="140" y="2395"/>
                </a:cubicBezTo>
                <a:cubicBezTo>
                  <a:pt x="263" y="3290"/>
                  <a:pt x="1006" y="3984"/>
                  <a:pt x="1876" y="3984"/>
                </a:cubicBezTo>
                <a:cubicBezTo>
                  <a:pt x="1992" y="3984"/>
                  <a:pt x="2110" y="3972"/>
                  <a:pt x="2229" y="3946"/>
                </a:cubicBezTo>
                <a:cubicBezTo>
                  <a:pt x="3283" y="3688"/>
                  <a:pt x="3999" y="2673"/>
                  <a:pt x="3860" y="1619"/>
                </a:cubicBezTo>
                <a:cubicBezTo>
                  <a:pt x="3769" y="890"/>
                  <a:pt x="3027" y="45"/>
                  <a:pt x="2246" y="45"/>
                </a:cubicBezTo>
                <a:cubicBezTo>
                  <a:pt x="2174" y="45"/>
                  <a:pt x="2102" y="52"/>
                  <a:pt x="2030" y="67"/>
                </a:cubicBezTo>
                <a:cubicBezTo>
                  <a:pt x="2000" y="23"/>
                  <a:pt x="1959" y="0"/>
                  <a:pt x="18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15"/>
          <p:cNvSpPr/>
          <p:nvPr/>
        </p:nvSpPr>
        <p:spPr>
          <a:xfrm>
            <a:off x="862775" y="9211113"/>
            <a:ext cx="50500" cy="50321"/>
          </a:xfrm>
          <a:custGeom>
            <a:rect b="b" l="l" r="r" t="t"/>
            <a:pathLst>
              <a:path extrusionOk="0" h="3985" w="4000">
                <a:moveTo>
                  <a:pt x="1692" y="585"/>
                </a:moveTo>
                <a:cubicBezTo>
                  <a:pt x="1711" y="605"/>
                  <a:pt x="1771" y="605"/>
                  <a:pt x="1791" y="605"/>
                </a:cubicBezTo>
                <a:cubicBezTo>
                  <a:pt x="2089" y="644"/>
                  <a:pt x="2408" y="585"/>
                  <a:pt x="2686" y="784"/>
                </a:cubicBezTo>
                <a:cubicBezTo>
                  <a:pt x="2965" y="963"/>
                  <a:pt x="3104" y="1221"/>
                  <a:pt x="3124" y="1559"/>
                </a:cubicBezTo>
                <a:cubicBezTo>
                  <a:pt x="2587" y="1241"/>
                  <a:pt x="1970" y="1002"/>
                  <a:pt x="1373" y="883"/>
                </a:cubicBezTo>
                <a:cubicBezTo>
                  <a:pt x="1493" y="784"/>
                  <a:pt x="1592" y="684"/>
                  <a:pt x="1692" y="585"/>
                </a:cubicBezTo>
                <a:close/>
                <a:moveTo>
                  <a:pt x="1294" y="1002"/>
                </a:moveTo>
                <a:cubicBezTo>
                  <a:pt x="1990" y="1201"/>
                  <a:pt x="2567" y="1520"/>
                  <a:pt x="3184" y="1878"/>
                </a:cubicBezTo>
                <a:cubicBezTo>
                  <a:pt x="3184" y="1917"/>
                  <a:pt x="3184" y="1977"/>
                  <a:pt x="3164" y="2017"/>
                </a:cubicBezTo>
                <a:cubicBezTo>
                  <a:pt x="3164" y="2057"/>
                  <a:pt x="3164" y="2077"/>
                  <a:pt x="3124" y="2077"/>
                </a:cubicBezTo>
                <a:cubicBezTo>
                  <a:pt x="2507" y="1719"/>
                  <a:pt x="1811" y="1400"/>
                  <a:pt x="1135" y="1162"/>
                </a:cubicBezTo>
                <a:cubicBezTo>
                  <a:pt x="1174" y="1102"/>
                  <a:pt x="1214" y="1062"/>
                  <a:pt x="1274" y="1002"/>
                </a:cubicBezTo>
                <a:close/>
                <a:moveTo>
                  <a:pt x="1075" y="1281"/>
                </a:moveTo>
                <a:cubicBezTo>
                  <a:pt x="1692" y="1659"/>
                  <a:pt x="2388" y="2017"/>
                  <a:pt x="3064" y="2315"/>
                </a:cubicBezTo>
                <a:cubicBezTo>
                  <a:pt x="3024" y="2415"/>
                  <a:pt x="2985" y="2494"/>
                  <a:pt x="2925" y="2594"/>
                </a:cubicBezTo>
                <a:cubicBezTo>
                  <a:pt x="2308" y="2176"/>
                  <a:pt x="1612" y="1818"/>
                  <a:pt x="975" y="1480"/>
                </a:cubicBezTo>
                <a:cubicBezTo>
                  <a:pt x="995" y="1400"/>
                  <a:pt x="1035" y="1360"/>
                  <a:pt x="1075" y="1281"/>
                </a:cubicBezTo>
                <a:close/>
                <a:moveTo>
                  <a:pt x="916" y="1659"/>
                </a:moveTo>
                <a:cubicBezTo>
                  <a:pt x="1532" y="2057"/>
                  <a:pt x="2169" y="2474"/>
                  <a:pt x="2825" y="2793"/>
                </a:cubicBezTo>
                <a:cubicBezTo>
                  <a:pt x="2766" y="2852"/>
                  <a:pt x="2686" y="2912"/>
                  <a:pt x="2607" y="2992"/>
                </a:cubicBezTo>
                <a:cubicBezTo>
                  <a:pt x="2308" y="2773"/>
                  <a:pt x="1990" y="2614"/>
                  <a:pt x="1672" y="2415"/>
                </a:cubicBezTo>
                <a:lnTo>
                  <a:pt x="836" y="1898"/>
                </a:lnTo>
                <a:cubicBezTo>
                  <a:pt x="876" y="1818"/>
                  <a:pt x="896" y="1719"/>
                  <a:pt x="916" y="1659"/>
                </a:cubicBezTo>
                <a:close/>
                <a:moveTo>
                  <a:pt x="816" y="1997"/>
                </a:moveTo>
                <a:cubicBezTo>
                  <a:pt x="1334" y="2395"/>
                  <a:pt x="1891" y="2813"/>
                  <a:pt x="2467" y="3071"/>
                </a:cubicBezTo>
                <a:cubicBezTo>
                  <a:pt x="2368" y="3151"/>
                  <a:pt x="2268" y="3191"/>
                  <a:pt x="2129" y="3210"/>
                </a:cubicBezTo>
                <a:cubicBezTo>
                  <a:pt x="1930" y="3091"/>
                  <a:pt x="1731" y="2952"/>
                  <a:pt x="1572" y="2813"/>
                </a:cubicBezTo>
                <a:cubicBezTo>
                  <a:pt x="1314" y="2614"/>
                  <a:pt x="1075" y="2415"/>
                  <a:pt x="816" y="2196"/>
                </a:cubicBezTo>
                <a:lnTo>
                  <a:pt x="816" y="2057"/>
                </a:lnTo>
                <a:lnTo>
                  <a:pt x="816" y="1997"/>
                </a:lnTo>
                <a:close/>
                <a:moveTo>
                  <a:pt x="896" y="2514"/>
                </a:moveTo>
                <a:cubicBezTo>
                  <a:pt x="1075" y="2713"/>
                  <a:pt x="1274" y="2892"/>
                  <a:pt x="1473" y="3071"/>
                </a:cubicBezTo>
                <a:cubicBezTo>
                  <a:pt x="1552" y="3151"/>
                  <a:pt x="1632" y="3210"/>
                  <a:pt x="1711" y="3270"/>
                </a:cubicBezTo>
                <a:cubicBezTo>
                  <a:pt x="1314" y="3191"/>
                  <a:pt x="1015" y="2892"/>
                  <a:pt x="896" y="2514"/>
                </a:cubicBezTo>
                <a:close/>
                <a:moveTo>
                  <a:pt x="1898" y="0"/>
                </a:moveTo>
                <a:cubicBezTo>
                  <a:pt x="1878" y="0"/>
                  <a:pt x="1856" y="3"/>
                  <a:pt x="1831" y="8"/>
                </a:cubicBezTo>
                <a:cubicBezTo>
                  <a:pt x="796" y="366"/>
                  <a:pt x="1" y="1261"/>
                  <a:pt x="140" y="2395"/>
                </a:cubicBezTo>
                <a:cubicBezTo>
                  <a:pt x="263" y="3290"/>
                  <a:pt x="1006" y="3984"/>
                  <a:pt x="1876" y="3984"/>
                </a:cubicBezTo>
                <a:cubicBezTo>
                  <a:pt x="1992" y="3984"/>
                  <a:pt x="2110" y="3972"/>
                  <a:pt x="2229" y="3946"/>
                </a:cubicBezTo>
                <a:cubicBezTo>
                  <a:pt x="3283" y="3688"/>
                  <a:pt x="3999" y="2673"/>
                  <a:pt x="3860" y="1619"/>
                </a:cubicBezTo>
                <a:cubicBezTo>
                  <a:pt x="3769" y="890"/>
                  <a:pt x="3027" y="45"/>
                  <a:pt x="2246" y="45"/>
                </a:cubicBezTo>
                <a:cubicBezTo>
                  <a:pt x="2174" y="45"/>
                  <a:pt x="2102" y="52"/>
                  <a:pt x="2030" y="67"/>
                </a:cubicBezTo>
                <a:cubicBezTo>
                  <a:pt x="2000" y="23"/>
                  <a:pt x="1959" y="0"/>
                  <a:pt x="18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15"/>
          <p:cNvSpPr/>
          <p:nvPr/>
        </p:nvSpPr>
        <p:spPr>
          <a:xfrm>
            <a:off x="1910525" y="9211113"/>
            <a:ext cx="50500" cy="50321"/>
          </a:xfrm>
          <a:custGeom>
            <a:rect b="b" l="l" r="r" t="t"/>
            <a:pathLst>
              <a:path extrusionOk="0" h="3985" w="4000">
                <a:moveTo>
                  <a:pt x="1692" y="585"/>
                </a:moveTo>
                <a:cubicBezTo>
                  <a:pt x="1711" y="605"/>
                  <a:pt x="1771" y="605"/>
                  <a:pt x="1791" y="605"/>
                </a:cubicBezTo>
                <a:cubicBezTo>
                  <a:pt x="2089" y="644"/>
                  <a:pt x="2408" y="585"/>
                  <a:pt x="2686" y="784"/>
                </a:cubicBezTo>
                <a:cubicBezTo>
                  <a:pt x="2965" y="963"/>
                  <a:pt x="3104" y="1221"/>
                  <a:pt x="3124" y="1559"/>
                </a:cubicBezTo>
                <a:cubicBezTo>
                  <a:pt x="2587" y="1241"/>
                  <a:pt x="1970" y="1002"/>
                  <a:pt x="1373" y="883"/>
                </a:cubicBezTo>
                <a:cubicBezTo>
                  <a:pt x="1493" y="784"/>
                  <a:pt x="1592" y="684"/>
                  <a:pt x="1692" y="585"/>
                </a:cubicBezTo>
                <a:close/>
                <a:moveTo>
                  <a:pt x="1294" y="1002"/>
                </a:moveTo>
                <a:cubicBezTo>
                  <a:pt x="1990" y="1201"/>
                  <a:pt x="2567" y="1520"/>
                  <a:pt x="3184" y="1878"/>
                </a:cubicBezTo>
                <a:cubicBezTo>
                  <a:pt x="3184" y="1917"/>
                  <a:pt x="3184" y="1977"/>
                  <a:pt x="3164" y="2017"/>
                </a:cubicBezTo>
                <a:cubicBezTo>
                  <a:pt x="3164" y="2057"/>
                  <a:pt x="3164" y="2077"/>
                  <a:pt x="3124" y="2077"/>
                </a:cubicBezTo>
                <a:cubicBezTo>
                  <a:pt x="2507" y="1719"/>
                  <a:pt x="1811" y="1400"/>
                  <a:pt x="1135" y="1162"/>
                </a:cubicBezTo>
                <a:cubicBezTo>
                  <a:pt x="1174" y="1102"/>
                  <a:pt x="1214" y="1062"/>
                  <a:pt x="1274" y="1002"/>
                </a:cubicBezTo>
                <a:close/>
                <a:moveTo>
                  <a:pt x="1075" y="1281"/>
                </a:moveTo>
                <a:cubicBezTo>
                  <a:pt x="1692" y="1659"/>
                  <a:pt x="2388" y="2017"/>
                  <a:pt x="3064" y="2315"/>
                </a:cubicBezTo>
                <a:cubicBezTo>
                  <a:pt x="3024" y="2415"/>
                  <a:pt x="2985" y="2494"/>
                  <a:pt x="2925" y="2594"/>
                </a:cubicBezTo>
                <a:cubicBezTo>
                  <a:pt x="2308" y="2176"/>
                  <a:pt x="1612" y="1818"/>
                  <a:pt x="975" y="1480"/>
                </a:cubicBezTo>
                <a:cubicBezTo>
                  <a:pt x="995" y="1400"/>
                  <a:pt x="1035" y="1360"/>
                  <a:pt x="1075" y="1281"/>
                </a:cubicBezTo>
                <a:close/>
                <a:moveTo>
                  <a:pt x="916" y="1659"/>
                </a:moveTo>
                <a:cubicBezTo>
                  <a:pt x="1532" y="2057"/>
                  <a:pt x="2169" y="2474"/>
                  <a:pt x="2825" y="2793"/>
                </a:cubicBezTo>
                <a:cubicBezTo>
                  <a:pt x="2766" y="2852"/>
                  <a:pt x="2686" y="2912"/>
                  <a:pt x="2607" y="2992"/>
                </a:cubicBezTo>
                <a:cubicBezTo>
                  <a:pt x="2308" y="2773"/>
                  <a:pt x="1990" y="2614"/>
                  <a:pt x="1672" y="2415"/>
                </a:cubicBezTo>
                <a:lnTo>
                  <a:pt x="836" y="1898"/>
                </a:lnTo>
                <a:cubicBezTo>
                  <a:pt x="876" y="1818"/>
                  <a:pt x="896" y="1719"/>
                  <a:pt x="916" y="1659"/>
                </a:cubicBezTo>
                <a:close/>
                <a:moveTo>
                  <a:pt x="816" y="1997"/>
                </a:moveTo>
                <a:cubicBezTo>
                  <a:pt x="1334" y="2395"/>
                  <a:pt x="1891" y="2813"/>
                  <a:pt x="2467" y="3071"/>
                </a:cubicBezTo>
                <a:cubicBezTo>
                  <a:pt x="2368" y="3151"/>
                  <a:pt x="2268" y="3191"/>
                  <a:pt x="2129" y="3210"/>
                </a:cubicBezTo>
                <a:cubicBezTo>
                  <a:pt x="1930" y="3091"/>
                  <a:pt x="1731" y="2952"/>
                  <a:pt x="1572" y="2813"/>
                </a:cubicBezTo>
                <a:cubicBezTo>
                  <a:pt x="1314" y="2614"/>
                  <a:pt x="1075" y="2415"/>
                  <a:pt x="816" y="2196"/>
                </a:cubicBezTo>
                <a:lnTo>
                  <a:pt x="816" y="2057"/>
                </a:lnTo>
                <a:lnTo>
                  <a:pt x="816" y="1997"/>
                </a:lnTo>
                <a:close/>
                <a:moveTo>
                  <a:pt x="896" y="2514"/>
                </a:moveTo>
                <a:cubicBezTo>
                  <a:pt x="1075" y="2713"/>
                  <a:pt x="1274" y="2892"/>
                  <a:pt x="1473" y="3071"/>
                </a:cubicBezTo>
                <a:cubicBezTo>
                  <a:pt x="1552" y="3151"/>
                  <a:pt x="1632" y="3210"/>
                  <a:pt x="1711" y="3270"/>
                </a:cubicBezTo>
                <a:cubicBezTo>
                  <a:pt x="1314" y="3191"/>
                  <a:pt x="1015" y="2892"/>
                  <a:pt x="896" y="2514"/>
                </a:cubicBezTo>
                <a:close/>
                <a:moveTo>
                  <a:pt x="1898" y="0"/>
                </a:moveTo>
                <a:cubicBezTo>
                  <a:pt x="1878" y="0"/>
                  <a:pt x="1856" y="3"/>
                  <a:pt x="1831" y="8"/>
                </a:cubicBezTo>
                <a:cubicBezTo>
                  <a:pt x="796" y="366"/>
                  <a:pt x="1" y="1261"/>
                  <a:pt x="140" y="2395"/>
                </a:cubicBezTo>
                <a:cubicBezTo>
                  <a:pt x="263" y="3290"/>
                  <a:pt x="1006" y="3984"/>
                  <a:pt x="1876" y="3984"/>
                </a:cubicBezTo>
                <a:cubicBezTo>
                  <a:pt x="1992" y="3984"/>
                  <a:pt x="2110" y="3972"/>
                  <a:pt x="2229" y="3946"/>
                </a:cubicBezTo>
                <a:cubicBezTo>
                  <a:pt x="3283" y="3688"/>
                  <a:pt x="3999" y="2673"/>
                  <a:pt x="3860" y="1619"/>
                </a:cubicBezTo>
                <a:cubicBezTo>
                  <a:pt x="3769" y="890"/>
                  <a:pt x="3027" y="45"/>
                  <a:pt x="2246" y="45"/>
                </a:cubicBezTo>
                <a:cubicBezTo>
                  <a:pt x="2174" y="45"/>
                  <a:pt x="2102" y="52"/>
                  <a:pt x="2030" y="67"/>
                </a:cubicBezTo>
                <a:cubicBezTo>
                  <a:pt x="2000" y="23"/>
                  <a:pt x="1959" y="0"/>
                  <a:pt x="18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15"/>
          <p:cNvSpPr/>
          <p:nvPr/>
        </p:nvSpPr>
        <p:spPr>
          <a:xfrm>
            <a:off x="1910525" y="9001563"/>
            <a:ext cx="50500" cy="50321"/>
          </a:xfrm>
          <a:custGeom>
            <a:rect b="b" l="l" r="r" t="t"/>
            <a:pathLst>
              <a:path extrusionOk="0" h="3985" w="4000">
                <a:moveTo>
                  <a:pt x="1692" y="585"/>
                </a:moveTo>
                <a:cubicBezTo>
                  <a:pt x="1711" y="605"/>
                  <a:pt x="1771" y="605"/>
                  <a:pt x="1791" y="605"/>
                </a:cubicBezTo>
                <a:cubicBezTo>
                  <a:pt x="2089" y="644"/>
                  <a:pt x="2408" y="585"/>
                  <a:pt x="2686" y="784"/>
                </a:cubicBezTo>
                <a:cubicBezTo>
                  <a:pt x="2965" y="963"/>
                  <a:pt x="3104" y="1221"/>
                  <a:pt x="3124" y="1559"/>
                </a:cubicBezTo>
                <a:cubicBezTo>
                  <a:pt x="2587" y="1241"/>
                  <a:pt x="1970" y="1002"/>
                  <a:pt x="1373" y="883"/>
                </a:cubicBezTo>
                <a:cubicBezTo>
                  <a:pt x="1493" y="784"/>
                  <a:pt x="1592" y="684"/>
                  <a:pt x="1692" y="585"/>
                </a:cubicBezTo>
                <a:close/>
                <a:moveTo>
                  <a:pt x="1294" y="1002"/>
                </a:moveTo>
                <a:cubicBezTo>
                  <a:pt x="1990" y="1201"/>
                  <a:pt x="2567" y="1520"/>
                  <a:pt x="3184" y="1878"/>
                </a:cubicBezTo>
                <a:cubicBezTo>
                  <a:pt x="3184" y="1917"/>
                  <a:pt x="3184" y="1977"/>
                  <a:pt x="3164" y="2017"/>
                </a:cubicBezTo>
                <a:cubicBezTo>
                  <a:pt x="3164" y="2057"/>
                  <a:pt x="3164" y="2077"/>
                  <a:pt x="3124" y="2077"/>
                </a:cubicBezTo>
                <a:cubicBezTo>
                  <a:pt x="2507" y="1719"/>
                  <a:pt x="1811" y="1400"/>
                  <a:pt x="1135" y="1162"/>
                </a:cubicBezTo>
                <a:cubicBezTo>
                  <a:pt x="1174" y="1102"/>
                  <a:pt x="1214" y="1062"/>
                  <a:pt x="1274" y="1002"/>
                </a:cubicBezTo>
                <a:close/>
                <a:moveTo>
                  <a:pt x="1075" y="1281"/>
                </a:moveTo>
                <a:cubicBezTo>
                  <a:pt x="1692" y="1659"/>
                  <a:pt x="2388" y="2017"/>
                  <a:pt x="3064" y="2315"/>
                </a:cubicBezTo>
                <a:cubicBezTo>
                  <a:pt x="3024" y="2415"/>
                  <a:pt x="2985" y="2494"/>
                  <a:pt x="2925" y="2594"/>
                </a:cubicBezTo>
                <a:cubicBezTo>
                  <a:pt x="2308" y="2176"/>
                  <a:pt x="1612" y="1818"/>
                  <a:pt x="975" y="1480"/>
                </a:cubicBezTo>
                <a:cubicBezTo>
                  <a:pt x="995" y="1400"/>
                  <a:pt x="1035" y="1360"/>
                  <a:pt x="1075" y="1281"/>
                </a:cubicBezTo>
                <a:close/>
                <a:moveTo>
                  <a:pt x="916" y="1659"/>
                </a:moveTo>
                <a:cubicBezTo>
                  <a:pt x="1532" y="2057"/>
                  <a:pt x="2169" y="2474"/>
                  <a:pt x="2825" y="2793"/>
                </a:cubicBezTo>
                <a:cubicBezTo>
                  <a:pt x="2766" y="2852"/>
                  <a:pt x="2686" y="2912"/>
                  <a:pt x="2607" y="2992"/>
                </a:cubicBezTo>
                <a:cubicBezTo>
                  <a:pt x="2308" y="2773"/>
                  <a:pt x="1990" y="2614"/>
                  <a:pt x="1672" y="2415"/>
                </a:cubicBezTo>
                <a:lnTo>
                  <a:pt x="836" y="1898"/>
                </a:lnTo>
                <a:cubicBezTo>
                  <a:pt x="876" y="1818"/>
                  <a:pt x="896" y="1719"/>
                  <a:pt x="916" y="1659"/>
                </a:cubicBezTo>
                <a:close/>
                <a:moveTo>
                  <a:pt x="816" y="1997"/>
                </a:moveTo>
                <a:cubicBezTo>
                  <a:pt x="1334" y="2395"/>
                  <a:pt x="1891" y="2813"/>
                  <a:pt x="2467" y="3071"/>
                </a:cubicBezTo>
                <a:cubicBezTo>
                  <a:pt x="2368" y="3151"/>
                  <a:pt x="2268" y="3191"/>
                  <a:pt x="2129" y="3210"/>
                </a:cubicBezTo>
                <a:cubicBezTo>
                  <a:pt x="1930" y="3091"/>
                  <a:pt x="1731" y="2952"/>
                  <a:pt x="1572" y="2813"/>
                </a:cubicBezTo>
                <a:cubicBezTo>
                  <a:pt x="1314" y="2614"/>
                  <a:pt x="1075" y="2415"/>
                  <a:pt x="816" y="2196"/>
                </a:cubicBezTo>
                <a:lnTo>
                  <a:pt x="816" y="2057"/>
                </a:lnTo>
                <a:lnTo>
                  <a:pt x="816" y="1997"/>
                </a:lnTo>
                <a:close/>
                <a:moveTo>
                  <a:pt x="896" y="2514"/>
                </a:moveTo>
                <a:cubicBezTo>
                  <a:pt x="1075" y="2713"/>
                  <a:pt x="1274" y="2892"/>
                  <a:pt x="1473" y="3071"/>
                </a:cubicBezTo>
                <a:cubicBezTo>
                  <a:pt x="1552" y="3151"/>
                  <a:pt x="1632" y="3210"/>
                  <a:pt x="1711" y="3270"/>
                </a:cubicBezTo>
                <a:cubicBezTo>
                  <a:pt x="1314" y="3191"/>
                  <a:pt x="1015" y="2892"/>
                  <a:pt x="896" y="2514"/>
                </a:cubicBezTo>
                <a:close/>
                <a:moveTo>
                  <a:pt x="1898" y="0"/>
                </a:moveTo>
                <a:cubicBezTo>
                  <a:pt x="1878" y="0"/>
                  <a:pt x="1856" y="3"/>
                  <a:pt x="1831" y="8"/>
                </a:cubicBezTo>
                <a:cubicBezTo>
                  <a:pt x="796" y="366"/>
                  <a:pt x="1" y="1261"/>
                  <a:pt x="140" y="2395"/>
                </a:cubicBezTo>
                <a:cubicBezTo>
                  <a:pt x="263" y="3290"/>
                  <a:pt x="1006" y="3984"/>
                  <a:pt x="1876" y="3984"/>
                </a:cubicBezTo>
                <a:cubicBezTo>
                  <a:pt x="1992" y="3984"/>
                  <a:pt x="2110" y="3972"/>
                  <a:pt x="2229" y="3946"/>
                </a:cubicBezTo>
                <a:cubicBezTo>
                  <a:pt x="3283" y="3688"/>
                  <a:pt x="3999" y="2673"/>
                  <a:pt x="3860" y="1619"/>
                </a:cubicBezTo>
                <a:cubicBezTo>
                  <a:pt x="3769" y="890"/>
                  <a:pt x="3027" y="45"/>
                  <a:pt x="2246" y="45"/>
                </a:cubicBezTo>
                <a:cubicBezTo>
                  <a:pt x="2174" y="45"/>
                  <a:pt x="2102" y="52"/>
                  <a:pt x="2030" y="67"/>
                </a:cubicBezTo>
                <a:cubicBezTo>
                  <a:pt x="2000" y="23"/>
                  <a:pt x="1959" y="0"/>
                  <a:pt x="18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15"/>
          <p:cNvSpPr/>
          <p:nvPr/>
        </p:nvSpPr>
        <p:spPr>
          <a:xfrm rot="-8999956">
            <a:off x="6014190" y="4399069"/>
            <a:ext cx="636961" cy="275344"/>
          </a:xfrm>
          <a:custGeom>
            <a:rect b="b" l="l" r="r" t="t"/>
            <a:pathLst>
              <a:path extrusionOk="0" h="11014" w="25479">
                <a:moveTo>
                  <a:pt x="25276" y="1"/>
                </a:moveTo>
                <a:cubicBezTo>
                  <a:pt x="25207" y="1"/>
                  <a:pt x="25136" y="44"/>
                  <a:pt x="25097" y="131"/>
                </a:cubicBezTo>
                <a:cubicBezTo>
                  <a:pt x="24062" y="2598"/>
                  <a:pt x="22073" y="4308"/>
                  <a:pt x="19984" y="5840"/>
                </a:cubicBezTo>
                <a:cubicBezTo>
                  <a:pt x="17935" y="7372"/>
                  <a:pt x="15707" y="8764"/>
                  <a:pt x="13260" y="9560"/>
                </a:cubicBezTo>
                <a:cubicBezTo>
                  <a:pt x="11975" y="9965"/>
                  <a:pt x="10677" y="10172"/>
                  <a:pt x="9410" y="10172"/>
                </a:cubicBezTo>
                <a:cubicBezTo>
                  <a:pt x="7067" y="10172"/>
                  <a:pt x="4827" y="9467"/>
                  <a:pt x="2956" y="8008"/>
                </a:cubicBezTo>
                <a:cubicBezTo>
                  <a:pt x="3234" y="7809"/>
                  <a:pt x="3533" y="7630"/>
                  <a:pt x="3811" y="7431"/>
                </a:cubicBezTo>
                <a:cubicBezTo>
                  <a:pt x="4050" y="7272"/>
                  <a:pt x="4070" y="6914"/>
                  <a:pt x="3811" y="6735"/>
                </a:cubicBezTo>
                <a:cubicBezTo>
                  <a:pt x="2737" y="6019"/>
                  <a:pt x="1683" y="5303"/>
                  <a:pt x="629" y="4547"/>
                </a:cubicBezTo>
                <a:cubicBezTo>
                  <a:pt x="575" y="4516"/>
                  <a:pt x="514" y="4502"/>
                  <a:pt x="451" y="4502"/>
                </a:cubicBezTo>
                <a:cubicBezTo>
                  <a:pt x="234" y="4502"/>
                  <a:pt x="1" y="4673"/>
                  <a:pt x="32" y="4905"/>
                </a:cubicBezTo>
                <a:cubicBezTo>
                  <a:pt x="191" y="6317"/>
                  <a:pt x="350" y="7790"/>
                  <a:pt x="648" y="9182"/>
                </a:cubicBezTo>
                <a:cubicBezTo>
                  <a:pt x="668" y="9319"/>
                  <a:pt x="769" y="9379"/>
                  <a:pt x="878" y="9379"/>
                </a:cubicBezTo>
                <a:cubicBezTo>
                  <a:pt x="992" y="9379"/>
                  <a:pt x="1115" y="9314"/>
                  <a:pt x="1166" y="9202"/>
                </a:cubicBezTo>
                <a:cubicBezTo>
                  <a:pt x="1265" y="9202"/>
                  <a:pt x="1384" y="9182"/>
                  <a:pt x="1484" y="9102"/>
                </a:cubicBezTo>
                <a:cubicBezTo>
                  <a:pt x="1743" y="8904"/>
                  <a:pt x="1961" y="8725"/>
                  <a:pt x="2220" y="8565"/>
                </a:cubicBezTo>
                <a:cubicBezTo>
                  <a:pt x="4016" y="10296"/>
                  <a:pt x="6696" y="11014"/>
                  <a:pt x="9316" y="11014"/>
                </a:cubicBezTo>
                <a:cubicBezTo>
                  <a:pt x="10701" y="11014"/>
                  <a:pt x="12069" y="10813"/>
                  <a:pt x="13280" y="10455"/>
                </a:cubicBezTo>
                <a:cubicBezTo>
                  <a:pt x="16085" y="9600"/>
                  <a:pt x="18592" y="7988"/>
                  <a:pt x="20919" y="6218"/>
                </a:cubicBezTo>
                <a:cubicBezTo>
                  <a:pt x="22908" y="4686"/>
                  <a:pt x="25037" y="2896"/>
                  <a:pt x="25455" y="290"/>
                </a:cubicBezTo>
                <a:cubicBezTo>
                  <a:pt x="25479" y="99"/>
                  <a:pt x="25380" y="1"/>
                  <a:pt x="252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15"/>
          <p:cNvSpPr/>
          <p:nvPr/>
        </p:nvSpPr>
        <p:spPr>
          <a:xfrm rot="-8999956">
            <a:off x="6014190" y="7221998"/>
            <a:ext cx="636961" cy="275344"/>
          </a:xfrm>
          <a:custGeom>
            <a:rect b="b" l="l" r="r" t="t"/>
            <a:pathLst>
              <a:path extrusionOk="0" h="11014" w="25479">
                <a:moveTo>
                  <a:pt x="25276" y="1"/>
                </a:moveTo>
                <a:cubicBezTo>
                  <a:pt x="25207" y="1"/>
                  <a:pt x="25136" y="44"/>
                  <a:pt x="25097" y="131"/>
                </a:cubicBezTo>
                <a:cubicBezTo>
                  <a:pt x="24062" y="2598"/>
                  <a:pt x="22073" y="4308"/>
                  <a:pt x="19984" y="5840"/>
                </a:cubicBezTo>
                <a:cubicBezTo>
                  <a:pt x="17935" y="7372"/>
                  <a:pt x="15707" y="8764"/>
                  <a:pt x="13260" y="9560"/>
                </a:cubicBezTo>
                <a:cubicBezTo>
                  <a:pt x="11975" y="9965"/>
                  <a:pt x="10677" y="10172"/>
                  <a:pt x="9410" y="10172"/>
                </a:cubicBezTo>
                <a:cubicBezTo>
                  <a:pt x="7067" y="10172"/>
                  <a:pt x="4827" y="9467"/>
                  <a:pt x="2956" y="8008"/>
                </a:cubicBezTo>
                <a:cubicBezTo>
                  <a:pt x="3234" y="7809"/>
                  <a:pt x="3533" y="7630"/>
                  <a:pt x="3811" y="7431"/>
                </a:cubicBezTo>
                <a:cubicBezTo>
                  <a:pt x="4050" y="7272"/>
                  <a:pt x="4070" y="6914"/>
                  <a:pt x="3811" y="6735"/>
                </a:cubicBezTo>
                <a:cubicBezTo>
                  <a:pt x="2737" y="6019"/>
                  <a:pt x="1683" y="5303"/>
                  <a:pt x="629" y="4547"/>
                </a:cubicBezTo>
                <a:cubicBezTo>
                  <a:pt x="575" y="4516"/>
                  <a:pt x="514" y="4502"/>
                  <a:pt x="451" y="4502"/>
                </a:cubicBezTo>
                <a:cubicBezTo>
                  <a:pt x="234" y="4502"/>
                  <a:pt x="1" y="4673"/>
                  <a:pt x="32" y="4905"/>
                </a:cubicBezTo>
                <a:cubicBezTo>
                  <a:pt x="191" y="6317"/>
                  <a:pt x="350" y="7790"/>
                  <a:pt x="648" y="9182"/>
                </a:cubicBezTo>
                <a:cubicBezTo>
                  <a:pt x="668" y="9319"/>
                  <a:pt x="769" y="9379"/>
                  <a:pt x="878" y="9379"/>
                </a:cubicBezTo>
                <a:cubicBezTo>
                  <a:pt x="992" y="9379"/>
                  <a:pt x="1115" y="9314"/>
                  <a:pt x="1166" y="9202"/>
                </a:cubicBezTo>
                <a:cubicBezTo>
                  <a:pt x="1265" y="9202"/>
                  <a:pt x="1384" y="9182"/>
                  <a:pt x="1484" y="9102"/>
                </a:cubicBezTo>
                <a:cubicBezTo>
                  <a:pt x="1743" y="8904"/>
                  <a:pt x="1961" y="8725"/>
                  <a:pt x="2220" y="8565"/>
                </a:cubicBezTo>
                <a:cubicBezTo>
                  <a:pt x="4016" y="10296"/>
                  <a:pt x="6696" y="11014"/>
                  <a:pt x="9316" y="11014"/>
                </a:cubicBezTo>
                <a:cubicBezTo>
                  <a:pt x="10701" y="11014"/>
                  <a:pt x="12069" y="10813"/>
                  <a:pt x="13280" y="10455"/>
                </a:cubicBezTo>
                <a:cubicBezTo>
                  <a:pt x="16085" y="9600"/>
                  <a:pt x="18592" y="7988"/>
                  <a:pt x="20919" y="6218"/>
                </a:cubicBezTo>
                <a:cubicBezTo>
                  <a:pt x="22908" y="4686"/>
                  <a:pt x="25037" y="2896"/>
                  <a:pt x="25455" y="290"/>
                </a:cubicBezTo>
                <a:cubicBezTo>
                  <a:pt x="25479" y="99"/>
                  <a:pt x="25380" y="1"/>
                  <a:pt x="252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6" name="Google Shape;636;p15"/>
          <p:cNvGrpSpPr/>
          <p:nvPr/>
        </p:nvGrpSpPr>
        <p:grpSpPr>
          <a:xfrm>
            <a:off x="3703034" y="2800855"/>
            <a:ext cx="2858619" cy="136028"/>
            <a:chOff x="4560200" y="2870824"/>
            <a:chExt cx="2633701" cy="125326"/>
          </a:xfrm>
        </p:grpSpPr>
        <p:sp>
          <p:nvSpPr>
            <p:cNvPr id="637" name="Google Shape;637;p15"/>
            <p:cNvSpPr/>
            <p:nvPr/>
          </p:nvSpPr>
          <p:spPr>
            <a:xfrm flipH="1" rot="10800000">
              <a:off x="4560200" y="2882868"/>
              <a:ext cx="159489" cy="37518"/>
            </a:xfrm>
            <a:custGeom>
              <a:rect b="b" l="l" r="r" t="t"/>
              <a:pathLst>
                <a:path extrusionOk="0" h="514" w="2185">
                  <a:moveTo>
                    <a:pt x="177" y="1"/>
                  </a:moveTo>
                  <a:cubicBezTo>
                    <a:pt x="15" y="1"/>
                    <a:pt x="1" y="262"/>
                    <a:pt x="135" y="300"/>
                  </a:cubicBezTo>
                  <a:cubicBezTo>
                    <a:pt x="483" y="421"/>
                    <a:pt x="974" y="514"/>
                    <a:pt x="1416" y="514"/>
                  </a:cubicBezTo>
                  <a:cubicBezTo>
                    <a:pt x="1632" y="514"/>
                    <a:pt x="1836" y="492"/>
                    <a:pt x="2005" y="440"/>
                  </a:cubicBezTo>
                  <a:cubicBezTo>
                    <a:pt x="2125" y="380"/>
                    <a:pt x="2184" y="161"/>
                    <a:pt x="2005" y="101"/>
                  </a:cubicBezTo>
                  <a:cubicBezTo>
                    <a:pt x="1902" y="87"/>
                    <a:pt x="1797" y="83"/>
                    <a:pt x="1689" y="83"/>
                  </a:cubicBezTo>
                  <a:cubicBezTo>
                    <a:pt x="1572" y="83"/>
                    <a:pt x="1453" y="87"/>
                    <a:pt x="1332" y="87"/>
                  </a:cubicBezTo>
                  <a:cubicBezTo>
                    <a:pt x="1265" y="87"/>
                    <a:pt x="1198" y="86"/>
                    <a:pt x="1130" y="81"/>
                  </a:cubicBezTo>
                  <a:cubicBezTo>
                    <a:pt x="812" y="81"/>
                    <a:pt x="493" y="22"/>
                    <a:pt x="195" y="2"/>
                  </a:cubicBezTo>
                  <a:cubicBezTo>
                    <a:pt x="189" y="1"/>
                    <a:pt x="183" y="1"/>
                    <a:pt x="1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15"/>
            <p:cNvSpPr/>
            <p:nvPr/>
          </p:nvSpPr>
          <p:spPr>
            <a:xfrm flipH="1" rot="10800000">
              <a:off x="4798008" y="2876445"/>
              <a:ext cx="43650" cy="37153"/>
            </a:xfrm>
            <a:custGeom>
              <a:rect b="b" l="l" r="r" t="t"/>
              <a:pathLst>
                <a:path extrusionOk="0" h="509" w="598">
                  <a:moveTo>
                    <a:pt x="341" y="1"/>
                  </a:moveTo>
                  <a:cubicBezTo>
                    <a:pt x="320" y="1"/>
                    <a:pt x="300" y="3"/>
                    <a:pt x="279" y="8"/>
                  </a:cubicBezTo>
                  <a:cubicBezTo>
                    <a:pt x="259" y="8"/>
                    <a:pt x="239" y="8"/>
                    <a:pt x="239" y="28"/>
                  </a:cubicBezTo>
                  <a:cubicBezTo>
                    <a:pt x="0" y="88"/>
                    <a:pt x="0" y="426"/>
                    <a:pt x="239" y="486"/>
                  </a:cubicBezTo>
                  <a:cubicBezTo>
                    <a:pt x="259" y="486"/>
                    <a:pt x="279" y="486"/>
                    <a:pt x="279" y="506"/>
                  </a:cubicBezTo>
                  <a:cubicBezTo>
                    <a:pt x="292" y="507"/>
                    <a:pt x="306" y="508"/>
                    <a:pt x="319" y="508"/>
                  </a:cubicBezTo>
                  <a:cubicBezTo>
                    <a:pt x="464" y="508"/>
                    <a:pt x="597" y="413"/>
                    <a:pt x="597" y="267"/>
                  </a:cubicBezTo>
                  <a:cubicBezTo>
                    <a:pt x="597" y="111"/>
                    <a:pt x="477" y="1"/>
                    <a:pt x="3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15"/>
            <p:cNvSpPr/>
            <p:nvPr/>
          </p:nvSpPr>
          <p:spPr>
            <a:xfrm flipH="1" rot="10800000">
              <a:off x="4937423" y="2870824"/>
              <a:ext cx="187372" cy="45839"/>
            </a:xfrm>
            <a:custGeom>
              <a:rect b="b" l="l" r="r" t="t"/>
              <a:pathLst>
                <a:path extrusionOk="0" h="628" w="2567">
                  <a:moveTo>
                    <a:pt x="473" y="0"/>
                  </a:moveTo>
                  <a:cubicBezTo>
                    <a:pt x="318" y="0"/>
                    <a:pt x="170" y="29"/>
                    <a:pt x="60" y="130"/>
                  </a:cubicBezTo>
                  <a:cubicBezTo>
                    <a:pt x="0" y="210"/>
                    <a:pt x="20" y="369"/>
                    <a:pt x="139" y="408"/>
                  </a:cubicBezTo>
                  <a:lnTo>
                    <a:pt x="219" y="408"/>
                  </a:lnTo>
                  <a:cubicBezTo>
                    <a:pt x="259" y="408"/>
                    <a:pt x="279" y="408"/>
                    <a:pt x="318" y="349"/>
                  </a:cubicBezTo>
                  <a:cubicBezTo>
                    <a:pt x="333" y="347"/>
                    <a:pt x="349" y="347"/>
                    <a:pt x="366" y="347"/>
                  </a:cubicBezTo>
                  <a:cubicBezTo>
                    <a:pt x="607" y="347"/>
                    <a:pt x="1086" y="471"/>
                    <a:pt x="1253" y="508"/>
                  </a:cubicBezTo>
                  <a:cubicBezTo>
                    <a:pt x="1611" y="548"/>
                    <a:pt x="1950" y="627"/>
                    <a:pt x="2308" y="627"/>
                  </a:cubicBezTo>
                  <a:cubicBezTo>
                    <a:pt x="2527" y="627"/>
                    <a:pt x="2566" y="309"/>
                    <a:pt x="2347" y="229"/>
                  </a:cubicBezTo>
                  <a:cubicBezTo>
                    <a:pt x="1930" y="70"/>
                    <a:pt x="1432" y="70"/>
                    <a:pt x="995" y="50"/>
                  </a:cubicBezTo>
                  <a:cubicBezTo>
                    <a:pt x="845" y="40"/>
                    <a:pt x="654" y="0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5"/>
            <p:cNvSpPr/>
            <p:nvPr/>
          </p:nvSpPr>
          <p:spPr>
            <a:xfrm flipH="1" rot="10800000">
              <a:off x="5207494" y="2891189"/>
              <a:ext cx="36350" cy="29124"/>
            </a:xfrm>
            <a:custGeom>
              <a:rect b="b" l="l" r="r" t="t"/>
              <a:pathLst>
                <a:path extrusionOk="0" h="399" w="498">
                  <a:moveTo>
                    <a:pt x="239" y="1"/>
                  </a:moveTo>
                  <a:cubicBezTo>
                    <a:pt x="0" y="1"/>
                    <a:pt x="0" y="399"/>
                    <a:pt x="239" y="399"/>
                  </a:cubicBezTo>
                  <a:cubicBezTo>
                    <a:pt x="498" y="399"/>
                    <a:pt x="498" y="1"/>
                    <a:pt x="2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5"/>
            <p:cNvSpPr/>
            <p:nvPr/>
          </p:nvSpPr>
          <p:spPr>
            <a:xfrm flipH="1" rot="10800000">
              <a:off x="5312018" y="2904108"/>
              <a:ext cx="142335" cy="31971"/>
            </a:xfrm>
            <a:custGeom>
              <a:rect b="b" l="l" r="r" t="t"/>
              <a:pathLst>
                <a:path extrusionOk="0" h="438" w="1950">
                  <a:moveTo>
                    <a:pt x="1512" y="1"/>
                  </a:moveTo>
                  <a:cubicBezTo>
                    <a:pt x="1322" y="1"/>
                    <a:pt x="1134" y="24"/>
                    <a:pt x="955" y="38"/>
                  </a:cubicBezTo>
                  <a:cubicBezTo>
                    <a:pt x="717" y="78"/>
                    <a:pt x="339" y="18"/>
                    <a:pt x="160" y="157"/>
                  </a:cubicBezTo>
                  <a:cubicBezTo>
                    <a:pt x="80" y="197"/>
                    <a:pt x="0" y="376"/>
                    <a:pt x="160" y="376"/>
                  </a:cubicBezTo>
                  <a:lnTo>
                    <a:pt x="179" y="376"/>
                  </a:lnTo>
                  <a:cubicBezTo>
                    <a:pt x="269" y="416"/>
                    <a:pt x="418" y="426"/>
                    <a:pt x="550" y="426"/>
                  </a:cubicBezTo>
                  <a:cubicBezTo>
                    <a:pt x="682" y="426"/>
                    <a:pt x="796" y="416"/>
                    <a:pt x="816" y="416"/>
                  </a:cubicBezTo>
                  <a:cubicBezTo>
                    <a:pt x="995" y="416"/>
                    <a:pt x="1188" y="437"/>
                    <a:pt x="1383" y="437"/>
                  </a:cubicBezTo>
                  <a:cubicBezTo>
                    <a:pt x="1513" y="437"/>
                    <a:pt x="1644" y="428"/>
                    <a:pt x="1771" y="396"/>
                  </a:cubicBezTo>
                  <a:cubicBezTo>
                    <a:pt x="1950" y="336"/>
                    <a:pt x="1950" y="38"/>
                    <a:pt x="1771" y="18"/>
                  </a:cubicBezTo>
                  <a:cubicBezTo>
                    <a:pt x="1685" y="6"/>
                    <a:pt x="1598" y="1"/>
                    <a:pt x="15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15"/>
            <p:cNvSpPr/>
            <p:nvPr/>
          </p:nvSpPr>
          <p:spPr>
            <a:xfrm flipH="1" rot="10800000">
              <a:off x="5521140" y="2911481"/>
              <a:ext cx="33431" cy="24744"/>
            </a:xfrm>
            <a:custGeom>
              <a:rect b="b" l="l" r="r" t="t"/>
              <a:pathLst>
                <a:path extrusionOk="0" h="339" w="458">
                  <a:moveTo>
                    <a:pt x="219" y="0"/>
                  </a:moveTo>
                  <a:cubicBezTo>
                    <a:pt x="0" y="0"/>
                    <a:pt x="0" y="338"/>
                    <a:pt x="219" y="338"/>
                  </a:cubicBezTo>
                  <a:cubicBezTo>
                    <a:pt x="458" y="338"/>
                    <a:pt x="458" y="0"/>
                    <a:pt x="2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15"/>
            <p:cNvSpPr/>
            <p:nvPr/>
          </p:nvSpPr>
          <p:spPr>
            <a:xfrm flipH="1" rot="10800000">
              <a:off x="5619826" y="2918342"/>
              <a:ext cx="149635" cy="31241"/>
            </a:xfrm>
            <a:custGeom>
              <a:rect b="b" l="l" r="r" t="t"/>
              <a:pathLst>
                <a:path extrusionOk="0" h="428" w="2050">
                  <a:moveTo>
                    <a:pt x="1646" y="1"/>
                  </a:moveTo>
                  <a:cubicBezTo>
                    <a:pt x="1154" y="1"/>
                    <a:pt x="677" y="64"/>
                    <a:pt x="200" y="64"/>
                  </a:cubicBezTo>
                  <a:cubicBezTo>
                    <a:pt x="40" y="64"/>
                    <a:pt x="1" y="322"/>
                    <a:pt x="140" y="362"/>
                  </a:cubicBezTo>
                  <a:cubicBezTo>
                    <a:pt x="456" y="395"/>
                    <a:pt x="778" y="428"/>
                    <a:pt x="1099" y="428"/>
                  </a:cubicBezTo>
                  <a:cubicBezTo>
                    <a:pt x="1365" y="428"/>
                    <a:pt x="1630" y="405"/>
                    <a:pt x="1891" y="342"/>
                  </a:cubicBezTo>
                  <a:cubicBezTo>
                    <a:pt x="2050" y="302"/>
                    <a:pt x="2010" y="4"/>
                    <a:pt x="1831" y="4"/>
                  </a:cubicBezTo>
                  <a:cubicBezTo>
                    <a:pt x="1769" y="2"/>
                    <a:pt x="1707" y="1"/>
                    <a:pt x="16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15"/>
            <p:cNvSpPr/>
            <p:nvPr/>
          </p:nvSpPr>
          <p:spPr>
            <a:xfrm flipH="1" rot="10800000">
              <a:off x="5827488" y="2936151"/>
              <a:ext cx="33431" cy="24817"/>
            </a:xfrm>
            <a:custGeom>
              <a:rect b="b" l="l" r="r" t="t"/>
              <a:pathLst>
                <a:path extrusionOk="0" h="340" w="458">
                  <a:moveTo>
                    <a:pt x="239" y="1"/>
                  </a:moveTo>
                  <a:cubicBezTo>
                    <a:pt x="0" y="1"/>
                    <a:pt x="0" y="339"/>
                    <a:pt x="239" y="339"/>
                  </a:cubicBezTo>
                  <a:cubicBezTo>
                    <a:pt x="458" y="339"/>
                    <a:pt x="458" y="1"/>
                    <a:pt x="2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15"/>
            <p:cNvSpPr/>
            <p:nvPr/>
          </p:nvSpPr>
          <p:spPr>
            <a:xfrm flipH="1" rot="10800000">
              <a:off x="5963983" y="2936662"/>
              <a:ext cx="162700" cy="33212"/>
            </a:xfrm>
            <a:custGeom>
              <a:rect b="b" l="l" r="r" t="t"/>
              <a:pathLst>
                <a:path extrusionOk="0" h="455" w="2229">
                  <a:moveTo>
                    <a:pt x="1680" y="1"/>
                  </a:moveTo>
                  <a:cubicBezTo>
                    <a:pt x="1519" y="1"/>
                    <a:pt x="1353" y="22"/>
                    <a:pt x="1194" y="43"/>
                  </a:cubicBezTo>
                  <a:cubicBezTo>
                    <a:pt x="876" y="43"/>
                    <a:pt x="517" y="63"/>
                    <a:pt x="199" y="83"/>
                  </a:cubicBezTo>
                  <a:cubicBezTo>
                    <a:pt x="0" y="123"/>
                    <a:pt x="0" y="362"/>
                    <a:pt x="199" y="382"/>
                  </a:cubicBezTo>
                  <a:cubicBezTo>
                    <a:pt x="517" y="421"/>
                    <a:pt x="876" y="441"/>
                    <a:pt x="1194" y="441"/>
                  </a:cubicBezTo>
                  <a:cubicBezTo>
                    <a:pt x="1364" y="441"/>
                    <a:pt x="1541" y="454"/>
                    <a:pt x="1714" y="454"/>
                  </a:cubicBezTo>
                  <a:cubicBezTo>
                    <a:pt x="1843" y="454"/>
                    <a:pt x="1970" y="447"/>
                    <a:pt x="2089" y="421"/>
                  </a:cubicBezTo>
                  <a:cubicBezTo>
                    <a:pt x="2228" y="342"/>
                    <a:pt x="2228" y="123"/>
                    <a:pt x="2089" y="63"/>
                  </a:cubicBezTo>
                  <a:cubicBezTo>
                    <a:pt x="1959" y="17"/>
                    <a:pt x="1821" y="1"/>
                    <a:pt x="16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15"/>
            <p:cNvSpPr/>
            <p:nvPr/>
          </p:nvSpPr>
          <p:spPr>
            <a:xfrm flipH="1" rot="10800000">
              <a:off x="6188288" y="2928195"/>
              <a:ext cx="41460" cy="43650"/>
            </a:xfrm>
            <a:custGeom>
              <a:rect b="b" l="l" r="r" t="t"/>
              <a:pathLst>
                <a:path extrusionOk="0" h="598" w="568">
                  <a:moveTo>
                    <a:pt x="279" y="1"/>
                  </a:moveTo>
                  <a:cubicBezTo>
                    <a:pt x="145" y="1"/>
                    <a:pt x="11" y="90"/>
                    <a:pt x="11" y="269"/>
                  </a:cubicBezTo>
                  <a:lnTo>
                    <a:pt x="11" y="329"/>
                  </a:lnTo>
                  <a:cubicBezTo>
                    <a:pt x="1" y="508"/>
                    <a:pt x="145" y="598"/>
                    <a:pt x="287" y="598"/>
                  </a:cubicBezTo>
                  <a:cubicBezTo>
                    <a:pt x="428" y="598"/>
                    <a:pt x="568" y="508"/>
                    <a:pt x="548" y="329"/>
                  </a:cubicBezTo>
                  <a:lnTo>
                    <a:pt x="548" y="269"/>
                  </a:lnTo>
                  <a:cubicBezTo>
                    <a:pt x="548" y="90"/>
                    <a:pt x="413" y="1"/>
                    <a:pt x="2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5"/>
            <p:cNvSpPr/>
            <p:nvPr/>
          </p:nvSpPr>
          <p:spPr>
            <a:xfrm flipH="1" rot="10800000">
              <a:off x="6290696" y="2958559"/>
              <a:ext cx="168467" cy="37591"/>
            </a:xfrm>
            <a:custGeom>
              <a:rect b="b" l="l" r="r" t="t"/>
              <a:pathLst>
                <a:path extrusionOk="0" h="515" w="2308">
                  <a:moveTo>
                    <a:pt x="1191" y="1"/>
                  </a:moveTo>
                  <a:cubicBezTo>
                    <a:pt x="846" y="1"/>
                    <a:pt x="497" y="45"/>
                    <a:pt x="199" y="105"/>
                  </a:cubicBezTo>
                  <a:cubicBezTo>
                    <a:pt x="0" y="125"/>
                    <a:pt x="80" y="423"/>
                    <a:pt x="239" y="423"/>
                  </a:cubicBezTo>
                  <a:cubicBezTo>
                    <a:pt x="577" y="443"/>
                    <a:pt x="915" y="443"/>
                    <a:pt x="1233" y="483"/>
                  </a:cubicBezTo>
                  <a:cubicBezTo>
                    <a:pt x="1415" y="495"/>
                    <a:pt x="1603" y="514"/>
                    <a:pt x="1786" y="514"/>
                  </a:cubicBezTo>
                  <a:cubicBezTo>
                    <a:pt x="1904" y="514"/>
                    <a:pt x="2019" y="506"/>
                    <a:pt x="2129" y="483"/>
                  </a:cubicBezTo>
                  <a:cubicBezTo>
                    <a:pt x="2268" y="483"/>
                    <a:pt x="2308" y="244"/>
                    <a:pt x="2168" y="165"/>
                  </a:cubicBezTo>
                  <a:cubicBezTo>
                    <a:pt x="1880" y="45"/>
                    <a:pt x="1537" y="1"/>
                    <a:pt x="11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15"/>
            <p:cNvSpPr/>
            <p:nvPr/>
          </p:nvSpPr>
          <p:spPr>
            <a:xfrm flipH="1" rot="10800000">
              <a:off x="6531716" y="2941991"/>
              <a:ext cx="33431" cy="23285"/>
            </a:xfrm>
            <a:custGeom>
              <a:rect b="b" l="l" r="r" t="t"/>
              <a:pathLst>
                <a:path extrusionOk="0" h="319" w="458">
                  <a:moveTo>
                    <a:pt x="219" y="0"/>
                  </a:moveTo>
                  <a:cubicBezTo>
                    <a:pt x="0" y="0"/>
                    <a:pt x="0" y="319"/>
                    <a:pt x="219" y="319"/>
                  </a:cubicBezTo>
                  <a:cubicBezTo>
                    <a:pt x="458" y="319"/>
                    <a:pt x="458" y="0"/>
                    <a:pt x="2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15"/>
            <p:cNvSpPr/>
            <p:nvPr/>
          </p:nvSpPr>
          <p:spPr>
            <a:xfrm flipH="1" rot="10800000">
              <a:off x="6652226" y="2937392"/>
              <a:ext cx="174306" cy="33358"/>
            </a:xfrm>
            <a:custGeom>
              <a:rect b="b" l="l" r="r" t="t"/>
              <a:pathLst>
                <a:path extrusionOk="0" h="457" w="2388">
                  <a:moveTo>
                    <a:pt x="1659" y="1"/>
                  </a:moveTo>
                  <a:cubicBezTo>
                    <a:pt x="1472" y="1"/>
                    <a:pt x="1283" y="16"/>
                    <a:pt x="1114" y="16"/>
                  </a:cubicBezTo>
                  <a:cubicBezTo>
                    <a:pt x="756" y="16"/>
                    <a:pt x="418" y="16"/>
                    <a:pt x="60" y="95"/>
                  </a:cubicBezTo>
                  <a:cubicBezTo>
                    <a:pt x="0" y="115"/>
                    <a:pt x="0" y="215"/>
                    <a:pt x="40" y="254"/>
                  </a:cubicBezTo>
                  <a:cubicBezTo>
                    <a:pt x="100" y="274"/>
                    <a:pt x="120" y="294"/>
                    <a:pt x="179" y="354"/>
                  </a:cubicBezTo>
                  <a:cubicBezTo>
                    <a:pt x="184" y="359"/>
                    <a:pt x="191" y="361"/>
                    <a:pt x="197" y="361"/>
                  </a:cubicBezTo>
                  <a:cubicBezTo>
                    <a:pt x="217" y="361"/>
                    <a:pt x="239" y="339"/>
                    <a:pt x="239" y="294"/>
                  </a:cubicBezTo>
                  <a:cubicBezTo>
                    <a:pt x="518" y="354"/>
                    <a:pt x="816" y="374"/>
                    <a:pt x="1095" y="394"/>
                  </a:cubicBezTo>
                  <a:cubicBezTo>
                    <a:pt x="1323" y="407"/>
                    <a:pt x="1571" y="457"/>
                    <a:pt x="1817" y="457"/>
                  </a:cubicBezTo>
                  <a:cubicBezTo>
                    <a:pt x="1935" y="457"/>
                    <a:pt x="2053" y="446"/>
                    <a:pt x="2169" y="413"/>
                  </a:cubicBezTo>
                  <a:cubicBezTo>
                    <a:pt x="2388" y="394"/>
                    <a:pt x="2368" y="135"/>
                    <a:pt x="2189" y="75"/>
                  </a:cubicBezTo>
                  <a:cubicBezTo>
                    <a:pt x="2029" y="16"/>
                    <a:pt x="1845" y="1"/>
                    <a:pt x="1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15"/>
            <p:cNvSpPr/>
            <p:nvPr/>
          </p:nvSpPr>
          <p:spPr>
            <a:xfrm flipH="1" rot="10800000">
              <a:off x="6883099" y="2918779"/>
              <a:ext cx="39270" cy="30511"/>
            </a:xfrm>
            <a:custGeom>
              <a:rect b="b" l="l" r="r" t="t"/>
              <a:pathLst>
                <a:path extrusionOk="0" h="418" w="538">
                  <a:moveTo>
                    <a:pt x="319" y="0"/>
                  </a:moveTo>
                  <a:cubicBezTo>
                    <a:pt x="259" y="0"/>
                    <a:pt x="219" y="20"/>
                    <a:pt x="159" y="20"/>
                  </a:cubicBezTo>
                  <a:cubicBezTo>
                    <a:pt x="0" y="60"/>
                    <a:pt x="0" y="378"/>
                    <a:pt x="159" y="398"/>
                  </a:cubicBezTo>
                  <a:cubicBezTo>
                    <a:pt x="219" y="398"/>
                    <a:pt x="259" y="418"/>
                    <a:pt x="319" y="418"/>
                  </a:cubicBezTo>
                  <a:cubicBezTo>
                    <a:pt x="378" y="418"/>
                    <a:pt x="458" y="378"/>
                    <a:pt x="498" y="318"/>
                  </a:cubicBezTo>
                  <a:lnTo>
                    <a:pt x="498" y="298"/>
                  </a:lnTo>
                  <a:cubicBezTo>
                    <a:pt x="537" y="259"/>
                    <a:pt x="537" y="179"/>
                    <a:pt x="518" y="119"/>
                  </a:cubicBezTo>
                  <a:cubicBezTo>
                    <a:pt x="458" y="60"/>
                    <a:pt x="378" y="0"/>
                    <a:pt x="3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15"/>
            <p:cNvSpPr/>
            <p:nvPr/>
          </p:nvSpPr>
          <p:spPr>
            <a:xfrm flipH="1" rot="10800000">
              <a:off x="6992004" y="2910969"/>
              <a:ext cx="201897" cy="47810"/>
            </a:xfrm>
            <a:custGeom>
              <a:rect b="b" l="l" r="r" t="t"/>
              <a:pathLst>
                <a:path extrusionOk="0" h="655" w="2766">
                  <a:moveTo>
                    <a:pt x="1042" y="0"/>
                  </a:moveTo>
                  <a:cubicBezTo>
                    <a:pt x="750" y="0"/>
                    <a:pt x="460" y="22"/>
                    <a:pt x="199" y="90"/>
                  </a:cubicBezTo>
                  <a:cubicBezTo>
                    <a:pt x="0" y="130"/>
                    <a:pt x="40" y="409"/>
                    <a:pt x="239" y="428"/>
                  </a:cubicBezTo>
                  <a:cubicBezTo>
                    <a:pt x="617" y="448"/>
                    <a:pt x="995" y="448"/>
                    <a:pt x="1353" y="508"/>
                  </a:cubicBezTo>
                  <a:cubicBezTo>
                    <a:pt x="1685" y="543"/>
                    <a:pt x="2016" y="654"/>
                    <a:pt x="2348" y="654"/>
                  </a:cubicBezTo>
                  <a:cubicBezTo>
                    <a:pt x="2394" y="654"/>
                    <a:pt x="2440" y="652"/>
                    <a:pt x="2487" y="647"/>
                  </a:cubicBezTo>
                  <a:cubicBezTo>
                    <a:pt x="2686" y="607"/>
                    <a:pt x="2765" y="349"/>
                    <a:pt x="2566" y="230"/>
                  </a:cubicBezTo>
                  <a:cubicBezTo>
                    <a:pt x="2248" y="31"/>
                    <a:pt x="1811" y="31"/>
                    <a:pt x="1433" y="11"/>
                  </a:cubicBezTo>
                  <a:cubicBezTo>
                    <a:pt x="1303" y="5"/>
                    <a:pt x="1172" y="0"/>
                    <a:pt x="10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2" name="Google Shape;652;p15"/>
          <p:cNvSpPr/>
          <p:nvPr/>
        </p:nvSpPr>
        <p:spPr>
          <a:xfrm rot="-8999956">
            <a:off x="2222167" y="3834398"/>
            <a:ext cx="636961" cy="275344"/>
          </a:xfrm>
          <a:custGeom>
            <a:rect b="b" l="l" r="r" t="t"/>
            <a:pathLst>
              <a:path extrusionOk="0" h="11014" w="25479">
                <a:moveTo>
                  <a:pt x="25276" y="1"/>
                </a:moveTo>
                <a:cubicBezTo>
                  <a:pt x="25207" y="1"/>
                  <a:pt x="25136" y="44"/>
                  <a:pt x="25097" y="131"/>
                </a:cubicBezTo>
                <a:cubicBezTo>
                  <a:pt x="24062" y="2598"/>
                  <a:pt x="22073" y="4308"/>
                  <a:pt x="19984" y="5840"/>
                </a:cubicBezTo>
                <a:cubicBezTo>
                  <a:pt x="17935" y="7372"/>
                  <a:pt x="15707" y="8764"/>
                  <a:pt x="13260" y="9560"/>
                </a:cubicBezTo>
                <a:cubicBezTo>
                  <a:pt x="11975" y="9965"/>
                  <a:pt x="10677" y="10172"/>
                  <a:pt x="9410" y="10172"/>
                </a:cubicBezTo>
                <a:cubicBezTo>
                  <a:pt x="7067" y="10172"/>
                  <a:pt x="4827" y="9467"/>
                  <a:pt x="2956" y="8008"/>
                </a:cubicBezTo>
                <a:cubicBezTo>
                  <a:pt x="3234" y="7809"/>
                  <a:pt x="3533" y="7630"/>
                  <a:pt x="3811" y="7431"/>
                </a:cubicBezTo>
                <a:cubicBezTo>
                  <a:pt x="4050" y="7272"/>
                  <a:pt x="4070" y="6914"/>
                  <a:pt x="3811" y="6735"/>
                </a:cubicBezTo>
                <a:cubicBezTo>
                  <a:pt x="2737" y="6019"/>
                  <a:pt x="1683" y="5303"/>
                  <a:pt x="629" y="4547"/>
                </a:cubicBezTo>
                <a:cubicBezTo>
                  <a:pt x="575" y="4516"/>
                  <a:pt x="514" y="4502"/>
                  <a:pt x="451" y="4502"/>
                </a:cubicBezTo>
                <a:cubicBezTo>
                  <a:pt x="234" y="4502"/>
                  <a:pt x="1" y="4673"/>
                  <a:pt x="32" y="4905"/>
                </a:cubicBezTo>
                <a:cubicBezTo>
                  <a:pt x="191" y="6317"/>
                  <a:pt x="350" y="7790"/>
                  <a:pt x="648" y="9182"/>
                </a:cubicBezTo>
                <a:cubicBezTo>
                  <a:pt x="668" y="9319"/>
                  <a:pt x="769" y="9379"/>
                  <a:pt x="878" y="9379"/>
                </a:cubicBezTo>
                <a:cubicBezTo>
                  <a:pt x="992" y="9379"/>
                  <a:pt x="1115" y="9314"/>
                  <a:pt x="1166" y="9202"/>
                </a:cubicBezTo>
                <a:cubicBezTo>
                  <a:pt x="1265" y="9202"/>
                  <a:pt x="1384" y="9182"/>
                  <a:pt x="1484" y="9102"/>
                </a:cubicBezTo>
                <a:cubicBezTo>
                  <a:pt x="1743" y="8904"/>
                  <a:pt x="1961" y="8725"/>
                  <a:pt x="2220" y="8565"/>
                </a:cubicBezTo>
                <a:cubicBezTo>
                  <a:pt x="4016" y="10296"/>
                  <a:pt x="6696" y="11014"/>
                  <a:pt x="9316" y="11014"/>
                </a:cubicBezTo>
                <a:cubicBezTo>
                  <a:pt x="10701" y="11014"/>
                  <a:pt x="12069" y="10813"/>
                  <a:pt x="13280" y="10455"/>
                </a:cubicBezTo>
                <a:cubicBezTo>
                  <a:pt x="16085" y="9600"/>
                  <a:pt x="18592" y="7988"/>
                  <a:pt x="20919" y="6218"/>
                </a:cubicBezTo>
                <a:cubicBezTo>
                  <a:pt x="22908" y="4686"/>
                  <a:pt x="25037" y="2896"/>
                  <a:pt x="25455" y="290"/>
                </a:cubicBezTo>
                <a:cubicBezTo>
                  <a:pt x="25479" y="99"/>
                  <a:pt x="25380" y="1"/>
                  <a:pt x="252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15"/>
          <p:cNvSpPr/>
          <p:nvPr/>
        </p:nvSpPr>
        <p:spPr>
          <a:xfrm rot="-8999956">
            <a:off x="2222167" y="6462398"/>
            <a:ext cx="636961" cy="275344"/>
          </a:xfrm>
          <a:custGeom>
            <a:rect b="b" l="l" r="r" t="t"/>
            <a:pathLst>
              <a:path extrusionOk="0" h="11014" w="25479">
                <a:moveTo>
                  <a:pt x="25276" y="1"/>
                </a:moveTo>
                <a:cubicBezTo>
                  <a:pt x="25207" y="1"/>
                  <a:pt x="25136" y="44"/>
                  <a:pt x="25097" y="131"/>
                </a:cubicBezTo>
                <a:cubicBezTo>
                  <a:pt x="24062" y="2598"/>
                  <a:pt x="22073" y="4308"/>
                  <a:pt x="19984" y="5840"/>
                </a:cubicBezTo>
                <a:cubicBezTo>
                  <a:pt x="17935" y="7372"/>
                  <a:pt x="15707" y="8764"/>
                  <a:pt x="13260" y="9560"/>
                </a:cubicBezTo>
                <a:cubicBezTo>
                  <a:pt x="11975" y="9965"/>
                  <a:pt x="10677" y="10172"/>
                  <a:pt x="9410" y="10172"/>
                </a:cubicBezTo>
                <a:cubicBezTo>
                  <a:pt x="7067" y="10172"/>
                  <a:pt x="4827" y="9467"/>
                  <a:pt x="2956" y="8008"/>
                </a:cubicBezTo>
                <a:cubicBezTo>
                  <a:pt x="3234" y="7809"/>
                  <a:pt x="3533" y="7630"/>
                  <a:pt x="3811" y="7431"/>
                </a:cubicBezTo>
                <a:cubicBezTo>
                  <a:pt x="4050" y="7272"/>
                  <a:pt x="4070" y="6914"/>
                  <a:pt x="3811" y="6735"/>
                </a:cubicBezTo>
                <a:cubicBezTo>
                  <a:pt x="2737" y="6019"/>
                  <a:pt x="1683" y="5303"/>
                  <a:pt x="629" y="4547"/>
                </a:cubicBezTo>
                <a:cubicBezTo>
                  <a:pt x="575" y="4516"/>
                  <a:pt x="514" y="4502"/>
                  <a:pt x="451" y="4502"/>
                </a:cubicBezTo>
                <a:cubicBezTo>
                  <a:pt x="234" y="4502"/>
                  <a:pt x="1" y="4673"/>
                  <a:pt x="32" y="4905"/>
                </a:cubicBezTo>
                <a:cubicBezTo>
                  <a:pt x="191" y="6317"/>
                  <a:pt x="350" y="7790"/>
                  <a:pt x="648" y="9182"/>
                </a:cubicBezTo>
                <a:cubicBezTo>
                  <a:pt x="668" y="9319"/>
                  <a:pt x="769" y="9379"/>
                  <a:pt x="878" y="9379"/>
                </a:cubicBezTo>
                <a:cubicBezTo>
                  <a:pt x="992" y="9379"/>
                  <a:pt x="1115" y="9314"/>
                  <a:pt x="1166" y="9202"/>
                </a:cubicBezTo>
                <a:cubicBezTo>
                  <a:pt x="1265" y="9202"/>
                  <a:pt x="1384" y="9182"/>
                  <a:pt x="1484" y="9102"/>
                </a:cubicBezTo>
                <a:cubicBezTo>
                  <a:pt x="1743" y="8904"/>
                  <a:pt x="1961" y="8725"/>
                  <a:pt x="2220" y="8565"/>
                </a:cubicBezTo>
                <a:cubicBezTo>
                  <a:pt x="4016" y="10296"/>
                  <a:pt x="6696" y="11014"/>
                  <a:pt x="9316" y="11014"/>
                </a:cubicBezTo>
                <a:cubicBezTo>
                  <a:pt x="10701" y="11014"/>
                  <a:pt x="12069" y="10813"/>
                  <a:pt x="13280" y="10455"/>
                </a:cubicBezTo>
                <a:cubicBezTo>
                  <a:pt x="16085" y="9600"/>
                  <a:pt x="18592" y="7988"/>
                  <a:pt x="20919" y="6218"/>
                </a:cubicBezTo>
                <a:cubicBezTo>
                  <a:pt x="22908" y="4686"/>
                  <a:pt x="25037" y="2896"/>
                  <a:pt x="25455" y="290"/>
                </a:cubicBezTo>
                <a:cubicBezTo>
                  <a:pt x="25479" y="99"/>
                  <a:pt x="25380" y="1"/>
                  <a:pt x="252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15"/>
          <p:cNvSpPr/>
          <p:nvPr/>
        </p:nvSpPr>
        <p:spPr>
          <a:xfrm rot="-8999956">
            <a:off x="2222167" y="8564798"/>
            <a:ext cx="636961" cy="275344"/>
          </a:xfrm>
          <a:custGeom>
            <a:rect b="b" l="l" r="r" t="t"/>
            <a:pathLst>
              <a:path extrusionOk="0" h="11014" w="25479">
                <a:moveTo>
                  <a:pt x="25276" y="1"/>
                </a:moveTo>
                <a:cubicBezTo>
                  <a:pt x="25207" y="1"/>
                  <a:pt x="25136" y="44"/>
                  <a:pt x="25097" y="131"/>
                </a:cubicBezTo>
                <a:cubicBezTo>
                  <a:pt x="24062" y="2598"/>
                  <a:pt x="22073" y="4308"/>
                  <a:pt x="19984" y="5840"/>
                </a:cubicBezTo>
                <a:cubicBezTo>
                  <a:pt x="17935" y="7372"/>
                  <a:pt x="15707" y="8764"/>
                  <a:pt x="13260" y="9560"/>
                </a:cubicBezTo>
                <a:cubicBezTo>
                  <a:pt x="11975" y="9965"/>
                  <a:pt x="10677" y="10172"/>
                  <a:pt x="9410" y="10172"/>
                </a:cubicBezTo>
                <a:cubicBezTo>
                  <a:pt x="7067" y="10172"/>
                  <a:pt x="4827" y="9467"/>
                  <a:pt x="2956" y="8008"/>
                </a:cubicBezTo>
                <a:cubicBezTo>
                  <a:pt x="3234" y="7809"/>
                  <a:pt x="3533" y="7630"/>
                  <a:pt x="3811" y="7431"/>
                </a:cubicBezTo>
                <a:cubicBezTo>
                  <a:pt x="4050" y="7272"/>
                  <a:pt x="4070" y="6914"/>
                  <a:pt x="3811" y="6735"/>
                </a:cubicBezTo>
                <a:cubicBezTo>
                  <a:pt x="2737" y="6019"/>
                  <a:pt x="1683" y="5303"/>
                  <a:pt x="629" y="4547"/>
                </a:cubicBezTo>
                <a:cubicBezTo>
                  <a:pt x="575" y="4516"/>
                  <a:pt x="514" y="4502"/>
                  <a:pt x="451" y="4502"/>
                </a:cubicBezTo>
                <a:cubicBezTo>
                  <a:pt x="234" y="4502"/>
                  <a:pt x="1" y="4673"/>
                  <a:pt x="32" y="4905"/>
                </a:cubicBezTo>
                <a:cubicBezTo>
                  <a:pt x="191" y="6317"/>
                  <a:pt x="350" y="7790"/>
                  <a:pt x="648" y="9182"/>
                </a:cubicBezTo>
                <a:cubicBezTo>
                  <a:pt x="668" y="9319"/>
                  <a:pt x="769" y="9379"/>
                  <a:pt x="878" y="9379"/>
                </a:cubicBezTo>
                <a:cubicBezTo>
                  <a:pt x="992" y="9379"/>
                  <a:pt x="1115" y="9314"/>
                  <a:pt x="1166" y="9202"/>
                </a:cubicBezTo>
                <a:cubicBezTo>
                  <a:pt x="1265" y="9202"/>
                  <a:pt x="1384" y="9182"/>
                  <a:pt x="1484" y="9102"/>
                </a:cubicBezTo>
                <a:cubicBezTo>
                  <a:pt x="1743" y="8904"/>
                  <a:pt x="1961" y="8725"/>
                  <a:pt x="2220" y="8565"/>
                </a:cubicBezTo>
                <a:cubicBezTo>
                  <a:pt x="4016" y="10296"/>
                  <a:pt x="6696" y="11014"/>
                  <a:pt x="9316" y="11014"/>
                </a:cubicBezTo>
                <a:cubicBezTo>
                  <a:pt x="10701" y="11014"/>
                  <a:pt x="12069" y="10813"/>
                  <a:pt x="13280" y="10455"/>
                </a:cubicBezTo>
                <a:cubicBezTo>
                  <a:pt x="16085" y="9600"/>
                  <a:pt x="18592" y="7988"/>
                  <a:pt x="20919" y="6218"/>
                </a:cubicBezTo>
                <a:cubicBezTo>
                  <a:pt x="22908" y="4686"/>
                  <a:pt x="25037" y="2896"/>
                  <a:pt x="25455" y="290"/>
                </a:cubicBezTo>
                <a:cubicBezTo>
                  <a:pt x="25479" y="99"/>
                  <a:pt x="25380" y="1"/>
                  <a:pt x="252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15"/>
          <p:cNvSpPr/>
          <p:nvPr/>
        </p:nvSpPr>
        <p:spPr>
          <a:xfrm>
            <a:off x="663024" y="4248125"/>
            <a:ext cx="148974" cy="117039"/>
          </a:xfrm>
          <a:custGeom>
            <a:rect b="b" l="l" r="r" t="t"/>
            <a:pathLst>
              <a:path extrusionOk="0" h="23704" w="30172">
                <a:moveTo>
                  <a:pt x="28624" y="977"/>
                </a:moveTo>
                <a:cubicBezTo>
                  <a:pt x="29272" y="998"/>
                  <a:pt x="29063" y="1145"/>
                  <a:pt x="29063" y="1835"/>
                </a:cubicBezTo>
                <a:cubicBezTo>
                  <a:pt x="29021" y="3990"/>
                  <a:pt x="28979" y="6124"/>
                  <a:pt x="28896" y="8259"/>
                </a:cubicBezTo>
                <a:cubicBezTo>
                  <a:pt x="28812" y="10602"/>
                  <a:pt x="29084" y="13008"/>
                  <a:pt x="28791" y="15331"/>
                </a:cubicBezTo>
                <a:cubicBezTo>
                  <a:pt x="28686" y="16105"/>
                  <a:pt x="28414" y="17005"/>
                  <a:pt x="28414" y="17800"/>
                </a:cubicBezTo>
                <a:cubicBezTo>
                  <a:pt x="28414" y="18323"/>
                  <a:pt x="28519" y="18804"/>
                  <a:pt x="28540" y="19327"/>
                </a:cubicBezTo>
                <a:cubicBezTo>
                  <a:pt x="28603" y="19788"/>
                  <a:pt x="28603" y="20269"/>
                  <a:pt x="28561" y="20729"/>
                </a:cubicBezTo>
                <a:cubicBezTo>
                  <a:pt x="28352" y="20645"/>
                  <a:pt x="28121" y="20562"/>
                  <a:pt x="27891" y="20520"/>
                </a:cubicBezTo>
                <a:cubicBezTo>
                  <a:pt x="27666" y="20501"/>
                  <a:pt x="27444" y="20491"/>
                  <a:pt x="27223" y="20491"/>
                </a:cubicBezTo>
                <a:cubicBezTo>
                  <a:pt x="26952" y="20491"/>
                  <a:pt x="26682" y="20506"/>
                  <a:pt x="26406" y="20541"/>
                </a:cubicBezTo>
                <a:cubicBezTo>
                  <a:pt x="26364" y="20520"/>
                  <a:pt x="26301" y="20499"/>
                  <a:pt x="26259" y="20499"/>
                </a:cubicBezTo>
                <a:cubicBezTo>
                  <a:pt x="26085" y="20494"/>
                  <a:pt x="25910" y="20492"/>
                  <a:pt x="25735" y="20492"/>
                </a:cubicBezTo>
                <a:cubicBezTo>
                  <a:pt x="25129" y="20492"/>
                  <a:pt x="24516" y="20522"/>
                  <a:pt x="23916" y="20604"/>
                </a:cubicBezTo>
                <a:cubicBezTo>
                  <a:pt x="23079" y="20687"/>
                  <a:pt x="22242" y="20729"/>
                  <a:pt x="21405" y="20834"/>
                </a:cubicBezTo>
                <a:cubicBezTo>
                  <a:pt x="19703" y="20997"/>
                  <a:pt x="17987" y="21084"/>
                  <a:pt x="16269" y="21084"/>
                </a:cubicBezTo>
                <a:cubicBezTo>
                  <a:pt x="15791" y="21084"/>
                  <a:pt x="15313" y="21078"/>
                  <a:pt x="14835" y="21064"/>
                </a:cubicBezTo>
                <a:cubicBezTo>
                  <a:pt x="13015" y="21064"/>
                  <a:pt x="11194" y="21210"/>
                  <a:pt x="9416" y="21545"/>
                </a:cubicBezTo>
                <a:cubicBezTo>
                  <a:pt x="7533" y="21880"/>
                  <a:pt x="5629" y="21880"/>
                  <a:pt x="3766" y="22340"/>
                </a:cubicBezTo>
                <a:cubicBezTo>
                  <a:pt x="3390" y="22424"/>
                  <a:pt x="3034" y="22570"/>
                  <a:pt x="2657" y="22675"/>
                </a:cubicBezTo>
                <a:cubicBezTo>
                  <a:pt x="2491" y="22717"/>
                  <a:pt x="2368" y="22737"/>
                  <a:pt x="2274" y="22737"/>
                </a:cubicBezTo>
                <a:cubicBezTo>
                  <a:pt x="1989" y="22737"/>
                  <a:pt x="1978" y="22545"/>
                  <a:pt x="1883" y="22152"/>
                </a:cubicBezTo>
                <a:cubicBezTo>
                  <a:pt x="1695" y="21378"/>
                  <a:pt x="1883" y="20311"/>
                  <a:pt x="1883" y="19495"/>
                </a:cubicBezTo>
                <a:cubicBezTo>
                  <a:pt x="1925" y="17528"/>
                  <a:pt x="1465" y="15603"/>
                  <a:pt x="1486" y="13636"/>
                </a:cubicBezTo>
                <a:cubicBezTo>
                  <a:pt x="1527" y="11585"/>
                  <a:pt x="1130" y="9598"/>
                  <a:pt x="963" y="7547"/>
                </a:cubicBezTo>
                <a:cubicBezTo>
                  <a:pt x="858" y="6124"/>
                  <a:pt x="858" y="4743"/>
                  <a:pt x="649" y="3362"/>
                </a:cubicBezTo>
                <a:lnTo>
                  <a:pt x="649" y="3362"/>
                </a:lnTo>
                <a:cubicBezTo>
                  <a:pt x="1276" y="3509"/>
                  <a:pt x="1862" y="3907"/>
                  <a:pt x="2427" y="4199"/>
                </a:cubicBezTo>
                <a:cubicBezTo>
                  <a:pt x="3264" y="4639"/>
                  <a:pt x="4122" y="5099"/>
                  <a:pt x="4980" y="5518"/>
                </a:cubicBezTo>
                <a:cubicBezTo>
                  <a:pt x="6298" y="6145"/>
                  <a:pt x="7721" y="6501"/>
                  <a:pt x="9039" y="7171"/>
                </a:cubicBezTo>
                <a:cubicBezTo>
                  <a:pt x="10127" y="7715"/>
                  <a:pt x="11069" y="8426"/>
                  <a:pt x="12240" y="8865"/>
                </a:cubicBezTo>
                <a:cubicBezTo>
                  <a:pt x="12868" y="9096"/>
                  <a:pt x="13475" y="9368"/>
                  <a:pt x="14082" y="9681"/>
                </a:cubicBezTo>
                <a:cubicBezTo>
                  <a:pt x="13705" y="10142"/>
                  <a:pt x="13245" y="10246"/>
                  <a:pt x="12743" y="10539"/>
                </a:cubicBezTo>
                <a:cubicBezTo>
                  <a:pt x="12345" y="10832"/>
                  <a:pt x="11968" y="11125"/>
                  <a:pt x="11634" y="11481"/>
                </a:cubicBezTo>
                <a:cubicBezTo>
                  <a:pt x="10525" y="12422"/>
                  <a:pt x="9499" y="13406"/>
                  <a:pt x="8516" y="14473"/>
                </a:cubicBezTo>
                <a:cubicBezTo>
                  <a:pt x="7616" y="15435"/>
                  <a:pt x="6842" y="16461"/>
                  <a:pt x="5838" y="17319"/>
                </a:cubicBezTo>
                <a:cubicBezTo>
                  <a:pt x="4833" y="18197"/>
                  <a:pt x="3913" y="19181"/>
                  <a:pt x="3139" y="20248"/>
                </a:cubicBezTo>
                <a:cubicBezTo>
                  <a:pt x="3003" y="20452"/>
                  <a:pt x="3198" y="20711"/>
                  <a:pt x="3400" y="20711"/>
                </a:cubicBezTo>
                <a:cubicBezTo>
                  <a:pt x="3446" y="20711"/>
                  <a:pt x="3493" y="20698"/>
                  <a:pt x="3536" y="20666"/>
                </a:cubicBezTo>
                <a:cubicBezTo>
                  <a:pt x="4603" y="19871"/>
                  <a:pt x="5356" y="18699"/>
                  <a:pt x="6340" y="17821"/>
                </a:cubicBezTo>
                <a:cubicBezTo>
                  <a:pt x="7428" y="16858"/>
                  <a:pt x="8265" y="15666"/>
                  <a:pt x="9269" y="14619"/>
                </a:cubicBezTo>
                <a:cubicBezTo>
                  <a:pt x="10274" y="13573"/>
                  <a:pt x="11341" y="12611"/>
                  <a:pt x="12387" y="11627"/>
                </a:cubicBezTo>
                <a:cubicBezTo>
                  <a:pt x="13015" y="11041"/>
                  <a:pt x="13956" y="10623"/>
                  <a:pt x="14395" y="9849"/>
                </a:cubicBezTo>
                <a:cubicBezTo>
                  <a:pt x="14919" y="10121"/>
                  <a:pt x="15442" y="10393"/>
                  <a:pt x="15965" y="10644"/>
                </a:cubicBezTo>
                <a:cubicBezTo>
                  <a:pt x="16355" y="10825"/>
                  <a:pt x="16680" y="10919"/>
                  <a:pt x="16983" y="10919"/>
                </a:cubicBezTo>
                <a:cubicBezTo>
                  <a:pt x="17347" y="10919"/>
                  <a:pt x="17680" y="10783"/>
                  <a:pt x="18057" y="10497"/>
                </a:cubicBezTo>
                <a:cubicBezTo>
                  <a:pt x="18517" y="11188"/>
                  <a:pt x="18810" y="12067"/>
                  <a:pt x="19417" y="12632"/>
                </a:cubicBezTo>
                <a:cubicBezTo>
                  <a:pt x="20233" y="13427"/>
                  <a:pt x="21091" y="14243"/>
                  <a:pt x="21949" y="14975"/>
                </a:cubicBezTo>
                <a:cubicBezTo>
                  <a:pt x="22995" y="15833"/>
                  <a:pt x="24083" y="16649"/>
                  <a:pt x="25087" y="17549"/>
                </a:cubicBezTo>
                <a:cubicBezTo>
                  <a:pt x="25485" y="17904"/>
                  <a:pt x="25924" y="18239"/>
                  <a:pt x="26364" y="18553"/>
                </a:cubicBezTo>
                <a:cubicBezTo>
                  <a:pt x="26615" y="18741"/>
                  <a:pt x="27515" y="19055"/>
                  <a:pt x="27619" y="19369"/>
                </a:cubicBezTo>
                <a:cubicBezTo>
                  <a:pt x="27686" y="19568"/>
                  <a:pt x="27844" y="19656"/>
                  <a:pt x="28005" y="19656"/>
                </a:cubicBezTo>
                <a:cubicBezTo>
                  <a:pt x="28249" y="19656"/>
                  <a:pt x="28498" y="19454"/>
                  <a:pt x="28435" y="19139"/>
                </a:cubicBezTo>
                <a:cubicBezTo>
                  <a:pt x="28226" y="18365"/>
                  <a:pt x="27180" y="18135"/>
                  <a:pt x="26594" y="17737"/>
                </a:cubicBezTo>
                <a:cubicBezTo>
                  <a:pt x="25297" y="16837"/>
                  <a:pt x="24146" y="15749"/>
                  <a:pt x="22890" y="14808"/>
                </a:cubicBezTo>
                <a:cubicBezTo>
                  <a:pt x="22284" y="14347"/>
                  <a:pt x="21802" y="13803"/>
                  <a:pt x="21238" y="13301"/>
                </a:cubicBezTo>
                <a:cubicBezTo>
                  <a:pt x="20798" y="12904"/>
                  <a:pt x="20275" y="12590"/>
                  <a:pt x="19857" y="12171"/>
                </a:cubicBezTo>
                <a:cubicBezTo>
                  <a:pt x="19313" y="11648"/>
                  <a:pt x="18936" y="10811"/>
                  <a:pt x="18413" y="10205"/>
                </a:cubicBezTo>
                <a:cubicBezTo>
                  <a:pt x="19480" y="9368"/>
                  <a:pt x="20631" y="8614"/>
                  <a:pt x="21865" y="7987"/>
                </a:cubicBezTo>
                <a:cubicBezTo>
                  <a:pt x="24230" y="6668"/>
                  <a:pt x="26050" y="4764"/>
                  <a:pt x="28121" y="3070"/>
                </a:cubicBezTo>
                <a:cubicBezTo>
                  <a:pt x="28495" y="2755"/>
                  <a:pt x="28129" y="2311"/>
                  <a:pt x="27754" y="2311"/>
                </a:cubicBezTo>
                <a:cubicBezTo>
                  <a:pt x="27730" y="2311"/>
                  <a:pt x="27706" y="2313"/>
                  <a:pt x="27682" y="2316"/>
                </a:cubicBezTo>
                <a:lnTo>
                  <a:pt x="27577" y="2316"/>
                </a:lnTo>
                <a:cubicBezTo>
                  <a:pt x="27431" y="2337"/>
                  <a:pt x="27326" y="2442"/>
                  <a:pt x="27284" y="2588"/>
                </a:cubicBezTo>
                <a:cubicBezTo>
                  <a:pt x="26343" y="3321"/>
                  <a:pt x="25464" y="4095"/>
                  <a:pt x="24606" y="4911"/>
                </a:cubicBezTo>
                <a:cubicBezTo>
                  <a:pt x="23748" y="5748"/>
                  <a:pt x="22556" y="6438"/>
                  <a:pt x="21510" y="7045"/>
                </a:cubicBezTo>
                <a:cubicBezTo>
                  <a:pt x="20380" y="7694"/>
                  <a:pt x="19208" y="8196"/>
                  <a:pt x="18162" y="9033"/>
                </a:cubicBezTo>
                <a:cubicBezTo>
                  <a:pt x="17659" y="9426"/>
                  <a:pt x="17369" y="9830"/>
                  <a:pt x="16874" y="9830"/>
                </a:cubicBezTo>
                <a:cubicBezTo>
                  <a:pt x="16710" y="9830"/>
                  <a:pt x="16524" y="9786"/>
                  <a:pt x="16300" y="9681"/>
                </a:cubicBezTo>
                <a:cubicBezTo>
                  <a:pt x="15714" y="9430"/>
                  <a:pt x="15170" y="9012"/>
                  <a:pt x="14563" y="8782"/>
                </a:cubicBezTo>
                <a:cubicBezTo>
                  <a:pt x="13433" y="8321"/>
                  <a:pt x="12178" y="7987"/>
                  <a:pt x="11110" y="7359"/>
                </a:cubicBezTo>
                <a:cubicBezTo>
                  <a:pt x="10169" y="6794"/>
                  <a:pt x="9186" y="6292"/>
                  <a:pt x="8160" y="5894"/>
                </a:cubicBezTo>
                <a:cubicBezTo>
                  <a:pt x="7449" y="5622"/>
                  <a:pt x="6696" y="5455"/>
                  <a:pt x="5984" y="5204"/>
                </a:cubicBezTo>
                <a:cubicBezTo>
                  <a:pt x="5147" y="4932"/>
                  <a:pt x="4373" y="4492"/>
                  <a:pt x="3557" y="4137"/>
                </a:cubicBezTo>
                <a:cubicBezTo>
                  <a:pt x="2616" y="3739"/>
                  <a:pt x="1632" y="3216"/>
                  <a:pt x="607" y="3153"/>
                </a:cubicBezTo>
                <a:cubicBezTo>
                  <a:pt x="565" y="2902"/>
                  <a:pt x="523" y="2630"/>
                  <a:pt x="460" y="2379"/>
                </a:cubicBezTo>
                <a:cubicBezTo>
                  <a:pt x="460" y="2358"/>
                  <a:pt x="460" y="2337"/>
                  <a:pt x="439" y="2316"/>
                </a:cubicBezTo>
                <a:lnTo>
                  <a:pt x="439" y="2316"/>
                </a:lnTo>
                <a:cubicBezTo>
                  <a:pt x="868" y="2357"/>
                  <a:pt x="1303" y="2374"/>
                  <a:pt x="1741" y="2374"/>
                </a:cubicBezTo>
                <a:cubicBezTo>
                  <a:pt x="3119" y="2374"/>
                  <a:pt x="4525" y="2203"/>
                  <a:pt x="5859" y="2044"/>
                </a:cubicBezTo>
                <a:cubicBezTo>
                  <a:pt x="7718" y="1853"/>
                  <a:pt x="9595" y="1749"/>
                  <a:pt x="11473" y="1749"/>
                </a:cubicBezTo>
                <a:cubicBezTo>
                  <a:pt x="11645" y="1749"/>
                  <a:pt x="11817" y="1750"/>
                  <a:pt x="11989" y="1751"/>
                </a:cubicBezTo>
                <a:cubicBezTo>
                  <a:pt x="13896" y="1751"/>
                  <a:pt x="15804" y="1437"/>
                  <a:pt x="17711" y="1437"/>
                </a:cubicBezTo>
                <a:cubicBezTo>
                  <a:pt x="17771" y="1437"/>
                  <a:pt x="17830" y="1437"/>
                  <a:pt x="17890" y="1438"/>
                </a:cubicBezTo>
                <a:cubicBezTo>
                  <a:pt x="20129" y="1438"/>
                  <a:pt x="22326" y="1375"/>
                  <a:pt x="24543" y="1291"/>
                </a:cubicBezTo>
                <a:cubicBezTo>
                  <a:pt x="25569" y="1249"/>
                  <a:pt x="26531" y="1249"/>
                  <a:pt x="27556" y="1124"/>
                </a:cubicBezTo>
                <a:cubicBezTo>
                  <a:pt x="27912" y="1061"/>
                  <a:pt x="28268" y="998"/>
                  <a:pt x="28624" y="977"/>
                </a:cubicBezTo>
                <a:close/>
                <a:moveTo>
                  <a:pt x="28920" y="0"/>
                </a:moveTo>
                <a:cubicBezTo>
                  <a:pt x="28327" y="0"/>
                  <a:pt x="27630" y="201"/>
                  <a:pt x="27201" y="245"/>
                </a:cubicBezTo>
                <a:cubicBezTo>
                  <a:pt x="22723" y="768"/>
                  <a:pt x="18162" y="454"/>
                  <a:pt x="13663" y="789"/>
                </a:cubicBezTo>
                <a:cubicBezTo>
                  <a:pt x="11403" y="956"/>
                  <a:pt x="9123" y="956"/>
                  <a:pt x="6842" y="1124"/>
                </a:cubicBezTo>
                <a:cubicBezTo>
                  <a:pt x="5838" y="1207"/>
                  <a:pt x="4812" y="1354"/>
                  <a:pt x="3808" y="1500"/>
                </a:cubicBezTo>
                <a:cubicBezTo>
                  <a:pt x="3222" y="1563"/>
                  <a:pt x="2616" y="1542"/>
                  <a:pt x="2051" y="1626"/>
                </a:cubicBezTo>
                <a:cubicBezTo>
                  <a:pt x="1465" y="1689"/>
                  <a:pt x="900" y="1877"/>
                  <a:pt x="272" y="1919"/>
                </a:cubicBezTo>
                <a:cubicBezTo>
                  <a:pt x="84" y="1919"/>
                  <a:pt x="0" y="2170"/>
                  <a:pt x="167" y="2295"/>
                </a:cubicBezTo>
                <a:cubicBezTo>
                  <a:pt x="105" y="2316"/>
                  <a:pt x="84" y="2379"/>
                  <a:pt x="63" y="2463"/>
                </a:cubicBezTo>
                <a:cubicBezTo>
                  <a:pt x="42" y="3425"/>
                  <a:pt x="209" y="4430"/>
                  <a:pt x="251" y="5413"/>
                </a:cubicBezTo>
                <a:cubicBezTo>
                  <a:pt x="314" y="6313"/>
                  <a:pt x="188" y="7212"/>
                  <a:pt x="293" y="8112"/>
                </a:cubicBezTo>
                <a:cubicBezTo>
                  <a:pt x="439" y="9368"/>
                  <a:pt x="544" y="10602"/>
                  <a:pt x="649" y="11857"/>
                </a:cubicBezTo>
                <a:cubicBezTo>
                  <a:pt x="711" y="12904"/>
                  <a:pt x="544" y="13971"/>
                  <a:pt x="649" y="15017"/>
                </a:cubicBezTo>
                <a:cubicBezTo>
                  <a:pt x="732" y="16126"/>
                  <a:pt x="983" y="17214"/>
                  <a:pt x="1025" y="18323"/>
                </a:cubicBezTo>
                <a:cubicBezTo>
                  <a:pt x="1046" y="19285"/>
                  <a:pt x="983" y="20269"/>
                  <a:pt x="963" y="21252"/>
                </a:cubicBezTo>
                <a:cubicBezTo>
                  <a:pt x="963" y="22290"/>
                  <a:pt x="864" y="23704"/>
                  <a:pt x="2205" y="23704"/>
                </a:cubicBezTo>
                <a:cubicBezTo>
                  <a:pt x="2243" y="23704"/>
                  <a:pt x="2282" y="23703"/>
                  <a:pt x="2323" y="23700"/>
                </a:cubicBezTo>
                <a:cubicBezTo>
                  <a:pt x="3118" y="23658"/>
                  <a:pt x="3913" y="23261"/>
                  <a:pt x="4708" y="23135"/>
                </a:cubicBezTo>
                <a:cubicBezTo>
                  <a:pt x="5712" y="22947"/>
                  <a:pt x="6717" y="22947"/>
                  <a:pt x="7742" y="22821"/>
                </a:cubicBezTo>
                <a:cubicBezTo>
                  <a:pt x="9855" y="22549"/>
                  <a:pt x="12052" y="22026"/>
                  <a:pt x="14186" y="22026"/>
                </a:cubicBezTo>
                <a:cubicBezTo>
                  <a:pt x="16592" y="22026"/>
                  <a:pt x="19061" y="22026"/>
                  <a:pt x="21489" y="21901"/>
                </a:cubicBezTo>
                <a:cubicBezTo>
                  <a:pt x="21527" y="22035"/>
                  <a:pt x="21653" y="22134"/>
                  <a:pt x="21802" y="22134"/>
                </a:cubicBezTo>
                <a:cubicBezTo>
                  <a:pt x="21816" y="22134"/>
                  <a:pt x="21830" y="22133"/>
                  <a:pt x="21844" y="22131"/>
                </a:cubicBezTo>
                <a:cubicBezTo>
                  <a:pt x="23648" y="22071"/>
                  <a:pt x="25415" y="21561"/>
                  <a:pt x="27233" y="21561"/>
                </a:cubicBezTo>
                <a:cubicBezTo>
                  <a:pt x="27334" y="21561"/>
                  <a:pt x="27435" y="21563"/>
                  <a:pt x="27536" y="21566"/>
                </a:cubicBezTo>
                <a:cubicBezTo>
                  <a:pt x="27920" y="21581"/>
                  <a:pt x="28372" y="21834"/>
                  <a:pt x="28776" y="21834"/>
                </a:cubicBezTo>
                <a:cubicBezTo>
                  <a:pt x="28922" y="21834"/>
                  <a:pt x="29061" y="21801"/>
                  <a:pt x="29188" y="21712"/>
                </a:cubicBezTo>
                <a:cubicBezTo>
                  <a:pt x="29691" y="21399"/>
                  <a:pt x="29565" y="20624"/>
                  <a:pt x="29544" y="20122"/>
                </a:cubicBezTo>
                <a:cubicBezTo>
                  <a:pt x="29460" y="19139"/>
                  <a:pt x="29460" y="18155"/>
                  <a:pt x="29523" y="17193"/>
                </a:cubicBezTo>
                <a:cubicBezTo>
                  <a:pt x="29607" y="16126"/>
                  <a:pt x="29837" y="15101"/>
                  <a:pt x="29837" y="14013"/>
                </a:cubicBezTo>
                <a:cubicBezTo>
                  <a:pt x="29858" y="11753"/>
                  <a:pt x="29733" y="9472"/>
                  <a:pt x="29900" y="7212"/>
                </a:cubicBezTo>
                <a:cubicBezTo>
                  <a:pt x="29984" y="6145"/>
                  <a:pt x="29984" y="5099"/>
                  <a:pt x="29984" y="4032"/>
                </a:cubicBezTo>
                <a:cubicBezTo>
                  <a:pt x="29984" y="2944"/>
                  <a:pt x="30172" y="1772"/>
                  <a:pt x="30005" y="747"/>
                </a:cubicBezTo>
                <a:cubicBezTo>
                  <a:pt x="29905" y="162"/>
                  <a:pt x="29454" y="0"/>
                  <a:pt x="28920" y="0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6" name="Google Shape;656;p15"/>
          <p:cNvGrpSpPr/>
          <p:nvPr/>
        </p:nvGrpSpPr>
        <p:grpSpPr>
          <a:xfrm>
            <a:off x="541961" y="6258038"/>
            <a:ext cx="341618" cy="429418"/>
            <a:chOff x="2525550" y="780025"/>
            <a:chExt cx="592675" cy="745000"/>
          </a:xfrm>
        </p:grpSpPr>
        <p:sp>
          <p:nvSpPr>
            <p:cNvPr id="657" name="Google Shape;657;p15"/>
            <p:cNvSpPr/>
            <p:nvPr/>
          </p:nvSpPr>
          <p:spPr>
            <a:xfrm>
              <a:off x="2600350" y="849625"/>
              <a:ext cx="432100" cy="675400"/>
            </a:xfrm>
            <a:custGeom>
              <a:rect b="b" l="l" r="r" t="t"/>
              <a:pathLst>
                <a:path extrusionOk="0" h="27016" w="17284">
                  <a:moveTo>
                    <a:pt x="8620" y="957"/>
                  </a:moveTo>
                  <a:cubicBezTo>
                    <a:pt x="9058" y="957"/>
                    <a:pt x="9506" y="997"/>
                    <a:pt x="9939" y="1067"/>
                  </a:cubicBezTo>
                  <a:cubicBezTo>
                    <a:pt x="10901" y="1192"/>
                    <a:pt x="11801" y="1632"/>
                    <a:pt x="12512" y="2301"/>
                  </a:cubicBezTo>
                  <a:cubicBezTo>
                    <a:pt x="13663" y="3368"/>
                    <a:pt x="14919" y="4770"/>
                    <a:pt x="15442" y="6235"/>
                  </a:cubicBezTo>
                  <a:cubicBezTo>
                    <a:pt x="15672" y="6905"/>
                    <a:pt x="15965" y="7449"/>
                    <a:pt x="16007" y="8160"/>
                  </a:cubicBezTo>
                  <a:cubicBezTo>
                    <a:pt x="16049" y="8641"/>
                    <a:pt x="16028" y="9101"/>
                    <a:pt x="16028" y="9562"/>
                  </a:cubicBezTo>
                  <a:cubicBezTo>
                    <a:pt x="16049" y="10629"/>
                    <a:pt x="16090" y="11696"/>
                    <a:pt x="15777" y="12721"/>
                  </a:cubicBezTo>
                  <a:cubicBezTo>
                    <a:pt x="15484" y="13663"/>
                    <a:pt x="14647" y="14855"/>
                    <a:pt x="13810" y="15399"/>
                  </a:cubicBezTo>
                  <a:cubicBezTo>
                    <a:pt x="13245" y="15755"/>
                    <a:pt x="12450" y="16027"/>
                    <a:pt x="11948" y="16488"/>
                  </a:cubicBezTo>
                  <a:cubicBezTo>
                    <a:pt x="11655" y="16760"/>
                    <a:pt x="11529" y="17136"/>
                    <a:pt x="11571" y="17534"/>
                  </a:cubicBezTo>
                  <a:cubicBezTo>
                    <a:pt x="11592" y="17806"/>
                    <a:pt x="11717" y="18078"/>
                    <a:pt x="11738" y="18371"/>
                  </a:cubicBezTo>
                  <a:cubicBezTo>
                    <a:pt x="11759" y="19333"/>
                    <a:pt x="11069" y="19396"/>
                    <a:pt x="10378" y="19396"/>
                  </a:cubicBezTo>
                  <a:lnTo>
                    <a:pt x="10190" y="19396"/>
                  </a:lnTo>
                  <a:cubicBezTo>
                    <a:pt x="10232" y="17973"/>
                    <a:pt x="10839" y="16467"/>
                    <a:pt x="11257" y="15127"/>
                  </a:cubicBezTo>
                  <a:cubicBezTo>
                    <a:pt x="11613" y="13956"/>
                    <a:pt x="12157" y="12470"/>
                    <a:pt x="12031" y="11257"/>
                  </a:cubicBezTo>
                  <a:cubicBezTo>
                    <a:pt x="12017" y="11100"/>
                    <a:pt x="11886" y="10991"/>
                    <a:pt x="11744" y="10991"/>
                  </a:cubicBezTo>
                  <a:cubicBezTo>
                    <a:pt x="11678" y="10991"/>
                    <a:pt x="11610" y="11015"/>
                    <a:pt x="11550" y="11068"/>
                  </a:cubicBezTo>
                  <a:cubicBezTo>
                    <a:pt x="11173" y="11466"/>
                    <a:pt x="10922" y="12094"/>
                    <a:pt x="10336" y="12114"/>
                  </a:cubicBezTo>
                  <a:cubicBezTo>
                    <a:pt x="10191" y="12119"/>
                    <a:pt x="10099" y="12124"/>
                    <a:pt x="10039" y="12124"/>
                  </a:cubicBezTo>
                  <a:cubicBezTo>
                    <a:pt x="9830" y="12124"/>
                    <a:pt x="10015" y="12067"/>
                    <a:pt x="9771" y="11759"/>
                  </a:cubicBezTo>
                  <a:cubicBezTo>
                    <a:pt x="9688" y="11633"/>
                    <a:pt x="9646" y="11466"/>
                    <a:pt x="9562" y="11361"/>
                  </a:cubicBezTo>
                  <a:cubicBezTo>
                    <a:pt x="9515" y="11285"/>
                    <a:pt x="9436" y="11248"/>
                    <a:pt x="9359" y="11248"/>
                  </a:cubicBezTo>
                  <a:cubicBezTo>
                    <a:pt x="9268" y="11248"/>
                    <a:pt x="9178" y="11301"/>
                    <a:pt x="9144" y="11403"/>
                  </a:cubicBezTo>
                  <a:cubicBezTo>
                    <a:pt x="8928" y="11936"/>
                    <a:pt x="8761" y="12261"/>
                    <a:pt x="8405" y="12261"/>
                  </a:cubicBezTo>
                  <a:cubicBezTo>
                    <a:pt x="8244" y="12261"/>
                    <a:pt x="8044" y="12195"/>
                    <a:pt x="7784" y="12052"/>
                  </a:cubicBezTo>
                  <a:cubicBezTo>
                    <a:pt x="7595" y="11926"/>
                    <a:pt x="7407" y="11780"/>
                    <a:pt x="7240" y="11612"/>
                  </a:cubicBezTo>
                  <a:cubicBezTo>
                    <a:pt x="7189" y="11584"/>
                    <a:pt x="7134" y="11571"/>
                    <a:pt x="7080" y="11571"/>
                  </a:cubicBezTo>
                  <a:cubicBezTo>
                    <a:pt x="6930" y="11571"/>
                    <a:pt x="6784" y="11668"/>
                    <a:pt x="6738" y="11822"/>
                  </a:cubicBezTo>
                  <a:cubicBezTo>
                    <a:pt x="6507" y="12910"/>
                    <a:pt x="7282" y="14102"/>
                    <a:pt x="7512" y="15148"/>
                  </a:cubicBezTo>
                  <a:cubicBezTo>
                    <a:pt x="7679" y="15902"/>
                    <a:pt x="7784" y="16655"/>
                    <a:pt x="7951" y="17387"/>
                  </a:cubicBezTo>
                  <a:cubicBezTo>
                    <a:pt x="8119" y="18078"/>
                    <a:pt x="8432" y="18747"/>
                    <a:pt x="8642" y="19438"/>
                  </a:cubicBezTo>
                  <a:cubicBezTo>
                    <a:pt x="8453" y="19417"/>
                    <a:pt x="8265" y="19375"/>
                    <a:pt x="8077" y="19312"/>
                  </a:cubicBezTo>
                  <a:cubicBezTo>
                    <a:pt x="7114" y="18936"/>
                    <a:pt x="7554" y="17931"/>
                    <a:pt x="7177" y="17157"/>
                  </a:cubicBezTo>
                  <a:cubicBezTo>
                    <a:pt x="6445" y="15630"/>
                    <a:pt x="4373" y="15420"/>
                    <a:pt x="3369" y="14102"/>
                  </a:cubicBezTo>
                  <a:cubicBezTo>
                    <a:pt x="2909" y="13579"/>
                    <a:pt x="2511" y="12993"/>
                    <a:pt x="2155" y="12386"/>
                  </a:cubicBezTo>
                  <a:cubicBezTo>
                    <a:pt x="1674" y="11361"/>
                    <a:pt x="1360" y="10252"/>
                    <a:pt x="1256" y="9122"/>
                  </a:cubicBezTo>
                  <a:cubicBezTo>
                    <a:pt x="1004" y="6925"/>
                    <a:pt x="1590" y="4017"/>
                    <a:pt x="3432" y="2594"/>
                  </a:cubicBezTo>
                  <a:cubicBezTo>
                    <a:pt x="4771" y="1548"/>
                    <a:pt x="6654" y="1171"/>
                    <a:pt x="8349" y="962"/>
                  </a:cubicBezTo>
                  <a:cubicBezTo>
                    <a:pt x="8438" y="959"/>
                    <a:pt x="8529" y="957"/>
                    <a:pt x="8620" y="957"/>
                  </a:cubicBezTo>
                  <a:close/>
                  <a:moveTo>
                    <a:pt x="11466" y="12052"/>
                  </a:moveTo>
                  <a:lnTo>
                    <a:pt x="11466" y="12052"/>
                  </a:lnTo>
                  <a:cubicBezTo>
                    <a:pt x="11320" y="13286"/>
                    <a:pt x="10713" y="14646"/>
                    <a:pt x="10357" y="15734"/>
                  </a:cubicBezTo>
                  <a:cubicBezTo>
                    <a:pt x="9981" y="16927"/>
                    <a:pt x="9541" y="18161"/>
                    <a:pt x="9437" y="19396"/>
                  </a:cubicBezTo>
                  <a:cubicBezTo>
                    <a:pt x="9437" y="19417"/>
                    <a:pt x="9437" y="19438"/>
                    <a:pt x="9437" y="19459"/>
                  </a:cubicBezTo>
                  <a:lnTo>
                    <a:pt x="8997" y="19459"/>
                  </a:lnTo>
                  <a:cubicBezTo>
                    <a:pt x="8893" y="18245"/>
                    <a:pt x="8537" y="17052"/>
                    <a:pt x="8349" y="15860"/>
                  </a:cubicBezTo>
                  <a:cubicBezTo>
                    <a:pt x="8244" y="15190"/>
                    <a:pt x="8098" y="14521"/>
                    <a:pt x="7909" y="13872"/>
                  </a:cubicBezTo>
                  <a:cubicBezTo>
                    <a:pt x="7805" y="13516"/>
                    <a:pt x="7637" y="13140"/>
                    <a:pt x="7533" y="12784"/>
                  </a:cubicBezTo>
                  <a:lnTo>
                    <a:pt x="7533" y="12784"/>
                  </a:lnTo>
                  <a:cubicBezTo>
                    <a:pt x="7758" y="12978"/>
                    <a:pt x="8009" y="13146"/>
                    <a:pt x="8304" y="13146"/>
                  </a:cubicBezTo>
                  <a:cubicBezTo>
                    <a:pt x="8392" y="13146"/>
                    <a:pt x="8483" y="13131"/>
                    <a:pt x="8579" y="13098"/>
                  </a:cubicBezTo>
                  <a:cubicBezTo>
                    <a:pt x="8976" y="12972"/>
                    <a:pt x="9227" y="12512"/>
                    <a:pt x="9395" y="12073"/>
                  </a:cubicBezTo>
                  <a:cubicBezTo>
                    <a:pt x="9541" y="12449"/>
                    <a:pt x="9709" y="12826"/>
                    <a:pt x="10127" y="12910"/>
                  </a:cubicBezTo>
                  <a:cubicBezTo>
                    <a:pt x="10168" y="12916"/>
                    <a:pt x="10207" y="12919"/>
                    <a:pt x="10247" y="12919"/>
                  </a:cubicBezTo>
                  <a:cubicBezTo>
                    <a:pt x="10718" y="12919"/>
                    <a:pt x="11119" y="12477"/>
                    <a:pt x="11466" y="12052"/>
                  </a:cubicBezTo>
                  <a:close/>
                  <a:moveTo>
                    <a:pt x="11676" y="20170"/>
                  </a:moveTo>
                  <a:cubicBezTo>
                    <a:pt x="11696" y="20191"/>
                    <a:pt x="11717" y="20233"/>
                    <a:pt x="11738" y="20254"/>
                  </a:cubicBezTo>
                  <a:cubicBezTo>
                    <a:pt x="12115" y="20609"/>
                    <a:pt x="12199" y="21990"/>
                    <a:pt x="12199" y="22493"/>
                  </a:cubicBezTo>
                  <a:cubicBezTo>
                    <a:pt x="12199" y="22555"/>
                    <a:pt x="12199" y="22618"/>
                    <a:pt x="12199" y="22681"/>
                  </a:cubicBezTo>
                  <a:cubicBezTo>
                    <a:pt x="12199" y="22615"/>
                    <a:pt x="12140" y="22574"/>
                    <a:pt x="12086" y="22574"/>
                  </a:cubicBezTo>
                  <a:cubicBezTo>
                    <a:pt x="12055" y="22574"/>
                    <a:pt x="12026" y="22587"/>
                    <a:pt x="12010" y="22618"/>
                  </a:cubicBezTo>
                  <a:cubicBezTo>
                    <a:pt x="12066" y="22507"/>
                    <a:pt x="11564" y="22488"/>
                    <a:pt x="11217" y="22488"/>
                  </a:cubicBezTo>
                  <a:cubicBezTo>
                    <a:pt x="11043" y="22488"/>
                    <a:pt x="10908" y="22493"/>
                    <a:pt x="10901" y="22493"/>
                  </a:cubicBezTo>
                  <a:cubicBezTo>
                    <a:pt x="10190" y="22409"/>
                    <a:pt x="9248" y="21949"/>
                    <a:pt x="8600" y="21697"/>
                  </a:cubicBezTo>
                  <a:cubicBezTo>
                    <a:pt x="8307" y="21593"/>
                    <a:pt x="7784" y="21279"/>
                    <a:pt x="7344" y="21216"/>
                  </a:cubicBezTo>
                  <a:cubicBezTo>
                    <a:pt x="7282" y="20881"/>
                    <a:pt x="7261" y="20526"/>
                    <a:pt x="7344" y="20191"/>
                  </a:cubicBezTo>
                  <a:cubicBezTo>
                    <a:pt x="7797" y="20377"/>
                    <a:pt x="8318" y="20411"/>
                    <a:pt x="8825" y="20411"/>
                  </a:cubicBezTo>
                  <a:cubicBezTo>
                    <a:pt x="9115" y="20411"/>
                    <a:pt x="9401" y="20400"/>
                    <a:pt x="9667" y="20400"/>
                  </a:cubicBezTo>
                  <a:cubicBezTo>
                    <a:pt x="9784" y="20407"/>
                    <a:pt x="9900" y="20411"/>
                    <a:pt x="10015" y="20411"/>
                  </a:cubicBezTo>
                  <a:cubicBezTo>
                    <a:pt x="10583" y="20411"/>
                    <a:pt x="11137" y="20327"/>
                    <a:pt x="11676" y="20170"/>
                  </a:cubicBezTo>
                  <a:close/>
                  <a:moveTo>
                    <a:pt x="7554" y="22953"/>
                  </a:moveTo>
                  <a:lnTo>
                    <a:pt x="7616" y="22974"/>
                  </a:lnTo>
                  <a:cubicBezTo>
                    <a:pt x="8119" y="23162"/>
                    <a:pt x="8495" y="23560"/>
                    <a:pt x="8976" y="23769"/>
                  </a:cubicBezTo>
                  <a:cubicBezTo>
                    <a:pt x="9081" y="23811"/>
                    <a:pt x="9165" y="23853"/>
                    <a:pt x="9269" y="23894"/>
                  </a:cubicBezTo>
                  <a:cubicBezTo>
                    <a:pt x="9112" y="23905"/>
                    <a:pt x="8955" y="23910"/>
                    <a:pt x="8799" y="23910"/>
                  </a:cubicBezTo>
                  <a:cubicBezTo>
                    <a:pt x="8642" y="23910"/>
                    <a:pt x="8485" y="23905"/>
                    <a:pt x="8328" y="23894"/>
                  </a:cubicBezTo>
                  <a:cubicBezTo>
                    <a:pt x="7742" y="23790"/>
                    <a:pt x="7533" y="23560"/>
                    <a:pt x="7554" y="22974"/>
                  </a:cubicBezTo>
                  <a:lnTo>
                    <a:pt x="7554" y="22953"/>
                  </a:lnTo>
                  <a:close/>
                  <a:moveTo>
                    <a:pt x="7449" y="21488"/>
                  </a:moveTo>
                  <a:lnTo>
                    <a:pt x="7449" y="21488"/>
                  </a:lnTo>
                  <a:cubicBezTo>
                    <a:pt x="7763" y="21635"/>
                    <a:pt x="8077" y="21865"/>
                    <a:pt x="8244" y="21928"/>
                  </a:cubicBezTo>
                  <a:cubicBezTo>
                    <a:pt x="8767" y="22179"/>
                    <a:pt x="9269" y="22346"/>
                    <a:pt x="9792" y="22555"/>
                  </a:cubicBezTo>
                  <a:cubicBezTo>
                    <a:pt x="10433" y="22812"/>
                    <a:pt x="11106" y="22940"/>
                    <a:pt x="11783" y="22940"/>
                  </a:cubicBezTo>
                  <a:cubicBezTo>
                    <a:pt x="11880" y="22940"/>
                    <a:pt x="11976" y="22937"/>
                    <a:pt x="12073" y="22932"/>
                  </a:cubicBezTo>
                  <a:cubicBezTo>
                    <a:pt x="12115" y="22932"/>
                    <a:pt x="12157" y="22911"/>
                    <a:pt x="12178" y="22869"/>
                  </a:cubicBezTo>
                  <a:lnTo>
                    <a:pt x="12178" y="22869"/>
                  </a:lnTo>
                  <a:cubicBezTo>
                    <a:pt x="12094" y="23664"/>
                    <a:pt x="11634" y="23936"/>
                    <a:pt x="11027" y="23978"/>
                  </a:cubicBezTo>
                  <a:cubicBezTo>
                    <a:pt x="11027" y="23936"/>
                    <a:pt x="11006" y="23915"/>
                    <a:pt x="10985" y="23894"/>
                  </a:cubicBezTo>
                  <a:cubicBezTo>
                    <a:pt x="10169" y="23643"/>
                    <a:pt x="9374" y="23539"/>
                    <a:pt x="8600" y="23120"/>
                  </a:cubicBezTo>
                  <a:cubicBezTo>
                    <a:pt x="8286" y="22953"/>
                    <a:pt x="7930" y="22848"/>
                    <a:pt x="7595" y="22786"/>
                  </a:cubicBezTo>
                  <a:cubicBezTo>
                    <a:pt x="7637" y="22639"/>
                    <a:pt x="7679" y="22493"/>
                    <a:pt x="7700" y="22325"/>
                  </a:cubicBezTo>
                  <a:cubicBezTo>
                    <a:pt x="7679" y="22032"/>
                    <a:pt x="7595" y="21739"/>
                    <a:pt x="7449" y="21488"/>
                  </a:cubicBezTo>
                  <a:close/>
                  <a:moveTo>
                    <a:pt x="8265" y="24773"/>
                  </a:moveTo>
                  <a:lnTo>
                    <a:pt x="8265" y="24773"/>
                  </a:lnTo>
                  <a:cubicBezTo>
                    <a:pt x="8525" y="24798"/>
                    <a:pt x="8794" y="24803"/>
                    <a:pt x="9054" y="24803"/>
                  </a:cubicBezTo>
                  <a:cubicBezTo>
                    <a:pt x="9266" y="24803"/>
                    <a:pt x="9471" y="24799"/>
                    <a:pt x="9661" y="24799"/>
                  </a:cubicBezTo>
                  <a:cubicBezTo>
                    <a:pt x="9840" y="24799"/>
                    <a:pt x="10005" y="24803"/>
                    <a:pt x="10148" y="24815"/>
                  </a:cubicBezTo>
                  <a:cubicBezTo>
                    <a:pt x="10289" y="24830"/>
                    <a:pt x="10432" y="24837"/>
                    <a:pt x="10577" y="24837"/>
                  </a:cubicBezTo>
                  <a:cubicBezTo>
                    <a:pt x="10840" y="24837"/>
                    <a:pt x="11105" y="24814"/>
                    <a:pt x="11362" y="24773"/>
                  </a:cubicBezTo>
                  <a:lnTo>
                    <a:pt x="11362" y="24773"/>
                  </a:lnTo>
                  <a:cubicBezTo>
                    <a:pt x="11024" y="25402"/>
                    <a:pt x="10743" y="26042"/>
                    <a:pt x="10130" y="26042"/>
                  </a:cubicBezTo>
                  <a:cubicBezTo>
                    <a:pt x="9907" y="26042"/>
                    <a:pt x="9641" y="25958"/>
                    <a:pt x="9311" y="25757"/>
                  </a:cubicBezTo>
                  <a:cubicBezTo>
                    <a:pt x="8914" y="25464"/>
                    <a:pt x="8558" y="25150"/>
                    <a:pt x="8265" y="24773"/>
                  </a:cubicBezTo>
                  <a:close/>
                  <a:moveTo>
                    <a:pt x="9676" y="0"/>
                  </a:moveTo>
                  <a:cubicBezTo>
                    <a:pt x="8860" y="0"/>
                    <a:pt x="8077" y="200"/>
                    <a:pt x="7198" y="314"/>
                  </a:cubicBezTo>
                  <a:cubicBezTo>
                    <a:pt x="7135" y="314"/>
                    <a:pt x="7072" y="334"/>
                    <a:pt x="7030" y="376"/>
                  </a:cubicBezTo>
                  <a:cubicBezTo>
                    <a:pt x="5691" y="565"/>
                    <a:pt x="4415" y="983"/>
                    <a:pt x="3243" y="1674"/>
                  </a:cubicBezTo>
                  <a:cubicBezTo>
                    <a:pt x="1381" y="2762"/>
                    <a:pt x="544" y="5147"/>
                    <a:pt x="272" y="7156"/>
                  </a:cubicBezTo>
                  <a:cubicBezTo>
                    <a:pt x="0" y="9122"/>
                    <a:pt x="523" y="11738"/>
                    <a:pt x="1569" y="13433"/>
                  </a:cubicBezTo>
                  <a:cubicBezTo>
                    <a:pt x="2072" y="14249"/>
                    <a:pt x="2678" y="14960"/>
                    <a:pt x="3390" y="15609"/>
                  </a:cubicBezTo>
                  <a:cubicBezTo>
                    <a:pt x="4206" y="16278"/>
                    <a:pt x="5754" y="16529"/>
                    <a:pt x="6256" y="17534"/>
                  </a:cubicBezTo>
                  <a:cubicBezTo>
                    <a:pt x="6675" y="18350"/>
                    <a:pt x="6047" y="19229"/>
                    <a:pt x="6863" y="19898"/>
                  </a:cubicBezTo>
                  <a:cubicBezTo>
                    <a:pt x="6633" y="20421"/>
                    <a:pt x="6445" y="20819"/>
                    <a:pt x="6633" y="21467"/>
                  </a:cubicBezTo>
                  <a:cubicBezTo>
                    <a:pt x="6800" y="21928"/>
                    <a:pt x="6821" y="22409"/>
                    <a:pt x="6696" y="22890"/>
                  </a:cubicBezTo>
                  <a:cubicBezTo>
                    <a:pt x="6612" y="23162"/>
                    <a:pt x="6570" y="23476"/>
                    <a:pt x="6633" y="23769"/>
                  </a:cubicBezTo>
                  <a:cubicBezTo>
                    <a:pt x="6717" y="24104"/>
                    <a:pt x="6947" y="24376"/>
                    <a:pt x="7261" y="24522"/>
                  </a:cubicBezTo>
                  <a:cubicBezTo>
                    <a:pt x="7616" y="24941"/>
                    <a:pt x="7867" y="25443"/>
                    <a:pt x="8223" y="25861"/>
                  </a:cubicBezTo>
                  <a:cubicBezTo>
                    <a:pt x="8621" y="26301"/>
                    <a:pt x="9541" y="26970"/>
                    <a:pt x="10169" y="27012"/>
                  </a:cubicBezTo>
                  <a:cubicBezTo>
                    <a:pt x="10198" y="27015"/>
                    <a:pt x="10226" y="27016"/>
                    <a:pt x="10254" y="27016"/>
                  </a:cubicBezTo>
                  <a:cubicBezTo>
                    <a:pt x="11364" y="27016"/>
                    <a:pt x="12228" y="25045"/>
                    <a:pt x="12554" y="24208"/>
                  </a:cubicBezTo>
                  <a:cubicBezTo>
                    <a:pt x="12575" y="24166"/>
                    <a:pt x="12575" y="24125"/>
                    <a:pt x="12575" y="24104"/>
                  </a:cubicBezTo>
                  <a:cubicBezTo>
                    <a:pt x="12764" y="23832"/>
                    <a:pt x="12889" y="23539"/>
                    <a:pt x="12952" y="23225"/>
                  </a:cubicBezTo>
                  <a:cubicBezTo>
                    <a:pt x="13077" y="22430"/>
                    <a:pt x="12847" y="21656"/>
                    <a:pt x="12805" y="20861"/>
                  </a:cubicBezTo>
                  <a:cubicBezTo>
                    <a:pt x="12784" y="20442"/>
                    <a:pt x="12743" y="19940"/>
                    <a:pt x="12324" y="19731"/>
                  </a:cubicBezTo>
                  <a:cubicBezTo>
                    <a:pt x="12617" y="19417"/>
                    <a:pt x="12784" y="18977"/>
                    <a:pt x="12722" y="18308"/>
                  </a:cubicBezTo>
                  <a:cubicBezTo>
                    <a:pt x="12680" y="17848"/>
                    <a:pt x="12429" y="17555"/>
                    <a:pt x="12743" y="17199"/>
                  </a:cubicBezTo>
                  <a:cubicBezTo>
                    <a:pt x="12994" y="16990"/>
                    <a:pt x="13266" y="16801"/>
                    <a:pt x="13538" y="16634"/>
                  </a:cubicBezTo>
                  <a:cubicBezTo>
                    <a:pt x="14584" y="15902"/>
                    <a:pt x="15316" y="15420"/>
                    <a:pt x="16049" y="14311"/>
                  </a:cubicBezTo>
                  <a:cubicBezTo>
                    <a:pt x="17283" y="12491"/>
                    <a:pt x="17199" y="9897"/>
                    <a:pt x="16948" y="7783"/>
                  </a:cubicBezTo>
                  <a:cubicBezTo>
                    <a:pt x="16655" y="5398"/>
                    <a:pt x="15191" y="3724"/>
                    <a:pt x="13600" y="2029"/>
                  </a:cubicBezTo>
                  <a:cubicBezTo>
                    <a:pt x="12889" y="1255"/>
                    <a:pt x="11948" y="460"/>
                    <a:pt x="10880" y="167"/>
                  </a:cubicBezTo>
                  <a:cubicBezTo>
                    <a:pt x="10462" y="46"/>
                    <a:pt x="10065" y="0"/>
                    <a:pt x="96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15"/>
            <p:cNvSpPr/>
            <p:nvPr/>
          </p:nvSpPr>
          <p:spPr>
            <a:xfrm>
              <a:off x="2617600" y="809575"/>
              <a:ext cx="67500" cy="45950"/>
            </a:xfrm>
            <a:custGeom>
              <a:rect b="b" l="l" r="r" t="t"/>
              <a:pathLst>
                <a:path extrusionOk="0" h="1838" w="2700">
                  <a:moveTo>
                    <a:pt x="588" y="1"/>
                  </a:moveTo>
                  <a:cubicBezTo>
                    <a:pt x="473" y="1"/>
                    <a:pt x="355" y="35"/>
                    <a:pt x="231" y="116"/>
                  </a:cubicBezTo>
                  <a:cubicBezTo>
                    <a:pt x="22" y="221"/>
                    <a:pt x="1" y="493"/>
                    <a:pt x="147" y="660"/>
                  </a:cubicBezTo>
                  <a:cubicBezTo>
                    <a:pt x="419" y="911"/>
                    <a:pt x="712" y="1141"/>
                    <a:pt x="1026" y="1351"/>
                  </a:cubicBezTo>
                  <a:cubicBezTo>
                    <a:pt x="1361" y="1602"/>
                    <a:pt x="1758" y="1769"/>
                    <a:pt x="2177" y="1832"/>
                  </a:cubicBezTo>
                  <a:cubicBezTo>
                    <a:pt x="2198" y="1835"/>
                    <a:pt x="2218" y="1837"/>
                    <a:pt x="2238" y="1837"/>
                  </a:cubicBezTo>
                  <a:cubicBezTo>
                    <a:pt x="2570" y="1837"/>
                    <a:pt x="2699" y="1367"/>
                    <a:pt x="2344" y="1288"/>
                  </a:cubicBezTo>
                  <a:cubicBezTo>
                    <a:pt x="1756" y="1145"/>
                    <a:pt x="1244" y="1"/>
                    <a:pt x="5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15"/>
            <p:cNvSpPr/>
            <p:nvPr/>
          </p:nvSpPr>
          <p:spPr>
            <a:xfrm>
              <a:off x="2543325" y="886525"/>
              <a:ext cx="67500" cy="27600"/>
            </a:xfrm>
            <a:custGeom>
              <a:rect b="b" l="l" r="r" t="t"/>
              <a:pathLst>
                <a:path extrusionOk="0" h="1104" w="2700">
                  <a:moveTo>
                    <a:pt x="613" y="0"/>
                  </a:moveTo>
                  <a:cubicBezTo>
                    <a:pt x="428" y="0"/>
                    <a:pt x="278" y="100"/>
                    <a:pt x="189" y="260"/>
                  </a:cubicBezTo>
                  <a:cubicBezTo>
                    <a:pt x="147" y="302"/>
                    <a:pt x="105" y="365"/>
                    <a:pt x="84" y="428"/>
                  </a:cubicBezTo>
                  <a:cubicBezTo>
                    <a:pt x="0" y="616"/>
                    <a:pt x="126" y="846"/>
                    <a:pt x="335" y="888"/>
                  </a:cubicBezTo>
                  <a:cubicBezTo>
                    <a:pt x="607" y="1035"/>
                    <a:pt x="1068" y="1014"/>
                    <a:pt x="1340" y="1035"/>
                  </a:cubicBezTo>
                  <a:cubicBezTo>
                    <a:pt x="1548" y="1084"/>
                    <a:pt x="1756" y="1104"/>
                    <a:pt x="1960" y="1104"/>
                  </a:cubicBezTo>
                  <a:cubicBezTo>
                    <a:pt x="2105" y="1104"/>
                    <a:pt x="2247" y="1094"/>
                    <a:pt x="2386" y="1076"/>
                  </a:cubicBezTo>
                  <a:cubicBezTo>
                    <a:pt x="2700" y="993"/>
                    <a:pt x="2700" y="553"/>
                    <a:pt x="2386" y="491"/>
                  </a:cubicBezTo>
                  <a:cubicBezTo>
                    <a:pt x="1837" y="348"/>
                    <a:pt x="1347" y="8"/>
                    <a:pt x="763" y="8"/>
                  </a:cubicBezTo>
                  <a:cubicBezTo>
                    <a:pt x="746" y="8"/>
                    <a:pt x="729" y="9"/>
                    <a:pt x="712" y="9"/>
                  </a:cubicBezTo>
                  <a:cubicBezTo>
                    <a:pt x="678" y="3"/>
                    <a:pt x="645" y="0"/>
                    <a:pt x="6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15"/>
            <p:cNvSpPr/>
            <p:nvPr/>
          </p:nvSpPr>
          <p:spPr>
            <a:xfrm>
              <a:off x="2527625" y="989175"/>
              <a:ext cx="51825" cy="33300"/>
            </a:xfrm>
            <a:custGeom>
              <a:rect b="b" l="l" r="r" t="t"/>
              <a:pathLst>
                <a:path extrusionOk="0" h="1332" w="2073">
                  <a:moveTo>
                    <a:pt x="1775" y="0"/>
                  </a:moveTo>
                  <a:cubicBezTo>
                    <a:pt x="1701" y="0"/>
                    <a:pt x="1625" y="33"/>
                    <a:pt x="1570" y="109"/>
                  </a:cubicBezTo>
                  <a:cubicBezTo>
                    <a:pt x="1486" y="103"/>
                    <a:pt x="1403" y="101"/>
                    <a:pt x="1322" y="101"/>
                  </a:cubicBezTo>
                  <a:cubicBezTo>
                    <a:pt x="1099" y="101"/>
                    <a:pt x="885" y="120"/>
                    <a:pt x="670" y="151"/>
                  </a:cubicBezTo>
                  <a:cubicBezTo>
                    <a:pt x="294" y="193"/>
                    <a:pt x="1" y="506"/>
                    <a:pt x="1" y="883"/>
                  </a:cubicBezTo>
                  <a:cubicBezTo>
                    <a:pt x="1" y="1092"/>
                    <a:pt x="147" y="1260"/>
                    <a:pt x="336" y="1323"/>
                  </a:cubicBezTo>
                  <a:cubicBezTo>
                    <a:pt x="369" y="1329"/>
                    <a:pt x="402" y="1332"/>
                    <a:pt x="435" y="1332"/>
                  </a:cubicBezTo>
                  <a:cubicBezTo>
                    <a:pt x="624" y="1332"/>
                    <a:pt x="787" y="1229"/>
                    <a:pt x="859" y="1050"/>
                  </a:cubicBezTo>
                  <a:lnTo>
                    <a:pt x="900" y="1050"/>
                  </a:lnTo>
                  <a:lnTo>
                    <a:pt x="1005" y="1009"/>
                  </a:lnTo>
                  <a:cubicBezTo>
                    <a:pt x="1235" y="967"/>
                    <a:pt x="1465" y="883"/>
                    <a:pt x="1654" y="758"/>
                  </a:cubicBezTo>
                  <a:cubicBezTo>
                    <a:pt x="1863" y="632"/>
                    <a:pt x="1989" y="569"/>
                    <a:pt x="2030" y="318"/>
                  </a:cubicBezTo>
                  <a:cubicBezTo>
                    <a:pt x="2072" y="136"/>
                    <a:pt x="1926" y="0"/>
                    <a:pt x="1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15"/>
            <p:cNvSpPr/>
            <p:nvPr/>
          </p:nvSpPr>
          <p:spPr>
            <a:xfrm>
              <a:off x="2525550" y="1108150"/>
              <a:ext cx="53900" cy="41950"/>
            </a:xfrm>
            <a:custGeom>
              <a:rect b="b" l="l" r="r" t="t"/>
              <a:pathLst>
                <a:path extrusionOk="0" h="1678" w="2156">
                  <a:moveTo>
                    <a:pt x="1509" y="0"/>
                  </a:moveTo>
                  <a:cubicBezTo>
                    <a:pt x="1339" y="0"/>
                    <a:pt x="1172" y="68"/>
                    <a:pt x="1046" y="204"/>
                  </a:cubicBezTo>
                  <a:cubicBezTo>
                    <a:pt x="1025" y="225"/>
                    <a:pt x="1004" y="246"/>
                    <a:pt x="1004" y="267"/>
                  </a:cubicBezTo>
                  <a:lnTo>
                    <a:pt x="942" y="288"/>
                  </a:lnTo>
                  <a:lnTo>
                    <a:pt x="774" y="351"/>
                  </a:lnTo>
                  <a:cubicBezTo>
                    <a:pt x="293" y="560"/>
                    <a:pt x="0" y="1271"/>
                    <a:pt x="523" y="1627"/>
                  </a:cubicBezTo>
                  <a:cubicBezTo>
                    <a:pt x="582" y="1660"/>
                    <a:pt x="644" y="1677"/>
                    <a:pt x="705" y="1677"/>
                  </a:cubicBezTo>
                  <a:cubicBezTo>
                    <a:pt x="797" y="1677"/>
                    <a:pt x="887" y="1640"/>
                    <a:pt x="963" y="1564"/>
                  </a:cubicBezTo>
                  <a:cubicBezTo>
                    <a:pt x="1046" y="1501"/>
                    <a:pt x="1088" y="1418"/>
                    <a:pt x="1130" y="1313"/>
                  </a:cubicBezTo>
                  <a:cubicBezTo>
                    <a:pt x="1130" y="1271"/>
                    <a:pt x="1151" y="1229"/>
                    <a:pt x="1151" y="1209"/>
                  </a:cubicBezTo>
                  <a:lnTo>
                    <a:pt x="1297" y="1125"/>
                  </a:lnTo>
                  <a:cubicBezTo>
                    <a:pt x="1444" y="1041"/>
                    <a:pt x="1632" y="937"/>
                    <a:pt x="1674" y="769"/>
                  </a:cubicBezTo>
                  <a:cubicBezTo>
                    <a:pt x="1716" y="769"/>
                    <a:pt x="1758" y="748"/>
                    <a:pt x="1799" y="727"/>
                  </a:cubicBezTo>
                  <a:cubicBezTo>
                    <a:pt x="1841" y="706"/>
                    <a:pt x="1904" y="665"/>
                    <a:pt x="1946" y="644"/>
                  </a:cubicBezTo>
                  <a:cubicBezTo>
                    <a:pt x="2134" y="581"/>
                    <a:pt x="2155" y="309"/>
                    <a:pt x="1988" y="204"/>
                  </a:cubicBezTo>
                  <a:cubicBezTo>
                    <a:pt x="1852" y="68"/>
                    <a:pt x="1679" y="0"/>
                    <a:pt x="15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15"/>
            <p:cNvSpPr/>
            <p:nvPr/>
          </p:nvSpPr>
          <p:spPr>
            <a:xfrm>
              <a:off x="2555875" y="1205750"/>
              <a:ext cx="52325" cy="52550"/>
            </a:xfrm>
            <a:custGeom>
              <a:rect b="b" l="l" r="r" t="t"/>
              <a:pathLst>
                <a:path extrusionOk="0" h="2102" w="2093">
                  <a:moveTo>
                    <a:pt x="1838" y="1"/>
                  </a:moveTo>
                  <a:cubicBezTo>
                    <a:pt x="1826" y="1"/>
                    <a:pt x="1813" y="2"/>
                    <a:pt x="1800" y="4"/>
                  </a:cubicBezTo>
                  <a:cubicBezTo>
                    <a:pt x="1340" y="66"/>
                    <a:pt x="942" y="297"/>
                    <a:pt x="670" y="652"/>
                  </a:cubicBezTo>
                  <a:cubicBezTo>
                    <a:pt x="419" y="987"/>
                    <a:pt x="1" y="1594"/>
                    <a:pt x="377" y="1991"/>
                  </a:cubicBezTo>
                  <a:cubicBezTo>
                    <a:pt x="461" y="2065"/>
                    <a:pt x="566" y="2101"/>
                    <a:pt x="670" y="2101"/>
                  </a:cubicBezTo>
                  <a:cubicBezTo>
                    <a:pt x="775" y="2101"/>
                    <a:pt x="879" y="2065"/>
                    <a:pt x="963" y="1991"/>
                  </a:cubicBezTo>
                  <a:cubicBezTo>
                    <a:pt x="1047" y="1866"/>
                    <a:pt x="1131" y="1719"/>
                    <a:pt x="1151" y="1573"/>
                  </a:cubicBezTo>
                  <a:cubicBezTo>
                    <a:pt x="1193" y="1447"/>
                    <a:pt x="1277" y="1301"/>
                    <a:pt x="1340" y="1196"/>
                  </a:cubicBezTo>
                  <a:cubicBezTo>
                    <a:pt x="1444" y="1050"/>
                    <a:pt x="1528" y="903"/>
                    <a:pt x="1633" y="778"/>
                  </a:cubicBezTo>
                  <a:cubicBezTo>
                    <a:pt x="1695" y="694"/>
                    <a:pt x="1779" y="527"/>
                    <a:pt x="1863" y="485"/>
                  </a:cubicBezTo>
                  <a:cubicBezTo>
                    <a:pt x="2083" y="405"/>
                    <a:pt x="2093" y="1"/>
                    <a:pt x="18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15"/>
            <p:cNvSpPr/>
            <p:nvPr/>
          </p:nvSpPr>
          <p:spPr>
            <a:xfrm>
              <a:off x="2625025" y="1309400"/>
              <a:ext cx="450" cy="900"/>
            </a:xfrm>
            <a:custGeom>
              <a:rect b="b" l="l" r="r" t="t"/>
              <a:pathLst>
                <a:path extrusionOk="0" h="36" w="18">
                  <a:moveTo>
                    <a:pt x="17" y="1"/>
                  </a:moveTo>
                  <a:cubicBezTo>
                    <a:pt x="5" y="25"/>
                    <a:pt x="0" y="35"/>
                    <a:pt x="2" y="35"/>
                  </a:cubicBezTo>
                  <a:cubicBezTo>
                    <a:pt x="4" y="35"/>
                    <a:pt x="9" y="30"/>
                    <a:pt x="17" y="21"/>
                  </a:cubicBezTo>
                  <a:lnTo>
                    <a:pt x="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15"/>
            <p:cNvSpPr/>
            <p:nvPr/>
          </p:nvSpPr>
          <p:spPr>
            <a:xfrm>
              <a:off x="2596150" y="1264250"/>
              <a:ext cx="45025" cy="56125"/>
            </a:xfrm>
            <a:custGeom>
              <a:rect b="b" l="l" r="r" t="t"/>
              <a:pathLst>
                <a:path extrusionOk="0" h="2245" w="1801">
                  <a:moveTo>
                    <a:pt x="1293" y="1"/>
                  </a:moveTo>
                  <a:cubicBezTo>
                    <a:pt x="1211" y="1"/>
                    <a:pt x="1130" y="34"/>
                    <a:pt x="1068" y="112"/>
                  </a:cubicBezTo>
                  <a:cubicBezTo>
                    <a:pt x="670" y="614"/>
                    <a:pt x="1" y="1221"/>
                    <a:pt x="273" y="1953"/>
                  </a:cubicBezTo>
                  <a:cubicBezTo>
                    <a:pt x="344" y="2143"/>
                    <a:pt x="522" y="2245"/>
                    <a:pt x="702" y="2245"/>
                  </a:cubicBezTo>
                  <a:cubicBezTo>
                    <a:pt x="839" y="2245"/>
                    <a:pt x="977" y="2185"/>
                    <a:pt x="1068" y="2058"/>
                  </a:cubicBezTo>
                  <a:cubicBezTo>
                    <a:pt x="1089" y="1974"/>
                    <a:pt x="1131" y="1911"/>
                    <a:pt x="1152" y="1827"/>
                  </a:cubicBezTo>
                  <a:cubicBezTo>
                    <a:pt x="1172" y="1786"/>
                    <a:pt x="1172" y="1723"/>
                    <a:pt x="1193" y="1681"/>
                  </a:cubicBezTo>
                  <a:cubicBezTo>
                    <a:pt x="1193" y="1618"/>
                    <a:pt x="1152" y="1555"/>
                    <a:pt x="1110" y="1514"/>
                  </a:cubicBezTo>
                  <a:cubicBezTo>
                    <a:pt x="1110" y="1388"/>
                    <a:pt x="1131" y="1283"/>
                    <a:pt x="1193" y="1179"/>
                  </a:cubicBezTo>
                  <a:cubicBezTo>
                    <a:pt x="1319" y="949"/>
                    <a:pt x="1444" y="739"/>
                    <a:pt x="1612" y="551"/>
                  </a:cubicBezTo>
                  <a:cubicBezTo>
                    <a:pt x="1800" y="300"/>
                    <a:pt x="1540" y="1"/>
                    <a:pt x="12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15"/>
            <p:cNvSpPr/>
            <p:nvPr/>
          </p:nvSpPr>
          <p:spPr>
            <a:xfrm>
              <a:off x="2724325" y="780725"/>
              <a:ext cx="36100" cy="57125"/>
            </a:xfrm>
            <a:custGeom>
              <a:rect b="b" l="l" r="r" t="t"/>
              <a:pathLst>
                <a:path extrusionOk="0" h="2285" w="1444">
                  <a:moveTo>
                    <a:pt x="853" y="0"/>
                  </a:moveTo>
                  <a:cubicBezTo>
                    <a:pt x="481" y="0"/>
                    <a:pt x="153" y="320"/>
                    <a:pt x="63" y="726"/>
                  </a:cubicBezTo>
                  <a:cubicBezTo>
                    <a:pt x="0" y="977"/>
                    <a:pt x="0" y="1249"/>
                    <a:pt x="63" y="1521"/>
                  </a:cubicBezTo>
                  <a:cubicBezTo>
                    <a:pt x="126" y="1689"/>
                    <a:pt x="188" y="1877"/>
                    <a:pt x="230" y="2065"/>
                  </a:cubicBezTo>
                  <a:cubicBezTo>
                    <a:pt x="230" y="2212"/>
                    <a:pt x="340" y="2285"/>
                    <a:pt x="450" y="2285"/>
                  </a:cubicBezTo>
                  <a:cubicBezTo>
                    <a:pt x="560" y="2285"/>
                    <a:pt x="670" y="2212"/>
                    <a:pt x="670" y="2065"/>
                  </a:cubicBezTo>
                  <a:cubicBezTo>
                    <a:pt x="711" y="1772"/>
                    <a:pt x="795" y="1500"/>
                    <a:pt x="879" y="1228"/>
                  </a:cubicBezTo>
                  <a:cubicBezTo>
                    <a:pt x="900" y="1103"/>
                    <a:pt x="942" y="977"/>
                    <a:pt x="1004" y="852"/>
                  </a:cubicBezTo>
                  <a:cubicBezTo>
                    <a:pt x="1004" y="831"/>
                    <a:pt x="1025" y="810"/>
                    <a:pt x="1025" y="810"/>
                  </a:cubicBezTo>
                  <a:cubicBezTo>
                    <a:pt x="1067" y="789"/>
                    <a:pt x="1151" y="747"/>
                    <a:pt x="1235" y="726"/>
                  </a:cubicBezTo>
                  <a:cubicBezTo>
                    <a:pt x="1423" y="601"/>
                    <a:pt x="1444" y="329"/>
                    <a:pt x="1297" y="161"/>
                  </a:cubicBezTo>
                  <a:cubicBezTo>
                    <a:pt x="1150" y="49"/>
                    <a:pt x="998" y="0"/>
                    <a:pt x="8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15"/>
            <p:cNvSpPr/>
            <p:nvPr/>
          </p:nvSpPr>
          <p:spPr>
            <a:xfrm>
              <a:off x="2814800" y="780025"/>
              <a:ext cx="42400" cy="47050"/>
            </a:xfrm>
            <a:custGeom>
              <a:rect b="b" l="l" r="r" t="t"/>
              <a:pathLst>
                <a:path extrusionOk="0" h="1882" w="1696">
                  <a:moveTo>
                    <a:pt x="1403" y="1"/>
                  </a:moveTo>
                  <a:cubicBezTo>
                    <a:pt x="1005" y="64"/>
                    <a:pt x="670" y="294"/>
                    <a:pt x="440" y="608"/>
                  </a:cubicBezTo>
                  <a:cubicBezTo>
                    <a:pt x="210" y="922"/>
                    <a:pt x="1" y="1298"/>
                    <a:pt x="147" y="1675"/>
                  </a:cubicBezTo>
                  <a:cubicBezTo>
                    <a:pt x="194" y="1816"/>
                    <a:pt x="309" y="1881"/>
                    <a:pt x="422" y="1881"/>
                  </a:cubicBezTo>
                  <a:cubicBezTo>
                    <a:pt x="559" y="1881"/>
                    <a:pt x="691" y="1784"/>
                    <a:pt x="691" y="1612"/>
                  </a:cubicBezTo>
                  <a:lnTo>
                    <a:pt x="691" y="1570"/>
                  </a:lnTo>
                  <a:cubicBezTo>
                    <a:pt x="712" y="1570"/>
                    <a:pt x="712" y="1549"/>
                    <a:pt x="733" y="1528"/>
                  </a:cubicBezTo>
                  <a:cubicBezTo>
                    <a:pt x="754" y="1466"/>
                    <a:pt x="796" y="1424"/>
                    <a:pt x="859" y="1382"/>
                  </a:cubicBezTo>
                  <a:cubicBezTo>
                    <a:pt x="963" y="1277"/>
                    <a:pt x="1068" y="1152"/>
                    <a:pt x="1173" y="1068"/>
                  </a:cubicBezTo>
                  <a:cubicBezTo>
                    <a:pt x="1445" y="880"/>
                    <a:pt x="1633" y="608"/>
                    <a:pt x="1696" y="294"/>
                  </a:cubicBezTo>
                  <a:cubicBezTo>
                    <a:pt x="1696" y="126"/>
                    <a:pt x="1549" y="1"/>
                    <a:pt x="14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15"/>
            <p:cNvSpPr/>
            <p:nvPr/>
          </p:nvSpPr>
          <p:spPr>
            <a:xfrm>
              <a:off x="2909275" y="813425"/>
              <a:ext cx="67200" cy="35225"/>
            </a:xfrm>
            <a:custGeom>
              <a:rect b="b" l="l" r="r" t="t"/>
              <a:pathLst>
                <a:path extrusionOk="0" h="1409" w="2688">
                  <a:moveTo>
                    <a:pt x="1966" y="1"/>
                  </a:moveTo>
                  <a:cubicBezTo>
                    <a:pt x="1628" y="1"/>
                    <a:pt x="1295" y="84"/>
                    <a:pt x="1013" y="234"/>
                  </a:cubicBezTo>
                  <a:cubicBezTo>
                    <a:pt x="825" y="297"/>
                    <a:pt x="637" y="402"/>
                    <a:pt x="490" y="527"/>
                  </a:cubicBezTo>
                  <a:cubicBezTo>
                    <a:pt x="407" y="569"/>
                    <a:pt x="344" y="632"/>
                    <a:pt x="281" y="715"/>
                  </a:cubicBezTo>
                  <a:cubicBezTo>
                    <a:pt x="281" y="731"/>
                    <a:pt x="236" y="791"/>
                    <a:pt x="229" y="806"/>
                  </a:cubicBezTo>
                  <a:lnTo>
                    <a:pt x="229" y="806"/>
                  </a:lnTo>
                  <a:cubicBezTo>
                    <a:pt x="0" y="954"/>
                    <a:pt x="70" y="1408"/>
                    <a:pt x="368" y="1408"/>
                  </a:cubicBezTo>
                  <a:cubicBezTo>
                    <a:pt x="380" y="1408"/>
                    <a:pt x="393" y="1408"/>
                    <a:pt x="407" y="1406"/>
                  </a:cubicBezTo>
                  <a:cubicBezTo>
                    <a:pt x="699" y="1343"/>
                    <a:pt x="992" y="1238"/>
                    <a:pt x="1264" y="1113"/>
                  </a:cubicBezTo>
                  <a:cubicBezTo>
                    <a:pt x="1578" y="1008"/>
                    <a:pt x="1871" y="925"/>
                    <a:pt x="2206" y="841"/>
                  </a:cubicBezTo>
                  <a:cubicBezTo>
                    <a:pt x="2687" y="715"/>
                    <a:pt x="2520" y="67"/>
                    <a:pt x="2080" y="4"/>
                  </a:cubicBezTo>
                  <a:cubicBezTo>
                    <a:pt x="2042" y="2"/>
                    <a:pt x="2004" y="1"/>
                    <a:pt x="1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15"/>
            <p:cNvSpPr/>
            <p:nvPr/>
          </p:nvSpPr>
          <p:spPr>
            <a:xfrm>
              <a:off x="2978175" y="875500"/>
              <a:ext cx="65775" cy="32425"/>
            </a:xfrm>
            <a:custGeom>
              <a:rect b="b" l="l" r="r" t="t"/>
              <a:pathLst>
                <a:path extrusionOk="0" h="1297" w="2631">
                  <a:moveTo>
                    <a:pt x="1636" y="0"/>
                  </a:moveTo>
                  <a:cubicBezTo>
                    <a:pt x="1443" y="0"/>
                    <a:pt x="1249" y="32"/>
                    <a:pt x="1061" y="95"/>
                  </a:cubicBezTo>
                  <a:cubicBezTo>
                    <a:pt x="894" y="157"/>
                    <a:pt x="747" y="241"/>
                    <a:pt x="622" y="325"/>
                  </a:cubicBezTo>
                  <a:lnTo>
                    <a:pt x="454" y="450"/>
                  </a:lnTo>
                  <a:cubicBezTo>
                    <a:pt x="454" y="450"/>
                    <a:pt x="278" y="562"/>
                    <a:pt x="304" y="562"/>
                  </a:cubicBezTo>
                  <a:cubicBezTo>
                    <a:pt x="305" y="562"/>
                    <a:pt x="305" y="562"/>
                    <a:pt x="306" y="562"/>
                  </a:cubicBezTo>
                  <a:lnTo>
                    <a:pt x="306" y="562"/>
                  </a:lnTo>
                  <a:cubicBezTo>
                    <a:pt x="34" y="659"/>
                    <a:pt x="1" y="1019"/>
                    <a:pt x="245" y="1162"/>
                  </a:cubicBezTo>
                  <a:cubicBezTo>
                    <a:pt x="388" y="1257"/>
                    <a:pt x="523" y="1296"/>
                    <a:pt x="659" y="1296"/>
                  </a:cubicBezTo>
                  <a:cubicBezTo>
                    <a:pt x="821" y="1296"/>
                    <a:pt x="984" y="1241"/>
                    <a:pt x="1166" y="1162"/>
                  </a:cubicBezTo>
                  <a:cubicBezTo>
                    <a:pt x="1500" y="1036"/>
                    <a:pt x="1877" y="1099"/>
                    <a:pt x="2212" y="1015"/>
                  </a:cubicBezTo>
                  <a:cubicBezTo>
                    <a:pt x="2630" y="848"/>
                    <a:pt x="2630" y="262"/>
                    <a:pt x="2212" y="95"/>
                  </a:cubicBezTo>
                  <a:cubicBezTo>
                    <a:pt x="2024" y="32"/>
                    <a:pt x="1830" y="0"/>
                    <a:pt x="16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15"/>
            <p:cNvSpPr/>
            <p:nvPr/>
          </p:nvSpPr>
          <p:spPr>
            <a:xfrm>
              <a:off x="3020900" y="978400"/>
              <a:ext cx="76400" cy="26475"/>
            </a:xfrm>
            <a:custGeom>
              <a:rect b="b" l="l" r="r" t="t"/>
              <a:pathLst>
                <a:path extrusionOk="0" h="1059" w="3056">
                  <a:moveTo>
                    <a:pt x="1935" y="1"/>
                  </a:moveTo>
                  <a:cubicBezTo>
                    <a:pt x="1779" y="1"/>
                    <a:pt x="1626" y="10"/>
                    <a:pt x="1486" y="17"/>
                  </a:cubicBezTo>
                  <a:cubicBezTo>
                    <a:pt x="1047" y="17"/>
                    <a:pt x="608" y="121"/>
                    <a:pt x="189" y="268"/>
                  </a:cubicBezTo>
                  <a:cubicBezTo>
                    <a:pt x="1" y="393"/>
                    <a:pt x="1" y="665"/>
                    <a:pt x="189" y="770"/>
                  </a:cubicBezTo>
                  <a:cubicBezTo>
                    <a:pt x="608" y="937"/>
                    <a:pt x="1047" y="1021"/>
                    <a:pt x="1486" y="1042"/>
                  </a:cubicBezTo>
                  <a:cubicBezTo>
                    <a:pt x="1626" y="1049"/>
                    <a:pt x="1779" y="1058"/>
                    <a:pt x="1935" y="1058"/>
                  </a:cubicBezTo>
                  <a:cubicBezTo>
                    <a:pt x="2247" y="1058"/>
                    <a:pt x="2567" y="1021"/>
                    <a:pt x="2804" y="854"/>
                  </a:cubicBezTo>
                  <a:cubicBezTo>
                    <a:pt x="3056" y="707"/>
                    <a:pt x="3056" y="352"/>
                    <a:pt x="2804" y="205"/>
                  </a:cubicBezTo>
                  <a:cubicBezTo>
                    <a:pt x="2567" y="38"/>
                    <a:pt x="2247" y="1"/>
                    <a:pt x="19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15"/>
            <p:cNvSpPr/>
            <p:nvPr/>
          </p:nvSpPr>
          <p:spPr>
            <a:xfrm>
              <a:off x="3058400" y="1083200"/>
              <a:ext cx="59825" cy="59600"/>
            </a:xfrm>
            <a:custGeom>
              <a:rect b="b" l="l" r="r" t="t"/>
              <a:pathLst>
                <a:path extrusionOk="0" h="2384" w="2393">
                  <a:moveTo>
                    <a:pt x="326" y="1"/>
                  </a:moveTo>
                  <a:cubicBezTo>
                    <a:pt x="164" y="1"/>
                    <a:pt x="1" y="130"/>
                    <a:pt x="28" y="323"/>
                  </a:cubicBezTo>
                  <a:cubicBezTo>
                    <a:pt x="133" y="742"/>
                    <a:pt x="342" y="951"/>
                    <a:pt x="677" y="1223"/>
                  </a:cubicBezTo>
                  <a:cubicBezTo>
                    <a:pt x="823" y="1349"/>
                    <a:pt x="970" y="1495"/>
                    <a:pt x="1053" y="1683"/>
                  </a:cubicBezTo>
                  <a:cubicBezTo>
                    <a:pt x="1116" y="1893"/>
                    <a:pt x="1242" y="2102"/>
                    <a:pt x="1388" y="2290"/>
                  </a:cubicBezTo>
                  <a:cubicBezTo>
                    <a:pt x="1449" y="2351"/>
                    <a:pt x="1531" y="2384"/>
                    <a:pt x="1614" y="2384"/>
                  </a:cubicBezTo>
                  <a:cubicBezTo>
                    <a:pt x="1674" y="2384"/>
                    <a:pt x="1733" y="2367"/>
                    <a:pt x="1786" y="2332"/>
                  </a:cubicBezTo>
                  <a:cubicBezTo>
                    <a:pt x="2393" y="1976"/>
                    <a:pt x="2016" y="1181"/>
                    <a:pt x="1618" y="784"/>
                  </a:cubicBezTo>
                  <a:cubicBezTo>
                    <a:pt x="1325" y="470"/>
                    <a:pt x="907" y="365"/>
                    <a:pt x="551" y="114"/>
                  </a:cubicBezTo>
                  <a:cubicBezTo>
                    <a:pt x="494" y="36"/>
                    <a:pt x="410" y="1"/>
                    <a:pt x="3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15"/>
            <p:cNvSpPr/>
            <p:nvPr/>
          </p:nvSpPr>
          <p:spPr>
            <a:xfrm>
              <a:off x="3043400" y="1177400"/>
              <a:ext cx="39775" cy="68875"/>
            </a:xfrm>
            <a:custGeom>
              <a:rect b="b" l="l" r="r" t="t"/>
              <a:pathLst>
                <a:path extrusionOk="0" h="2755" w="1591">
                  <a:moveTo>
                    <a:pt x="415" y="1"/>
                  </a:moveTo>
                  <a:cubicBezTo>
                    <a:pt x="336" y="1"/>
                    <a:pt x="256" y="38"/>
                    <a:pt x="210" y="112"/>
                  </a:cubicBezTo>
                  <a:cubicBezTo>
                    <a:pt x="0" y="510"/>
                    <a:pt x="84" y="908"/>
                    <a:pt x="210" y="1305"/>
                  </a:cubicBezTo>
                  <a:cubicBezTo>
                    <a:pt x="272" y="1514"/>
                    <a:pt x="335" y="1703"/>
                    <a:pt x="377" y="1912"/>
                  </a:cubicBezTo>
                  <a:cubicBezTo>
                    <a:pt x="398" y="2205"/>
                    <a:pt x="377" y="2435"/>
                    <a:pt x="628" y="2644"/>
                  </a:cubicBezTo>
                  <a:cubicBezTo>
                    <a:pt x="712" y="2717"/>
                    <a:pt x="811" y="2754"/>
                    <a:pt x="911" y="2754"/>
                  </a:cubicBezTo>
                  <a:cubicBezTo>
                    <a:pt x="1010" y="2754"/>
                    <a:pt x="1109" y="2717"/>
                    <a:pt x="1193" y="2644"/>
                  </a:cubicBezTo>
                  <a:cubicBezTo>
                    <a:pt x="1591" y="2288"/>
                    <a:pt x="1402" y="1619"/>
                    <a:pt x="1193" y="1200"/>
                  </a:cubicBezTo>
                  <a:cubicBezTo>
                    <a:pt x="984" y="887"/>
                    <a:pt x="796" y="531"/>
                    <a:pt x="649" y="175"/>
                  </a:cubicBezTo>
                  <a:cubicBezTo>
                    <a:pt x="614" y="59"/>
                    <a:pt x="515" y="1"/>
                    <a:pt x="4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15"/>
            <p:cNvSpPr/>
            <p:nvPr/>
          </p:nvSpPr>
          <p:spPr>
            <a:xfrm>
              <a:off x="2677725" y="939000"/>
              <a:ext cx="130925" cy="123950"/>
            </a:xfrm>
            <a:custGeom>
              <a:rect b="b" l="l" r="r" t="t"/>
              <a:pathLst>
                <a:path extrusionOk="0" h="4958" w="5237">
                  <a:moveTo>
                    <a:pt x="3350" y="0"/>
                  </a:moveTo>
                  <a:cubicBezTo>
                    <a:pt x="3329" y="0"/>
                    <a:pt x="3308" y="1"/>
                    <a:pt x="3287" y="3"/>
                  </a:cubicBezTo>
                  <a:cubicBezTo>
                    <a:pt x="3140" y="44"/>
                    <a:pt x="3140" y="254"/>
                    <a:pt x="3287" y="275"/>
                  </a:cubicBezTo>
                  <a:cubicBezTo>
                    <a:pt x="3517" y="337"/>
                    <a:pt x="3705" y="463"/>
                    <a:pt x="3873" y="651"/>
                  </a:cubicBezTo>
                  <a:cubicBezTo>
                    <a:pt x="4228" y="965"/>
                    <a:pt x="4270" y="1112"/>
                    <a:pt x="4145" y="1572"/>
                  </a:cubicBezTo>
                  <a:cubicBezTo>
                    <a:pt x="4019" y="2116"/>
                    <a:pt x="3852" y="2095"/>
                    <a:pt x="3454" y="2388"/>
                  </a:cubicBezTo>
                  <a:cubicBezTo>
                    <a:pt x="2952" y="2806"/>
                    <a:pt x="2513" y="3267"/>
                    <a:pt x="2136" y="3790"/>
                  </a:cubicBezTo>
                  <a:cubicBezTo>
                    <a:pt x="1933" y="4053"/>
                    <a:pt x="1614" y="4240"/>
                    <a:pt x="1316" y="4240"/>
                  </a:cubicBezTo>
                  <a:cubicBezTo>
                    <a:pt x="1091" y="4240"/>
                    <a:pt x="878" y="4134"/>
                    <a:pt x="734" y="3874"/>
                  </a:cubicBezTo>
                  <a:cubicBezTo>
                    <a:pt x="483" y="3309"/>
                    <a:pt x="525" y="2639"/>
                    <a:pt x="839" y="2116"/>
                  </a:cubicBezTo>
                  <a:cubicBezTo>
                    <a:pt x="1320" y="1279"/>
                    <a:pt x="1969" y="337"/>
                    <a:pt x="2973" y="191"/>
                  </a:cubicBezTo>
                  <a:cubicBezTo>
                    <a:pt x="3036" y="191"/>
                    <a:pt x="3015" y="86"/>
                    <a:pt x="2952" y="86"/>
                  </a:cubicBezTo>
                  <a:cubicBezTo>
                    <a:pt x="2865" y="72"/>
                    <a:pt x="2777" y="65"/>
                    <a:pt x="2690" y="65"/>
                  </a:cubicBezTo>
                  <a:cubicBezTo>
                    <a:pt x="2133" y="65"/>
                    <a:pt x="1604" y="348"/>
                    <a:pt x="1278" y="819"/>
                  </a:cubicBezTo>
                  <a:cubicBezTo>
                    <a:pt x="818" y="1342"/>
                    <a:pt x="358" y="1886"/>
                    <a:pt x="190" y="2576"/>
                  </a:cubicBezTo>
                  <a:cubicBezTo>
                    <a:pt x="1" y="3296"/>
                    <a:pt x="291" y="4957"/>
                    <a:pt x="1293" y="4957"/>
                  </a:cubicBezTo>
                  <a:cubicBezTo>
                    <a:pt x="1399" y="4957"/>
                    <a:pt x="1512" y="4939"/>
                    <a:pt x="1634" y="4899"/>
                  </a:cubicBezTo>
                  <a:cubicBezTo>
                    <a:pt x="2178" y="4731"/>
                    <a:pt x="2534" y="4020"/>
                    <a:pt x="2827" y="3560"/>
                  </a:cubicBezTo>
                  <a:cubicBezTo>
                    <a:pt x="3078" y="3099"/>
                    <a:pt x="3454" y="2681"/>
                    <a:pt x="3894" y="2367"/>
                  </a:cubicBezTo>
                  <a:cubicBezTo>
                    <a:pt x="4145" y="2262"/>
                    <a:pt x="4354" y="2137"/>
                    <a:pt x="4563" y="1969"/>
                  </a:cubicBezTo>
                  <a:cubicBezTo>
                    <a:pt x="5237" y="1214"/>
                    <a:pt x="4197" y="0"/>
                    <a:pt x="3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3" name="Google Shape;673;p15"/>
          <p:cNvSpPr/>
          <p:nvPr/>
        </p:nvSpPr>
        <p:spPr>
          <a:xfrm>
            <a:off x="462051" y="533379"/>
            <a:ext cx="2736573" cy="2639868"/>
          </a:xfrm>
          <a:custGeom>
            <a:rect b="b" l="l" r="r" t="t"/>
            <a:pathLst>
              <a:path extrusionOk="0" h="38572" w="39985">
                <a:moveTo>
                  <a:pt x="22439" y="2730"/>
                </a:moveTo>
                <a:cubicBezTo>
                  <a:pt x="22976" y="2889"/>
                  <a:pt x="23493" y="3048"/>
                  <a:pt x="24011" y="3247"/>
                </a:cubicBezTo>
                <a:cubicBezTo>
                  <a:pt x="23851" y="3247"/>
                  <a:pt x="23653" y="3227"/>
                  <a:pt x="23414" y="3227"/>
                </a:cubicBezTo>
                <a:cubicBezTo>
                  <a:pt x="23096" y="3048"/>
                  <a:pt x="22777" y="2889"/>
                  <a:pt x="22439" y="2730"/>
                </a:cubicBezTo>
                <a:close/>
                <a:moveTo>
                  <a:pt x="21484" y="5415"/>
                </a:moveTo>
                <a:cubicBezTo>
                  <a:pt x="21066" y="5435"/>
                  <a:pt x="20629" y="5495"/>
                  <a:pt x="20211" y="5575"/>
                </a:cubicBezTo>
                <a:cubicBezTo>
                  <a:pt x="20131" y="5535"/>
                  <a:pt x="20092" y="5535"/>
                  <a:pt x="20012" y="5515"/>
                </a:cubicBezTo>
                <a:cubicBezTo>
                  <a:pt x="20490" y="5475"/>
                  <a:pt x="20967" y="5415"/>
                  <a:pt x="21425" y="5415"/>
                </a:cubicBezTo>
                <a:close/>
                <a:moveTo>
                  <a:pt x="28705" y="3725"/>
                </a:moveTo>
                <a:cubicBezTo>
                  <a:pt x="30814" y="4540"/>
                  <a:pt x="32545" y="5773"/>
                  <a:pt x="33917" y="7305"/>
                </a:cubicBezTo>
                <a:cubicBezTo>
                  <a:pt x="32863" y="6390"/>
                  <a:pt x="31649" y="5634"/>
                  <a:pt x="30336" y="5077"/>
                </a:cubicBezTo>
                <a:cubicBezTo>
                  <a:pt x="29819" y="4600"/>
                  <a:pt x="29262" y="4142"/>
                  <a:pt x="28685" y="3725"/>
                </a:cubicBezTo>
                <a:close/>
                <a:moveTo>
                  <a:pt x="27333" y="5873"/>
                </a:moveTo>
                <a:cubicBezTo>
                  <a:pt x="27631" y="5933"/>
                  <a:pt x="27890" y="5992"/>
                  <a:pt x="28188" y="6092"/>
                </a:cubicBezTo>
                <a:cubicBezTo>
                  <a:pt x="28765" y="6370"/>
                  <a:pt x="29322" y="6689"/>
                  <a:pt x="29839" y="7086"/>
                </a:cubicBezTo>
                <a:cubicBezTo>
                  <a:pt x="30376" y="7604"/>
                  <a:pt x="30874" y="8200"/>
                  <a:pt x="31351" y="8817"/>
                </a:cubicBezTo>
                <a:cubicBezTo>
                  <a:pt x="30874" y="8260"/>
                  <a:pt x="30336" y="7763"/>
                  <a:pt x="29760" y="7325"/>
                </a:cubicBezTo>
                <a:cubicBezTo>
                  <a:pt x="29123" y="6887"/>
                  <a:pt x="28467" y="6509"/>
                  <a:pt x="27770" y="6231"/>
                </a:cubicBezTo>
                <a:lnTo>
                  <a:pt x="27333" y="5873"/>
                </a:lnTo>
                <a:close/>
                <a:moveTo>
                  <a:pt x="9350" y="6868"/>
                </a:moveTo>
                <a:lnTo>
                  <a:pt x="9350" y="6868"/>
                </a:lnTo>
                <a:cubicBezTo>
                  <a:pt x="8952" y="7305"/>
                  <a:pt x="8594" y="7783"/>
                  <a:pt x="8295" y="8280"/>
                </a:cubicBezTo>
                <a:cubicBezTo>
                  <a:pt x="8156" y="8459"/>
                  <a:pt x="7977" y="8658"/>
                  <a:pt x="7818" y="8817"/>
                </a:cubicBezTo>
                <a:cubicBezTo>
                  <a:pt x="7559" y="9076"/>
                  <a:pt x="7301" y="9314"/>
                  <a:pt x="7062" y="9593"/>
                </a:cubicBezTo>
                <a:cubicBezTo>
                  <a:pt x="7659" y="8578"/>
                  <a:pt x="8435" y="7663"/>
                  <a:pt x="9350" y="6868"/>
                </a:cubicBezTo>
                <a:close/>
                <a:moveTo>
                  <a:pt x="16337" y="9570"/>
                </a:moveTo>
                <a:cubicBezTo>
                  <a:pt x="16999" y="9570"/>
                  <a:pt x="17602" y="9669"/>
                  <a:pt x="18222" y="9851"/>
                </a:cubicBezTo>
                <a:cubicBezTo>
                  <a:pt x="17923" y="9792"/>
                  <a:pt x="17645" y="9752"/>
                  <a:pt x="17347" y="9692"/>
                </a:cubicBezTo>
                <a:cubicBezTo>
                  <a:pt x="16829" y="9613"/>
                  <a:pt x="16292" y="9593"/>
                  <a:pt x="15735" y="9593"/>
                </a:cubicBezTo>
                <a:cubicBezTo>
                  <a:pt x="15894" y="9573"/>
                  <a:pt x="16034" y="9573"/>
                  <a:pt x="16153" y="9573"/>
                </a:cubicBezTo>
                <a:cubicBezTo>
                  <a:pt x="16215" y="9571"/>
                  <a:pt x="16276" y="9570"/>
                  <a:pt x="16337" y="9570"/>
                </a:cubicBezTo>
                <a:close/>
                <a:moveTo>
                  <a:pt x="27664" y="9951"/>
                </a:moveTo>
                <a:cubicBezTo>
                  <a:pt x="27683" y="9967"/>
                  <a:pt x="27707" y="9979"/>
                  <a:pt x="27731" y="9991"/>
                </a:cubicBezTo>
                <a:cubicBezTo>
                  <a:pt x="28486" y="10568"/>
                  <a:pt x="28924" y="11284"/>
                  <a:pt x="29123" y="12079"/>
                </a:cubicBezTo>
                <a:cubicBezTo>
                  <a:pt x="28694" y="11319"/>
                  <a:pt x="28208" y="10616"/>
                  <a:pt x="27664" y="9951"/>
                </a:cubicBezTo>
                <a:close/>
                <a:moveTo>
                  <a:pt x="17595" y="12792"/>
                </a:moveTo>
                <a:cubicBezTo>
                  <a:pt x="18221" y="12792"/>
                  <a:pt x="18875" y="12927"/>
                  <a:pt x="19515" y="13174"/>
                </a:cubicBezTo>
                <a:cubicBezTo>
                  <a:pt x="19289" y="13143"/>
                  <a:pt x="19062" y="13127"/>
                  <a:pt x="18835" y="13127"/>
                </a:cubicBezTo>
                <a:cubicBezTo>
                  <a:pt x="17743" y="13127"/>
                  <a:pt x="16651" y="13487"/>
                  <a:pt x="15695" y="14228"/>
                </a:cubicBezTo>
                <a:cubicBezTo>
                  <a:pt x="14800" y="14924"/>
                  <a:pt x="14104" y="15859"/>
                  <a:pt x="13706" y="16933"/>
                </a:cubicBezTo>
                <a:cubicBezTo>
                  <a:pt x="13806" y="16217"/>
                  <a:pt x="14024" y="15481"/>
                  <a:pt x="14343" y="14845"/>
                </a:cubicBezTo>
                <a:cubicBezTo>
                  <a:pt x="15034" y="13407"/>
                  <a:pt x="16253" y="12792"/>
                  <a:pt x="17595" y="12792"/>
                </a:cubicBezTo>
                <a:close/>
                <a:moveTo>
                  <a:pt x="22101" y="8280"/>
                </a:moveTo>
                <a:cubicBezTo>
                  <a:pt x="22300" y="8280"/>
                  <a:pt x="22479" y="8300"/>
                  <a:pt x="22678" y="8320"/>
                </a:cubicBezTo>
                <a:cubicBezTo>
                  <a:pt x="25682" y="9812"/>
                  <a:pt x="27890" y="12497"/>
                  <a:pt x="28745" y="15919"/>
                </a:cubicBezTo>
                <a:cubicBezTo>
                  <a:pt x="28765" y="16018"/>
                  <a:pt x="28785" y="16118"/>
                  <a:pt x="28825" y="16197"/>
                </a:cubicBezTo>
                <a:cubicBezTo>
                  <a:pt x="28785" y="16217"/>
                  <a:pt x="28785" y="16237"/>
                  <a:pt x="28785" y="16257"/>
                </a:cubicBezTo>
                <a:cubicBezTo>
                  <a:pt x="28685" y="16575"/>
                  <a:pt x="28586" y="16913"/>
                  <a:pt x="28467" y="17212"/>
                </a:cubicBezTo>
                <a:cubicBezTo>
                  <a:pt x="28268" y="15441"/>
                  <a:pt x="27651" y="13731"/>
                  <a:pt x="26557" y="12159"/>
                </a:cubicBezTo>
                <a:cubicBezTo>
                  <a:pt x="25443" y="10548"/>
                  <a:pt x="23871" y="9195"/>
                  <a:pt x="22101" y="8280"/>
                </a:cubicBezTo>
                <a:close/>
                <a:moveTo>
                  <a:pt x="36125" y="14586"/>
                </a:moveTo>
                <a:cubicBezTo>
                  <a:pt x="36483" y="16237"/>
                  <a:pt x="36543" y="17968"/>
                  <a:pt x="36384" y="19639"/>
                </a:cubicBezTo>
                <a:cubicBezTo>
                  <a:pt x="36424" y="18704"/>
                  <a:pt x="36404" y="17749"/>
                  <a:pt x="36304" y="16814"/>
                </a:cubicBezTo>
                <a:cubicBezTo>
                  <a:pt x="36304" y="16058"/>
                  <a:pt x="36225" y="15322"/>
                  <a:pt x="36125" y="14586"/>
                </a:cubicBezTo>
                <a:close/>
                <a:moveTo>
                  <a:pt x="22499" y="10488"/>
                </a:moveTo>
                <a:lnTo>
                  <a:pt x="22499" y="10488"/>
                </a:lnTo>
                <a:cubicBezTo>
                  <a:pt x="24747" y="12040"/>
                  <a:pt x="26358" y="14467"/>
                  <a:pt x="26756" y="17152"/>
                </a:cubicBezTo>
                <a:cubicBezTo>
                  <a:pt x="26895" y="18007"/>
                  <a:pt x="26935" y="18863"/>
                  <a:pt x="26796" y="19718"/>
                </a:cubicBezTo>
                <a:cubicBezTo>
                  <a:pt x="26557" y="19937"/>
                  <a:pt x="26298" y="20156"/>
                  <a:pt x="26040" y="20355"/>
                </a:cubicBezTo>
                <a:cubicBezTo>
                  <a:pt x="26477" y="16814"/>
                  <a:pt x="25164" y="12975"/>
                  <a:pt x="22558" y="10548"/>
                </a:cubicBezTo>
                <a:lnTo>
                  <a:pt x="22499" y="10488"/>
                </a:lnTo>
                <a:close/>
                <a:moveTo>
                  <a:pt x="17789" y="18785"/>
                </a:moveTo>
                <a:cubicBezTo>
                  <a:pt x="18768" y="18785"/>
                  <a:pt x="19370" y="20093"/>
                  <a:pt x="18401" y="20633"/>
                </a:cubicBezTo>
                <a:cubicBezTo>
                  <a:pt x="18401" y="20633"/>
                  <a:pt x="18381" y="20633"/>
                  <a:pt x="18381" y="20653"/>
                </a:cubicBezTo>
                <a:cubicBezTo>
                  <a:pt x="18231" y="20525"/>
                  <a:pt x="18029" y="20448"/>
                  <a:pt x="17829" y="20448"/>
                </a:cubicBezTo>
                <a:cubicBezTo>
                  <a:pt x="17656" y="20448"/>
                  <a:pt x="17484" y="20505"/>
                  <a:pt x="17347" y="20633"/>
                </a:cubicBezTo>
                <a:cubicBezTo>
                  <a:pt x="17307" y="20594"/>
                  <a:pt x="17247" y="20554"/>
                  <a:pt x="17207" y="20514"/>
                </a:cubicBezTo>
                <a:cubicBezTo>
                  <a:pt x="17227" y="19997"/>
                  <a:pt x="17347" y="19340"/>
                  <a:pt x="17585" y="18803"/>
                </a:cubicBezTo>
                <a:cubicBezTo>
                  <a:pt x="17654" y="18791"/>
                  <a:pt x="17722" y="18785"/>
                  <a:pt x="17789" y="18785"/>
                </a:cubicBezTo>
                <a:close/>
                <a:moveTo>
                  <a:pt x="15656" y="11284"/>
                </a:moveTo>
                <a:lnTo>
                  <a:pt x="15656" y="11284"/>
                </a:lnTo>
                <a:cubicBezTo>
                  <a:pt x="13567" y="12040"/>
                  <a:pt x="12453" y="14228"/>
                  <a:pt x="12055" y="16317"/>
                </a:cubicBezTo>
                <a:cubicBezTo>
                  <a:pt x="11757" y="18007"/>
                  <a:pt x="11856" y="19738"/>
                  <a:pt x="12373" y="21389"/>
                </a:cubicBezTo>
                <a:cubicBezTo>
                  <a:pt x="11956" y="20613"/>
                  <a:pt x="11617" y="19798"/>
                  <a:pt x="11359" y="18962"/>
                </a:cubicBezTo>
                <a:cubicBezTo>
                  <a:pt x="11359" y="18923"/>
                  <a:pt x="11359" y="18863"/>
                  <a:pt x="11379" y="18823"/>
                </a:cubicBezTo>
                <a:cubicBezTo>
                  <a:pt x="11478" y="17630"/>
                  <a:pt x="11617" y="16436"/>
                  <a:pt x="11777" y="15242"/>
                </a:cubicBezTo>
                <a:cubicBezTo>
                  <a:pt x="11956" y="14069"/>
                  <a:pt x="12075" y="12736"/>
                  <a:pt x="13149" y="12000"/>
                </a:cubicBezTo>
                <a:cubicBezTo>
                  <a:pt x="13865" y="11542"/>
                  <a:pt x="14741" y="11304"/>
                  <a:pt x="15656" y="11284"/>
                </a:cubicBezTo>
                <a:close/>
                <a:moveTo>
                  <a:pt x="29063" y="19301"/>
                </a:moveTo>
                <a:lnTo>
                  <a:pt x="29063" y="19301"/>
                </a:lnTo>
                <a:cubicBezTo>
                  <a:pt x="29043" y="19957"/>
                  <a:pt x="28944" y="20633"/>
                  <a:pt x="28825" y="21310"/>
                </a:cubicBezTo>
                <a:cubicBezTo>
                  <a:pt x="28566" y="21449"/>
                  <a:pt x="28347" y="21608"/>
                  <a:pt x="28089" y="21727"/>
                </a:cubicBezTo>
                <a:cubicBezTo>
                  <a:pt x="28248" y="21230"/>
                  <a:pt x="28347" y="20713"/>
                  <a:pt x="28427" y="20196"/>
                </a:cubicBezTo>
                <a:cubicBezTo>
                  <a:pt x="28646" y="19917"/>
                  <a:pt x="28864" y="19619"/>
                  <a:pt x="29063" y="19301"/>
                </a:cubicBezTo>
                <a:close/>
                <a:moveTo>
                  <a:pt x="18899" y="14805"/>
                </a:moveTo>
                <a:cubicBezTo>
                  <a:pt x="19505" y="14805"/>
                  <a:pt x="20154" y="14974"/>
                  <a:pt x="20828" y="15362"/>
                </a:cubicBezTo>
                <a:cubicBezTo>
                  <a:pt x="22121" y="16078"/>
                  <a:pt x="23016" y="17271"/>
                  <a:pt x="23553" y="18644"/>
                </a:cubicBezTo>
                <a:cubicBezTo>
                  <a:pt x="23573" y="19738"/>
                  <a:pt x="23354" y="20892"/>
                  <a:pt x="22897" y="21906"/>
                </a:cubicBezTo>
                <a:cubicBezTo>
                  <a:pt x="22797" y="21926"/>
                  <a:pt x="22698" y="21946"/>
                  <a:pt x="22598" y="22006"/>
                </a:cubicBezTo>
                <a:cubicBezTo>
                  <a:pt x="22817" y="21588"/>
                  <a:pt x="22996" y="21131"/>
                  <a:pt x="23096" y="20633"/>
                </a:cubicBezTo>
                <a:cubicBezTo>
                  <a:pt x="23454" y="18545"/>
                  <a:pt x="22061" y="16257"/>
                  <a:pt x="19933" y="15760"/>
                </a:cubicBezTo>
                <a:cubicBezTo>
                  <a:pt x="19667" y="15698"/>
                  <a:pt x="19399" y="15669"/>
                  <a:pt x="19130" y="15669"/>
                </a:cubicBezTo>
                <a:cubicBezTo>
                  <a:pt x="17485" y="15669"/>
                  <a:pt x="15865" y="16769"/>
                  <a:pt x="15317" y="18326"/>
                </a:cubicBezTo>
                <a:cubicBezTo>
                  <a:pt x="15238" y="18425"/>
                  <a:pt x="15138" y="18505"/>
                  <a:pt x="15059" y="18604"/>
                </a:cubicBezTo>
                <a:cubicBezTo>
                  <a:pt x="15364" y="16664"/>
                  <a:pt x="16891" y="14805"/>
                  <a:pt x="18899" y="14805"/>
                </a:cubicBezTo>
                <a:close/>
                <a:moveTo>
                  <a:pt x="6207" y="20812"/>
                </a:moveTo>
                <a:cubicBezTo>
                  <a:pt x="6227" y="21210"/>
                  <a:pt x="6286" y="21628"/>
                  <a:pt x="6326" y="22026"/>
                </a:cubicBezTo>
                <a:cubicBezTo>
                  <a:pt x="6286" y="21807"/>
                  <a:pt x="6266" y="21588"/>
                  <a:pt x="6207" y="21349"/>
                </a:cubicBezTo>
                <a:cubicBezTo>
                  <a:pt x="6246" y="21190"/>
                  <a:pt x="6207" y="20991"/>
                  <a:pt x="6207" y="20812"/>
                </a:cubicBezTo>
                <a:close/>
                <a:moveTo>
                  <a:pt x="26278" y="22006"/>
                </a:moveTo>
                <a:cubicBezTo>
                  <a:pt x="26179" y="22304"/>
                  <a:pt x="26060" y="22603"/>
                  <a:pt x="25920" y="22881"/>
                </a:cubicBezTo>
                <a:cubicBezTo>
                  <a:pt x="25781" y="22981"/>
                  <a:pt x="25642" y="23040"/>
                  <a:pt x="25483" y="23120"/>
                </a:cubicBezTo>
                <a:lnTo>
                  <a:pt x="25622" y="22384"/>
                </a:lnTo>
                <a:cubicBezTo>
                  <a:pt x="25861" y="22245"/>
                  <a:pt x="26079" y="22145"/>
                  <a:pt x="26278" y="22006"/>
                </a:cubicBezTo>
                <a:close/>
                <a:moveTo>
                  <a:pt x="7937" y="21091"/>
                </a:moveTo>
                <a:cubicBezTo>
                  <a:pt x="7977" y="21290"/>
                  <a:pt x="8057" y="21489"/>
                  <a:pt x="8096" y="21648"/>
                </a:cubicBezTo>
                <a:cubicBezTo>
                  <a:pt x="8236" y="22742"/>
                  <a:pt x="8454" y="23816"/>
                  <a:pt x="8753" y="24870"/>
                </a:cubicBezTo>
                <a:cubicBezTo>
                  <a:pt x="8275" y="23677"/>
                  <a:pt x="8017" y="22404"/>
                  <a:pt x="7937" y="21091"/>
                </a:cubicBezTo>
                <a:close/>
                <a:moveTo>
                  <a:pt x="21703" y="23796"/>
                </a:moveTo>
                <a:lnTo>
                  <a:pt x="21703" y="23796"/>
                </a:lnTo>
                <a:cubicBezTo>
                  <a:pt x="21285" y="24274"/>
                  <a:pt x="20788" y="24632"/>
                  <a:pt x="20231" y="24910"/>
                </a:cubicBezTo>
                <a:cubicBezTo>
                  <a:pt x="20096" y="24932"/>
                  <a:pt x="19961" y="24943"/>
                  <a:pt x="19828" y="24943"/>
                </a:cubicBezTo>
                <a:cubicBezTo>
                  <a:pt x="19349" y="24943"/>
                  <a:pt x="18885" y="24799"/>
                  <a:pt x="18480" y="24473"/>
                </a:cubicBezTo>
                <a:cubicBezTo>
                  <a:pt x="18520" y="24473"/>
                  <a:pt x="18580" y="24433"/>
                  <a:pt x="18640" y="24433"/>
                </a:cubicBezTo>
                <a:cubicBezTo>
                  <a:pt x="19037" y="24413"/>
                  <a:pt x="19435" y="24353"/>
                  <a:pt x="19833" y="24214"/>
                </a:cubicBezTo>
                <a:cubicBezTo>
                  <a:pt x="20470" y="24095"/>
                  <a:pt x="21086" y="23975"/>
                  <a:pt x="21703" y="23796"/>
                </a:cubicBezTo>
                <a:close/>
                <a:moveTo>
                  <a:pt x="12976" y="25080"/>
                </a:moveTo>
                <a:cubicBezTo>
                  <a:pt x="13023" y="25080"/>
                  <a:pt x="13076" y="25089"/>
                  <a:pt x="13129" y="25089"/>
                </a:cubicBezTo>
                <a:cubicBezTo>
                  <a:pt x="13249" y="25209"/>
                  <a:pt x="13368" y="25308"/>
                  <a:pt x="13507" y="25427"/>
                </a:cubicBezTo>
                <a:cubicBezTo>
                  <a:pt x="13308" y="25348"/>
                  <a:pt x="13109" y="25209"/>
                  <a:pt x="12910" y="25089"/>
                </a:cubicBezTo>
                <a:cubicBezTo>
                  <a:pt x="12930" y="25083"/>
                  <a:pt x="12952" y="25080"/>
                  <a:pt x="12976" y="25080"/>
                </a:cubicBezTo>
                <a:close/>
                <a:moveTo>
                  <a:pt x="2687" y="19676"/>
                </a:moveTo>
                <a:lnTo>
                  <a:pt x="2687" y="19676"/>
                </a:lnTo>
                <a:cubicBezTo>
                  <a:pt x="2691" y="19743"/>
                  <a:pt x="2706" y="19813"/>
                  <a:pt x="2706" y="19897"/>
                </a:cubicBezTo>
                <a:cubicBezTo>
                  <a:pt x="2984" y="21708"/>
                  <a:pt x="3501" y="23597"/>
                  <a:pt x="4257" y="25388"/>
                </a:cubicBezTo>
                <a:cubicBezTo>
                  <a:pt x="4376" y="25786"/>
                  <a:pt x="4496" y="26164"/>
                  <a:pt x="4655" y="26561"/>
                </a:cubicBezTo>
                <a:cubicBezTo>
                  <a:pt x="3507" y="24424"/>
                  <a:pt x="2773" y="22051"/>
                  <a:pt x="2687" y="19676"/>
                </a:cubicBezTo>
                <a:close/>
                <a:moveTo>
                  <a:pt x="33400" y="12438"/>
                </a:moveTo>
                <a:cubicBezTo>
                  <a:pt x="34056" y="14109"/>
                  <a:pt x="34454" y="15819"/>
                  <a:pt x="34593" y="17550"/>
                </a:cubicBezTo>
                <a:cubicBezTo>
                  <a:pt x="34534" y="18107"/>
                  <a:pt x="34494" y="18624"/>
                  <a:pt x="34395" y="19141"/>
                </a:cubicBezTo>
                <a:cubicBezTo>
                  <a:pt x="33838" y="22046"/>
                  <a:pt x="32405" y="24791"/>
                  <a:pt x="30376" y="26999"/>
                </a:cubicBezTo>
                <a:cubicBezTo>
                  <a:pt x="30436" y="26880"/>
                  <a:pt x="30476" y="26780"/>
                  <a:pt x="30515" y="26661"/>
                </a:cubicBezTo>
                <a:cubicBezTo>
                  <a:pt x="30535" y="26581"/>
                  <a:pt x="30555" y="26502"/>
                  <a:pt x="30575" y="26462"/>
                </a:cubicBezTo>
                <a:cubicBezTo>
                  <a:pt x="31431" y="25646"/>
                  <a:pt x="32147" y="24711"/>
                  <a:pt x="32664" y="23617"/>
                </a:cubicBezTo>
                <a:cubicBezTo>
                  <a:pt x="33639" y="21628"/>
                  <a:pt x="33997" y="19440"/>
                  <a:pt x="33838" y="17252"/>
                </a:cubicBezTo>
                <a:cubicBezTo>
                  <a:pt x="34116" y="15700"/>
                  <a:pt x="33917" y="13989"/>
                  <a:pt x="33400" y="12438"/>
                </a:cubicBezTo>
                <a:close/>
                <a:moveTo>
                  <a:pt x="17724" y="27337"/>
                </a:moveTo>
                <a:cubicBezTo>
                  <a:pt x="18003" y="27417"/>
                  <a:pt x="18281" y="27496"/>
                  <a:pt x="18580" y="27556"/>
                </a:cubicBezTo>
                <a:cubicBezTo>
                  <a:pt x="18131" y="27639"/>
                  <a:pt x="17675" y="27686"/>
                  <a:pt x="17228" y="27686"/>
                </a:cubicBezTo>
                <a:cubicBezTo>
                  <a:pt x="16923" y="27686"/>
                  <a:pt x="16623" y="27664"/>
                  <a:pt x="16332" y="27616"/>
                </a:cubicBezTo>
                <a:cubicBezTo>
                  <a:pt x="16312" y="27576"/>
                  <a:pt x="16252" y="27516"/>
                  <a:pt x="16213" y="27457"/>
                </a:cubicBezTo>
                <a:cubicBezTo>
                  <a:pt x="16471" y="27457"/>
                  <a:pt x="16770" y="27417"/>
                  <a:pt x="17048" y="27397"/>
                </a:cubicBezTo>
                <a:lnTo>
                  <a:pt x="17724" y="27337"/>
                </a:lnTo>
                <a:close/>
                <a:moveTo>
                  <a:pt x="26676" y="26422"/>
                </a:moveTo>
                <a:lnTo>
                  <a:pt x="26676" y="26422"/>
                </a:lnTo>
                <a:cubicBezTo>
                  <a:pt x="26298" y="26979"/>
                  <a:pt x="25880" y="27516"/>
                  <a:pt x="25443" y="27994"/>
                </a:cubicBezTo>
                <a:cubicBezTo>
                  <a:pt x="24786" y="28332"/>
                  <a:pt x="24110" y="28610"/>
                  <a:pt x="23454" y="28869"/>
                </a:cubicBezTo>
                <a:cubicBezTo>
                  <a:pt x="23851" y="28551"/>
                  <a:pt x="24249" y="28193"/>
                  <a:pt x="24607" y="27815"/>
                </a:cubicBezTo>
                <a:cubicBezTo>
                  <a:pt x="25343" y="27397"/>
                  <a:pt x="26040" y="26959"/>
                  <a:pt x="26676" y="26422"/>
                </a:cubicBezTo>
                <a:close/>
                <a:moveTo>
                  <a:pt x="11936" y="27834"/>
                </a:moveTo>
                <a:cubicBezTo>
                  <a:pt x="12572" y="28372"/>
                  <a:pt x="13269" y="28849"/>
                  <a:pt x="14064" y="29187"/>
                </a:cubicBezTo>
                <a:cubicBezTo>
                  <a:pt x="14721" y="29466"/>
                  <a:pt x="15377" y="29645"/>
                  <a:pt x="16053" y="29744"/>
                </a:cubicBezTo>
                <a:cubicBezTo>
                  <a:pt x="16073" y="29764"/>
                  <a:pt x="16113" y="29764"/>
                  <a:pt x="16133" y="29784"/>
                </a:cubicBezTo>
                <a:cubicBezTo>
                  <a:pt x="15039" y="29784"/>
                  <a:pt x="13965" y="29585"/>
                  <a:pt x="12970" y="29187"/>
                </a:cubicBezTo>
                <a:cubicBezTo>
                  <a:pt x="12572" y="28769"/>
                  <a:pt x="12234" y="28332"/>
                  <a:pt x="11936" y="27834"/>
                </a:cubicBezTo>
                <a:close/>
                <a:moveTo>
                  <a:pt x="31232" y="28690"/>
                </a:moveTo>
                <a:lnTo>
                  <a:pt x="31232" y="28690"/>
                </a:lnTo>
                <a:cubicBezTo>
                  <a:pt x="30854" y="29167"/>
                  <a:pt x="30456" y="29645"/>
                  <a:pt x="30018" y="30082"/>
                </a:cubicBezTo>
                <a:cubicBezTo>
                  <a:pt x="29760" y="30222"/>
                  <a:pt x="29481" y="30361"/>
                  <a:pt x="29242" y="30460"/>
                </a:cubicBezTo>
                <a:cubicBezTo>
                  <a:pt x="29939" y="29943"/>
                  <a:pt x="30615" y="29346"/>
                  <a:pt x="31232" y="28690"/>
                </a:cubicBezTo>
                <a:close/>
                <a:moveTo>
                  <a:pt x="27611" y="28650"/>
                </a:moveTo>
                <a:cubicBezTo>
                  <a:pt x="27034" y="29545"/>
                  <a:pt x="26298" y="30261"/>
                  <a:pt x="25343" y="30858"/>
                </a:cubicBezTo>
                <a:cubicBezTo>
                  <a:pt x="24906" y="31077"/>
                  <a:pt x="24468" y="31276"/>
                  <a:pt x="24011" y="31455"/>
                </a:cubicBezTo>
                <a:cubicBezTo>
                  <a:pt x="25005" y="30799"/>
                  <a:pt x="25900" y="30043"/>
                  <a:pt x="26696" y="29167"/>
                </a:cubicBezTo>
                <a:cubicBezTo>
                  <a:pt x="26835" y="29088"/>
                  <a:pt x="26975" y="29008"/>
                  <a:pt x="27094" y="28948"/>
                </a:cubicBezTo>
                <a:lnTo>
                  <a:pt x="27611" y="28650"/>
                </a:lnTo>
                <a:close/>
                <a:moveTo>
                  <a:pt x="19336" y="31057"/>
                </a:moveTo>
                <a:cubicBezTo>
                  <a:pt x="19356" y="31057"/>
                  <a:pt x="19415" y="31057"/>
                  <a:pt x="19435" y="31077"/>
                </a:cubicBezTo>
                <a:cubicBezTo>
                  <a:pt x="19873" y="31137"/>
                  <a:pt x="20311" y="31137"/>
                  <a:pt x="20728" y="31137"/>
                </a:cubicBezTo>
                <a:cubicBezTo>
                  <a:pt x="19880" y="31420"/>
                  <a:pt x="19011" y="31572"/>
                  <a:pt x="18144" y="31572"/>
                </a:cubicBezTo>
                <a:cubicBezTo>
                  <a:pt x="17791" y="31572"/>
                  <a:pt x="17439" y="31547"/>
                  <a:pt x="17088" y="31495"/>
                </a:cubicBezTo>
                <a:cubicBezTo>
                  <a:pt x="17844" y="31435"/>
                  <a:pt x="18600" y="31276"/>
                  <a:pt x="19336" y="31057"/>
                </a:cubicBezTo>
                <a:close/>
                <a:moveTo>
                  <a:pt x="24786" y="33544"/>
                </a:moveTo>
                <a:lnTo>
                  <a:pt x="24786" y="33544"/>
                </a:lnTo>
                <a:cubicBezTo>
                  <a:pt x="22927" y="34299"/>
                  <a:pt x="20898" y="34658"/>
                  <a:pt x="18846" y="34658"/>
                </a:cubicBezTo>
                <a:cubicBezTo>
                  <a:pt x="18790" y="34658"/>
                  <a:pt x="18735" y="34658"/>
                  <a:pt x="18679" y="34658"/>
                </a:cubicBezTo>
                <a:cubicBezTo>
                  <a:pt x="20012" y="34518"/>
                  <a:pt x="21365" y="34240"/>
                  <a:pt x="22678" y="33862"/>
                </a:cubicBezTo>
                <a:cubicBezTo>
                  <a:pt x="22936" y="33842"/>
                  <a:pt x="23215" y="33802"/>
                  <a:pt x="23473" y="33763"/>
                </a:cubicBezTo>
                <a:cubicBezTo>
                  <a:pt x="23911" y="33723"/>
                  <a:pt x="24369" y="33643"/>
                  <a:pt x="24786" y="33544"/>
                </a:cubicBezTo>
                <a:close/>
                <a:moveTo>
                  <a:pt x="35051" y="28153"/>
                </a:moveTo>
                <a:lnTo>
                  <a:pt x="35051" y="28153"/>
                </a:lnTo>
                <a:cubicBezTo>
                  <a:pt x="33161" y="30818"/>
                  <a:pt x="30476" y="32867"/>
                  <a:pt x="27591" y="34419"/>
                </a:cubicBezTo>
                <a:cubicBezTo>
                  <a:pt x="25562" y="35513"/>
                  <a:pt x="23314" y="36468"/>
                  <a:pt x="21007" y="36786"/>
                </a:cubicBezTo>
                <a:cubicBezTo>
                  <a:pt x="20569" y="36839"/>
                  <a:pt x="20130" y="36865"/>
                  <a:pt x="19690" y="36865"/>
                </a:cubicBezTo>
                <a:cubicBezTo>
                  <a:pt x="18151" y="36865"/>
                  <a:pt x="16613" y="36552"/>
                  <a:pt x="15158" y="36010"/>
                </a:cubicBezTo>
                <a:lnTo>
                  <a:pt x="15158" y="36010"/>
                </a:lnTo>
                <a:cubicBezTo>
                  <a:pt x="16392" y="36276"/>
                  <a:pt x="17660" y="36408"/>
                  <a:pt x="18923" y="36408"/>
                </a:cubicBezTo>
                <a:cubicBezTo>
                  <a:pt x="19555" y="36408"/>
                  <a:pt x="20185" y="36375"/>
                  <a:pt x="20808" y="36309"/>
                </a:cubicBezTo>
                <a:cubicBezTo>
                  <a:pt x="24846" y="35871"/>
                  <a:pt x="28347" y="34041"/>
                  <a:pt x="31033" y="31395"/>
                </a:cubicBezTo>
                <a:cubicBezTo>
                  <a:pt x="32545" y="30560"/>
                  <a:pt x="33937" y="29486"/>
                  <a:pt x="35051" y="28153"/>
                </a:cubicBezTo>
                <a:close/>
                <a:moveTo>
                  <a:pt x="18024" y="0"/>
                </a:moveTo>
                <a:cubicBezTo>
                  <a:pt x="16066" y="0"/>
                  <a:pt x="14123" y="289"/>
                  <a:pt x="12294" y="1039"/>
                </a:cubicBezTo>
                <a:cubicBezTo>
                  <a:pt x="10125" y="1954"/>
                  <a:pt x="8156" y="3406"/>
                  <a:pt x="6604" y="5197"/>
                </a:cubicBezTo>
                <a:cubicBezTo>
                  <a:pt x="5172" y="6887"/>
                  <a:pt x="4098" y="8797"/>
                  <a:pt x="3422" y="10846"/>
                </a:cubicBezTo>
                <a:cubicBezTo>
                  <a:pt x="2885" y="11781"/>
                  <a:pt x="2407" y="12736"/>
                  <a:pt x="2009" y="13731"/>
                </a:cubicBezTo>
                <a:cubicBezTo>
                  <a:pt x="0" y="18644"/>
                  <a:pt x="1035" y="24075"/>
                  <a:pt x="3780" y="28491"/>
                </a:cubicBezTo>
                <a:cubicBezTo>
                  <a:pt x="6525" y="32947"/>
                  <a:pt x="11041" y="36806"/>
                  <a:pt x="16153" y="38139"/>
                </a:cubicBezTo>
                <a:cubicBezTo>
                  <a:pt x="17268" y="38436"/>
                  <a:pt x="18390" y="38572"/>
                  <a:pt x="19508" y="38572"/>
                </a:cubicBezTo>
                <a:cubicBezTo>
                  <a:pt x="23777" y="38572"/>
                  <a:pt x="27978" y="36600"/>
                  <a:pt x="31431" y="34140"/>
                </a:cubicBezTo>
                <a:cubicBezTo>
                  <a:pt x="35648" y="31137"/>
                  <a:pt x="38791" y="26880"/>
                  <a:pt x="39388" y="21628"/>
                </a:cubicBezTo>
                <a:cubicBezTo>
                  <a:pt x="39984" y="16416"/>
                  <a:pt x="38890" y="10289"/>
                  <a:pt x="35369" y="6191"/>
                </a:cubicBezTo>
                <a:cubicBezTo>
                  <a:pt x="31868" y="2093"/>
                  <a:pt x="26159" y="820"/>
                  <a:pt x="21027" y="203"/>
                </a:cubicBezTo>
                <a:cubicBezTo>
                  <a:pt x="20030" y="76"/>
                  <a:pt x="19025" y="0"/>
                  <a:pt x="1802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4" name="Google Shape;674;p15"/>
          <p:cNvGrpSpPr/>
          <p:nvPr/>
        </p:nvGrpSpPr>
        <p:grpSpPr>
          <a:xfrm>
            <a:off x="462152" y="400050"/>
            <a:ext cx="2736606" cy="2906614"/>
            <a:chOff x="-3277300" y="-735775"/>
            <a:chExt cx="282500" cy="300050"/>
          </a:xfrm>
        </p:grpSpPr>
        <p:sp>
          <p:nvSpPr>
            <p:cNvPr id="675" name="Google Shape;675;p15"/>
            <p:cNvSpPr/>
            <p:nvPr/>
          </p:nvSpPr>
          <p:spPr>
            <a:xfrm>
              <a:off x="-3277300" y="-735775"/>
              <a:ext cx="282500" cy="300050"/>
            </a:xfrm>
            <a:custGeom>
              <a:rect b="b" l="l" r="r" t="t"/>
              <a:pathLst>
                <a:path extrusionOk="0" h="12002" w="11300">
                  <a:moveTo>
                    <a:pt x="5931" y="833"/>
                  </a:moveTo>
                  <a:cubicBezTo>
                    <a:pt x="6582" y="833"/>
                    <a:pt x="7288" y="1026"/>
                    <a:pt x="7839" y="1359"/>
                  </a:cubicBezTo>
                  <a:cubicBezTo>
                    <a:pt x="8654" y="1657"/>
                    <a:pt x="9311" y="2154"/>
                    <a:pt x="9748" y="2930"/>
                  </a:cubicBezTo>
                  <a:cubicBezTo>
                    <a:pt x="10365" y="4044"/>
                    <a:pt x="10703" y="5357"/>
                    <a:pt x="10345" y="6630"/>
                  </a:cubicBezTo>
                  <a:cubicBezTo>
                    <a:pt x="10047" y="7705"/>
                    <a:pt x="9430" y="8719"/>
                    <a:pt x="8555" y="9415"/>
                  </a:cubicBezTo>
                  <a:cubicBezTo>
                    <a:pt x="8117" y="10052"/>
                    <a:pt x="7620" y="10808"/>
                    <a:pt x="6844" y="11106"/>
                  </a:cubicBezTo>
                  <a:cubicBezTo>
                    <a:pt x="6617" y="11197"/>
                    <a:pt x="6385" y="11234"/>
                    <a:pt x="6150" y="11234"/>
                  </a:cubicBezTo>
                  <a:cubicBezTo>
                    <a:pt x="5870" y="11234"/>
                    <a:pt x="5584" y="11182"/>
                    <a:pt x="5292" y="11106"/>
                  </a:cubicBezTo>
                  <a:cubicBezTo>
                    <a:pt x="5198" y="11113"/>
                    <a:pt x="5104" y="11116"/>
                    <a:pt x="5011" y="11116"/>
                  </a:cubicBezTo>
                  <a:cubicBezTo>
                    <a:pt x="3677" y="11116"/>
                    <a:pt x="2398" y="10454"/>
                    <a:pt x="1692" y="9097"/>
                  </a:cubicBezTo>
                  <a:cubicBezTo>
                    <a:pt x="1672" y="9077"/>
                    <a:pt x="1672" y="9017"/>
                    <a:pt x="1672" y="8998"/>
                  </a:cubicBezTo>
                  <a:cubicBezTo>
                    <a:pt x="558" y="7406"/>
                    <a:pt x="518" y="4979"/>
                    <a:pt x="1692" y="3348"/>
                  </a:cubicBezTo>
                  <a:cubicBezTo>
                    <a:pt x="2448" y="2274"/>
                    <a:pt x="3542" y="1538"/>
                    <a:pt x="4795" y="1180"/>
                  </a:cubicBezTo>
                  <a:cubicBezTo>
                    <a:pt x="4795" y="1120"/>
                    <a:pt x="4855" y="1040"/>
                    <a:pt x="4934" y="1021"/>
                  </a:cubicBezTo>
                  <a:cubicBezTo>
                    <a:pt x="5225" y="893"/>
                    <a:pt x="5570" y="833"/>
                    <a:pt x="5931" y="833"/>
                  </a:cubicBezTo>
                  <a:close/>
                  <a:moveTo>
                    <a:pt x="4988" y="0"/>
                  </a:moveTo>
                  <a:cubicBezTo>
                    <a:pt x="4917" y="0"/>
                    <a:pt x="4846" y="2"/>
                    <a:pt x="4775" y="6"/>
                  </a:cubicBezTo>
                  <a:lnTo>
                    <a:pt x="4775" y="46"/>
                  </a:lnTo>
                  <a:cubicBezTo>
                    <a:pt x="4855" y="245"/>
                    <a:pt x="4676" y="245"/>
                    <a:pt x="4576" y="265"/>
                  </a:cubicBezTo>
                  <a:cubicBezTo>
                    <a:pt x="4238" y="344"/>
                    <a:pt x="3880" y="444"/>
                    <a:pt x="3562" y="643"/>
                  </a:cubicBezTo>
                  <a:cubicBezTo>
                    <a:pt x="3403" y="722"/>
                    <a:pt x="3263" y="762"/>
                    <a:pt x="3044" y="782"/>
                  </a:cubicBezTo>
                  <a:cubicBezTo>
                    <a:pt x="3243" y="563"/>
                    <a:pt x="3482" y="543"/>
                    <a:pt x="3661" y="364"/>
                  </a:cubicBezTo>
                  <a:lnTo>
                    <a:pt x="3661" y="364"/>
                  </a:lnTo>
                  <a:cubicBezTo>
                    <a:pt x="3343" y="464"/>
                    <a:pt x="3044" y="623"/>
                    <a:pt x="2766" y="782"/>
                  </a:cubicBezTo>
                  <a:cubicBezTo>
                    <a:pt x="2766" y="782"/>
                    <a:pt x="2746" y="782"/>
                    <a:pt x="2746" y="802"/>
                  </a:cubicBezTo>
                  <a:lnTo>
                    <a:pt x="2706" y="802"/>
                  </a:lnTo>
                  <a:cubicBezTo>
                    <a:pt x="2666" y="861"/>
                    <a:pt x="2607" y="881"/>
                    <a:pt x="2567" y="941"/>
                  </a:cubicBezTo>
                  <a:lnTo>
                    <a:pt x="2487" y="1001"/>
                  </a:lnTo>
                  <a:cubicBezTo>
                    <a:pt x="2448" y="1060"/>
                    <a:pt x="2388" y="1120"/>
                    <a:pt x="2348" y="1140"/>
                  </a:cubicBezTo>
                  <a:cubicBezTo>
                    <a:pt x="1851" y="1578"/>
                    <a:pt x="1413" y="2115"/>
                    <a:pt x="1075" y="2672"/>
                  </a:cubicBezTo>
                  <a:cubicBezTo>
                    <a:pt x="1075" y="2751"/>
                    <a:pt x="1075" y="2791"/>
                    <a:pt x="1055" y="2851"/>
                  </a:cubicBezTo>
                  <a:cubicBezTo>
                    <a:pt x="896" y="2930"/>
                    <a:pt x="916" y="3070"/>
                    <a:pt x="856" y="3169"/>
                  </a:cubicBezTo>
                  <a:cubicBezTo>
                    <a:pt x="717" y="3328"/>
                    <a:pt x="618" y="3467"/>
                    <a:pt x="558" y="3666"/>
                  </a:cubicBezTo>
                  <a:cubicBezTo>
                    <a:pt x="379" y="4084"/>
                    <a:pt x="279" y="4522"/>
                    <a:pt x="200" y="4939"/>
                  </a:cubicBezTo>
                  <a:cubicBezTo>
                    <a:pt x="100" y="5616"/>
                    <a:pt x="1" y="6272"/>
                    <a:pt x="61" y="6949"/>
                  </a:cubicBezTo>
                  <a:cubicBezTo>
                    <a:pt x="259" y="7506"/>
                    <a:pt x="458" y="8023"/>
                    <a:pt x="677" y="8540"/>
                  </a:cubicBezTo>
                  <a:cubicBezTo>
                    <a:pt x="896" y="9037"/>
                    <a:pt x="1115" y="9515"/>
                    <a:pt x="1393" y="9952"/>
                  </a:cubicBezTo>
                  <a:cubicBezTo>
                    <a:pt x="1692" y="10291"/>
                    <a:pt x="2010" y="10589"/>
                    <a:pt x="2368" y="10848"/>
                  </a:cubicBezTo>
                  <a:cubicBezTo>
                    <a:pt x="2587" y="11047"/>
                    <a:pt x="2806" y="11245"/>
                    <a:pt x="3084" y="11484"/>
                  </a:cubicBezTo>
                  <a:cubicBezTo>
                    <a:pt x="3065" y="11486"/>
                    <a:pt x="3047" y="11487"/>
                    <a:pt x="3029" y="11487"/>
                  </a:cubicBezTo>
                  <a:cubicBezTo>
                    <a:pt x="2848" y="11487"/>
                    <a:pt x="2755" y="11398"/>
                    <a:pt x="2647" y="11325"/>
                  </a:cubicBezTo>
                  <a:lnTo>
                    <a:pt x="2050" y="10947"/>
                  </a:lnTo>
                  <a:lnTo>
                    <a:pt x="2050" y="10947"/>
                  </a:lnTo>
                  <a:cubicBezTo>
                    <a:pt x="2090" y="11007"/>
                    <a:pt x="2109" y="11086"/>
                    <a:pt x="2169" y="11126"/>
                  </a:cubicBezTo>
                  <a:cubicBezTo>
                    <a:pt x="2388" y="11285"/>
                    <a:pt x="2607" y="11424"/>
                    <a:pt x="2865" y="11544"/>
                  </a:cubicBezTo>
                  <a:cubicBezTo>
                    <a:pt x="3005" y="11623"/>
                    <a:pt x="3184" y="11703"/>
                    <a:pt x="3363" y="11783"/>
                  </a:cubicBezTo>
                  <a:cubicBezTo>
                    <a:pt x="3940" y="11902"/>
                    <a:pt x="4536" y="11942"/>
                    <a:pt x="5093" y="12001"/>
                  </a:cubicBezTo>
                  <a:cubicBezTo>
                    <a:pt x="8256" y="11245"/>
                    <a:pt x="11300" y="8819"/>
                    <a:pt x="11141" y="5855"/>
                  </a:cubicBezTo>
                  <a:lnTo>
                    <a:pt x="11141" y="5855"/>
                  </a:lnTo>
                  <a:cubicBezTo>
                    <a:pt x="11121" y="6093"/>
                    <a:pt x="11061" y="6312"/>
                    <a:pt x="11061" y="6511"/>
                  </a:cubicBezTo>
                  <a:cubicBezTo>
                    <a:pt x="11061" y="6591"/>
                    <a:pt x="11041" y="6710"/>
                    <a:pt x="10922" y="6730"/>
                  </a:cubicBezTo>
                  <a:cubicBezTo>
                    <a:pt x="10862" y="6630"/>
                    <a:pt x="10902" y="6511"/>
                    <a:pt x="10922" y="6411"/>
                  </a:cubicBezTo>
                  <a:cubicBezTo>
                    <a:pt x="10922" y="5974"/>
                    <a:pt x="10942" y="5556"/>
                    <a:pt x="10823" y="5158"/>
                  </a:cubicBezTo>
                  <a:lnTo>
                    <a:pt x="10823" y="5158"/>
                  </a:lnTo>
                  <a:cubicBezTo>
                    <a:pt x="10824" y="4965"/>
                    <a:pt x="10842" y="4754"/>
                    <a:pt x="10842" y="4561"/>
                  </a:cubicBezTo>
                  <a:lnTo>
                    <a:pt x="10842" y="4442"/>
                  </a:lnTo>
                  <a:cubicBezTo>
                    <a:pt x="10663" y="4024"/>
                    <a:pt x="10445" y="3587"/>
                    <a:pt x="10146" y="3189"/>
                  </a:cubicBezTo>
                  <a:cubicBezTo>
                    <a:pt x="9051" y="1613"/>
                    <a:pt x="7008" y="0"/>
                    <a:pt x="4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15"/>
            <p:cNvSpPr/>
            <p:nvPr/>
          </p:nvSpPr>
          <p:spPr>
            <a:xfrm>
              <a:off x="-3276800" y="-734525"/>
              <a:ext cx="180050" cy="298800"/>
            </a:xfrm>
            <a:custGeom>
              <a:rect b="b" l="l" r="r" t="t"/>
              <a:pathLst>
                <a:path extrusionOk="0" h="11952" w="7202">
                  <a:moveTo>
                    <a:pt x="279" y="6361"/>
                  </a:moveTo>
                  <a:lnTo>
                    <a:pt x="279" y="6361"/>
                  </a:lnTo>
                  <a:cubicBezTo>
                    <a:pt x="438" y="7078"/>
                    <a:pt x="697" y="7754"/>
                    <a:pt x="936" y="8470"/>
                  </a:cubicBezTo>
                  <a:cubicBezTo>
                    <a:pt x="598" y="8172"/>
                    <a:pt x="239" y="6958"/>
                    <a:pt x="279" y="6361"/>
                  </a:cubicBezTo>
                  <a:close/>
                  <a:moveTo>
                    <a:pt x="5073" y="0"/>
                  </a:moveTo>
                  <a:cubicBezTo>
                    <a:pt x="4966" y="0"/>
                    <a:pt x="4860" y="5"/>
                    <a:pt x="4755" y="16"/>
                  </a:cubicBezTo>
                  <a:lnTo>
                    <a:pt x="4755" y="36"/>
                  </a:lnTo>
                  <a:cubicBezTo>
                    <a:pt x="4835" y="235"/>
                    <a:pt x="4656" y="235"/>
                    <a:pt x="4556" y="274"/>
                  </a:cubicBezTo>
                  <a:cubicBezTo>
                    <a:pt x="4218" y="334"/>
                    <a:pt x="3860" y="433"/>
                    <a:pt x="3542" y="632"/>
                  </a:cubicBezTo>
                  <a:cubicBezTo>
                    <a:pt x="3383" y="712"/>
                    <a:pt x="3243" y="772"/>
                    <a:pt x="3024" y="792"/>
                  </a:cubicBezTo>
                  <a:cubicBezTo>
                    <a:pt x="3223" y="573"/>
                    <a:pt x="3462" y="533"/>
                    <a:pt x="3641" y="374"/>
                  </a:cubicBezTo>
                  <a:lnTo>
                    <a:pt x="3641" y="374"/>
                  </a:lnTo>
                  <a:cubicBezTo>
                    <a:pt x="3323" y="473"/>
                    <a:pt x="3024" y="612"/>
                    <a:pt x="2746" y="792"/>
                  </a:cubicBezTo>
                  <a:cubicBezTo>
                    <a:pt x="2746" y="792"/>
                    <a:pt x="2726" y="792"/>
                    <a:pt x="2726" y="811"/>
                  </a:cubicBezTo>
                  <a:lnTo>
                    <a:pt x="2686" y="811"/>
                  </a:lnTo>
                  <a:cubicBezTo>
                    <a:pt x="2646" y="871"/>
                    <a:pt x="2587" y="891"/>
                    <a:pt x="2547" y="931"/>
                  </a:cubicBezTo>
                  <a:lnTo>
                    <a:pt x="2467" y="1010"/>
                  </a:lnTo>
                  <a:cubicBezTo>
                    <a:pt x="2428" y="1070"/>
                    <a:pt x="2368" y="1110"/>
                    <a:pt x="2328" y="1130"/>
                  </a:cubicBezTo>
                  <a:cubicBezTo>
                    <a:pt x="1831" y="1587"/>
                    <a:pt x="1393" y="2104"/>
                    <a:pt x="1055" y="2681"/>
                  </a:cubicBezTo>
                  <a:cubicBezTo>
                    <a:pt x="1055" y="2761"/>
                    <a:pt x="1055" y="2801"/>
                    <a:pt x="1035" y="2860"/>
                  </a:cubicBezTo>
                  <a:cubicBezTo>
                    <a:pt x="1234" y="2463"/>
                    <a:pt x="1493" y="2104"/>
                    <a:pt x="1871" y="1826"/>
                  </a:cubicBezTo>
                  <a:lnTo>
                    <a:pt x="1871" y="1826"/>
                  </a:lnTo>
                  <a:cubicBezTo>
                    <a:pt x="1334" y="2602"/>
                    <a:pt x="956" y="3477"/>
                    <a:pt x="498" y="4293"/>
                  </a:cubicBezTo>
                  <a:cubicBezTo>
                    <a:pt x="498" y="3895"/>
                    <a:pt x="737" y="3577"/>
                    <a:pt x="836" y="3199"/>
                  </a:cubicBezTo>
                  <a:lnTo>
                    <a:pt x="836" y="3199"/>
                  </a:lnTo>
                  <a:cubicBezTo>
                    <a:pt x="697" y="3358"/>
                    <a:pt x="637" y="3497"/>
                    <a:pt x="558" y="3696"/>
                  </a:cubicBezTo>
                  <a:cubicBezTo>
                    <a:pt x="379" y="4114"/>
                    <a:pt x="279" y="4551"/>
                    <a:pt x="200" y="4969"/>
                  </a:cubicBezTo>
                  <a:cubicBezTo>
                    <a:pt x="100" y="5645"/>
                    <a:pt x="1" y="6302"/>
                    <a:pt x="60" y="6978"/>
                  </a:cubicBezTo>
                  <a:cubicBezTo>
                    <a:pt x="239" y="7475"/>
                    <a:pt x="399" y="7953"/>
                    <a:pt x="598" y="8430"/>
                  </a:cubicBezTo>
                  <a:cubicBezTo>
                    <a:pt x="975" y="9047"/>
                    <a:pt x="1274" y="9624"/>
                    <a:pt x="1751" y="10141"/>
                  </a:cubicBezTo>
                  <a:cubicBezTo>
                    <a:pt x="1493" y="9942"/>
                    <a:pt x="1254" y="9644"/>
                    <a:pt x="1035" y="9365"/>
                  </a:cubicBezTo>
                  <a:lnTo>
                    <a:pt x="1035" y="9365"/>
                  </a:lnTo>
                  <a:cubicBezTo>
                    <a:pt x="1135" y="9584"/>
                    <a:pt x="1254" y="9783"/>
                    <a:pt x="1373" y="10022"/>
                  </a:cubicBezTo>
                  <a:cubicBezTo>
                    <a:pt x="1672" y="10340"/>
                    <a:pt x="1990" y="10638"/>
                    <a:pt x="2348" y="10917"/>
                  </a:cubicBezTo>
                  <a:cubicBezTo>
                    <a:pt x="2567" y="11116"/>
                    <a:pt x="2786" y="11315"/>
                    <a:pt x="3064" y="11534"/>
                  </a:cubicBezTo>
                  <a:cubicBezTo>
                    <a:pt x="3045" y="11535"/>
                    <a:pt x="3027" y="11536"/>
                    <a:pt x="3009" y="11536"/>
                  </a:cubicBezTo>
                  <a:cubicBezTo>
                    <a:pt x="2828" y="11536"/>
                    <a:pt x="2735" y="11447"/>
                    <a:pt x="2627" y="11374"/>
                  </a:cubicBezTo>
                  <a:lnTo>
                    <a:pt x="2030" y="11016"/>
                  </a:lnTo>
                  <a:lnTo>
                    <a:pt x="2030" y="11016"/>
                  </a:lnTo>
                  <a:cubicBezTo>
                    <a:pt x="2070" y="11056"/>
                    <a:pt x="2089" y="11136"/>
                    <a:pt x="2149" y="11176"/>
                  </a:cubicBezTo>
                  <a:cubicBezTo>
                    <a:pt x="2368" y="11335"/>
                    <a:pt x="2587" y="11474"/>
                    <a:pt x="2845" y="11613"/>
                  </a:cubicBezTo>
                  <a:cubicBezTo>
                    <a:pt x="2985" y="11673"/>
                    <a:pt x="3164" y="11752"/>
                    <a:pt x="3343" y="11832"/>
                  </a:cubicBezTo>
                  <a:cubicBezTo>
                    <a:pt x="3562" y="11872"/>
                    <a:pt x="3820" y="11912"/>
                    <a:pt x="4039" y="11951"/>
                  </a:cubicBezTo>
                  <a:cubicBezTo>
                    <a:pt x="3681" y="11832"/>
                    <a:pt x="3363" y="11673"/>
                    <a:pt x="3064" y="11434"/>
                  </a:cubicBezTo>
                  <a:cubicBezTo>
                    <a:pt x="3044" y="11414"/>
                    <a:pt x="2985" y="11355"/>
                    <a:pt x="3024" y="11315"/>
                  </a:cubicBezTo>
                  <a:cubicBezTo>
                    <a:pt x="3044" y="11275"/>
                    <a:pt x="3084" y="11275"/>
                    <a:pt x="3144" y="11275"/>
                  </a:cubicBezTo>
                  <a:cubicBezTo>
                    <a:pt x="3024" y="11176"/>
                    <a:pt x="2885" y="11076"/>
                    <a:pt x="2766" y="11016"/>
                  </a:cubicBezTo>
                  <a:cubicBezTo>
                    <a:pt x="2388" y="10817"/>
                    <a:pt x="2249" y="10440"/>
                    <a:pt x="1950" y="10141"/>
                  </a:cubicBezTo>
                  <a:lnTo>
                    <a:pt x="1950" y="10141"/>
                  </a:lnTo>
                  <a:cubicBezTo>
                    <a:pt x="2169" y="10161"/>
                    <a:pt x="2288" y="10280"/>
                    <a:pt x="2448" y="10440"/>
                  </a:cubicBezTo>
                  <a:cubicBezTo>
                    <a:pt x="2561" y="10553"/>
                    <a:pt x="2675" y="10739"/>
                    <a:pt x="2892" y="10739"/>
                  </a:cubicBezTo>
                  <a:cubicBezTo>
                    <a:pt x="2903" y="10739"/>
                    <a:pt x="2914" y="10739"/>
                    <a:pt x="2925" y="10738"/>
                  </a:cubicBezTo>
                  <a:cubicBezTo>
                    <a:pt x="2826" y="10678"/>
                    <a:pt x="2726" y="10619"/>
                    <a:pt x="2746" y="10479"/>
                  </a:cubicBezTo>
                  <a:cubicBezTo>
                    <a:pt x="2419" y="10283"/>
                    <a:pt x="2146" y="10006"/>
                    <a:pt x="1904" y="9715"/>
                  </a:cubicBezTo>
                  <a:lnTo>
                    <a:pt x="1904" y="9715"/>
                  </a:lnTo>
                  <a:cubicBezTo>
                    <a:pt x="1919" y="9725"/>
                    <a:pt x="1935" y="9734"/>
                    <a:pt x="1950" y="9743"/>
                  </a:cubicBezTo>
                  <a:cubicBezTo>
                    <a:pt x="1841" y="9587"/>
                    <a:pt x="1731" y="9424"/>
                    <a:pt x="1623" y="9259"/>
                  </a:cubicBezTo>
                  <a:lnTo>
                    <a:pt x="1623" y="9259"/>
                  </a:lnTo>
                  <a:cubicBezTo>
                    <a:pt x="1621" y="9389"/>
                    <a:pt x="1700" y="9457"/>
                    <a:pt x="1751" y="9524"/>
                  </a:cubicBezTo>
                  <a:cubicBezTo>
                    <a:pt x="1801" y="9588"/>
                    <a:pt x="1852" y="9652"/>
                    <a:pt x="1904" y="9715"/>
                  </a:cubicBezTo>
                  <a:lnTo>
                    <a:pt x="1904" y="9715"/>
                  </a:lnTo>
                  <a:cubicBezTo>
                    <a:pt x="1460" y="9434"/>
                    <a:pt x="1269" y="8971"/>
                    <a:pt x="1135" y="8490"/>
                  </a:cubicBezTo>
                  <a:lnTo>
                    <a:pt x="1135" y="8490"/>
                  </a:lnTo>
                  <a:cubicBezTo>
                    <a:pt x="1292" y="8743"/>
                    <a:pt x="1456" y="9004"/>
                    <a:pt x="1623" y="9259"/>
                  </a:cubicBezTo>
                  <a:lnTo>
                    <a:pt x="1623" y="9259"/>
                  </a:lnTo>
                  <a:cubicBezTo>
                    <a:pt x="1623" y="9237"/>
                    <a:pt x="1626" y="9213"/>
                    <a:pt x="1632" y="9186"/>
                  </a:cubicBezTo>
                  <a:lnTo>
                    <a:pt x="1632" y="9186"/>
                  </a:lnTo>
                  <a:lnTo>
                    <a:pt x="1652" y="9226"/>
                  </a:lnTo>
                  <a:cubicBezTo>
                    <a:pt x="1652" y="9186"/>
                    <a:pt x="1632" y="9166"/>
                    <a:pt x="1632" y="9146"/>
                  </a:cubicBezTo>
                  <a:cubicBezTo>
                    <a:pt x="1672" y="9007"/>
                    <a:pt x="1672" y="8967"/>
                    <a:pt x="1672" y="8948"/>
                  </a:cubicBezTo>
                  <a:cubicBezTo>
                    <a:pt x="1632" y="8868"/>
                    <a:pt x="1572" y="8769"/>
                    <a:pt x="1532" y="8689"/>
                  </a:cubicBezTo>
                  <a:cubicBezTo>
                    <a:pt x="1174" y="8251"/>
                    <a:pt x="956" y="7714"/>
                    <a:pt x="757" y="7197"/>
                  </a:cubicBezTo>
                  <a:cubicBezTo>
                    <a:pt x="697" y="7058"/>
                    <a:pt x="836" y="6958"/>
                    <a:pt x="777" y="6799"/>
                  </a:cubicBezTo>
                  <a:cubicBezTo>
                    <a:pt x="697" y="6580"/>
                    <a:pt x="677" y="6322"/>
                    <a:pt x="637" y="6103"/>
                  </a:cubicBezTo>
                  <a:cubicBezTo>
                    <a:pt x="478" y="5526"/>
                    <a:pt x="578" y="4969"/>
                    <a:pt x="757" y="4412"/>
                  </a:cubicBezTo>
                  <a:cubicBezTo>
                    <a:pt x="975" y="3676"/>
                    <a:pt x="1453" y="3119"/>
                    <a:pt x="1950" y="2582"/>
                  </a:cubicBezTo>
                  <a:cubicBezTo>
                    <a:pt x="2288" y="2184"/>
                    <a:pt x="2666" y="1826"/>
                    <a:pt x="3144" y="1607"/>
                  </a:cubicBezTo>
                  <a:cubicBezTo>
                    <a:pt x="3184" y="1587"/>
                    <a:pt x="3223" y="1587"/>
                    <a:pt x="3263" y="1547"/>
                  </a:cubicBezTo>
                  <a:cubicBezTo>
                    <a:pt x="3228" y="1523"/>
                    <a:pt x="3194" y="1513"/>
                    <a:pt x="3159" y="1513"/>
                  </a:cubicBezTo>
                  <a:cubicBezTo>
                    <a:pt x="3057" y="1513"/>
                    <a:pt x="2960" y="1602"/>
                    <a:pt x="2885" y="1647"/>
                  </a:cubicBezTo>
                  <a:cubicBezTo>
                    <a:pt x="2547" y="1906"/>
                    <a:pt x="2229" y="2184"/>
                    <a:pt x="1950" y="2482"/>
                  </a:cubicBezTo>
                  <a:lnTo>
                    <a:pt x="1731" y="2701"/>
                  </a:lnTo>
                  <a:cubicBezTo>
                    <a:pt x="1652" y="2622"/>
                    <a:pt x="1692" y="2582"/>
                    <a:pt x="1731" y="2522"/>
                  </a:cubicBezTo>
                  <a:cubicBezTo>
                    <a:pt x="2189" y="1886"/>
                    <a:pt x="2746" y="1329"/>
                    <a:pt x="3522" y="1010"/>
                  </a:cubicBezTo>
                  <a:cubicBezTo>
                    <a:pt x="3721" y="931"/>
                    <a:pt x="3860" y="792"/>
                    <a:pt x="4059" y="712"/>
                  </a:cubicBezTo>
                  <a:cubicBezTo>
                    <a:pt x="4329" y="622"/>
                    <a:pt x="4598" y="589"/>
                    <a:pt x="4870" y="589"/>
                  </a:cubicBezTo>
                  <a:cubicBezTo>
                    <a:pt x="5199" y="589"/>
                    <a:pt x="5531" y="638"/>
                    <a:pt x="5869" y="692"/>
                  </a:cubicBezTo>
                  <a:cubicBezTo>
                    <a:pt x="5954" y="704"/>
                    <a:pt x="6062" y="754"/>
                    <a:pt x="6137" y="754"/>
                  </a:cubicBezTo>
                  <a:cubicBezTo>
                    <a:pt x="6185" y="754"/>
                    <a:pt x="6219" y="734"/>
                    <a:pt x="6227" y="672"/>
                  </a:cubicBezTo>
                  <a:cubicBezTo>
                    <a:pt x="6247" y="493"/>
                    <a:pt x="6028" y="493"/>
                    <a:pt x="5909" y="493"/>
                  </a:cubicBezTo>
                  <a:cubicBezTo>
                    <a:pt x="5809" y="483"/>
                    <a:pt x="5710" y="483"/>
                    <a:pt x="5603" y="483"/>
                  </a:cubicBezTo>
                  <a:cubicBezTo>
                    <a:pt x="5496" y="483"/>
                    <a:pt x="5382" y="483"/>
                    <a:pt x="5252" y="473"/>
                  </a:cubicBezTo>
                  <a:cubicBezTo>
                    <a:pt x="5381" y="396"/>
                    <a:pt x="5532" y="356"/>
                    <a:pt x="5761" y="356"/>
                  </a:cubicBezTo>
                  <a:cubicBezTo>
                    <a:pt x="6063" y="356"/>
                    <a:pt x="6501" y="426"/>
                    <a:pt x="7202" y="573"/>
                  </a:cubicBezTo>
                  <a:cubicBezTo>
                    <a:pt x="6526" y="226"/>
                    <a:pt x="5790" y="0"/>
                    <a:pt x="50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15"/>
            <p:cNvSpPr/>
            <p:nvPr/>
          </p:nvSpPr>
          <p:spPr>
            <a:xfrm>
              <a:off x="-3163400" y="-673975"/>
              <a:ext cx="167125" cy="237250"/>
            </a:xfrm>
            <a:custGeom>
              <a:rect b="b" l="l" r="r" t="t"/>
              <a:pathLst>
                <a:path extrusionOk="0" h="9490" w="6685">
                  <a:moveTo>
                    <a:pt x="5013" y="1"/>
                  </a:moveTo>
                  <a:cubicBezTo>
                    <a:pt x="5096" y="92"/>
                    <a:pt x="5176" y="187"/>
                    <a:pt x="5254" y="283"/>
                  </a:cubicBezTo>
                  <a:lnTo>
                    <a:pt x="5254" y="283"/>
                  </a:lnTo>
                  <a:cubicBezTo>
                    <a:pt x="5205" y="206"/>
                    <a:pt x="5152" y="132"/>
                    <a:pt x="5093" y="60"/>
                  </a:cubicBezTo>
                  <a:cubicBezTo>
                    <a:pt x="5093" y="21"/>
                    <a:pt x="5073" y="1"/>
                    <a:pt x="5013" y="1"/>
                  </a:cubicBezTo>
                  <a:close/>
                  <a:moveTo>
                    <a:pt x="5254" y="283"/>
                  </a:moveTo>
                  <a:cubicBezTo>
                    <a:pt x="5501" y="672"/>
                    <a:pt x="5626" y="1123"/>
                    <a:pt x="5709" y="1672"/>
                  </a:cubicBezTo>
                  <a:cubicBezTo>
                    <a:pt x="5809" y="1393"/>
                    <a:pt x="5670" y="1214"/>
                    <a:pt x="5709" y="1015"/>
                  </a:cubicBezTo>
                  <a:lnTo>
                    <a:pt x="5709" y="1015"/>
                  </a:lnTo>
                  <a:cubicBezTo>
                    <a:pt x="5988" y="1413"/>
                    <a:pt x="6087" y="1871"/>
                    <a:pt x="6187" y="2308"/>
                  </a:cubicBezTo>
                  <a:cubicBezTo>
                    <a:pt x="6204" y="2430"/>
                    <a:pt x="6206" y="2522"/>
                    <a:pt x="6247" y="2623"/>
                  </a:cubicBezTo>
                  <a:lnTo>
                    <a:pt x="6247" y="2623"/>
                  </a:lnTo>
                  <a:cubicBezTo>
                    <a:pt x="6249" y="2436"/>
                    <a:pt x="6266" y="2234"/>
                    <a:pt x="6266" y="2050"/>
                  </a:cubicBezTo>
                  <a:lnTo>
                    <a:pt x="6266" y="1910"/>
                  </a:lnTo>
                  <a:cubicBezTo>
                    <a:pt x="6087" y="1493"/>
                    <a:pt x="5869" y="1075"/>
                    <a:pt x="5570" y="677"/>
                  </a:cubicBezTo>
                  <a:cubicBezTo>
                    <a:pt x="5466" y="550"/>
                    <a:pt x="5362" y="416"/>
                    <a:pt x="5254" y="283"/>
                  </a:cubicBezTo>
                  <a:close/>
                  <a:moveTo>
                    <a:pt x="6247" y="2623"/>
                  </a:moveTo>
                  <a:cubicBezTo>
                    <a:pt x="6247" y="2637"/>
                    <a:pt x="6247" y="2652"/>
                    <a:pt x="6247" y="2666"/>
                  </a:cubicBezTo>
                  <a:cubicBezTo>
                    <a:pt x="6252" y="2684"/>
                    <a:pt x="6257" y="2703"/>
                    <a:pt x="6262" y="2721"/>
                  </a:cubicBezTo>
                  <a:lnTo>
                    <a:pt x="6262" y="2721"/>
                  </a:lnTo>
                  <a:cubicBezTo>
                    <a:pt x="6264" y="2703"/>
                    <a:pt x="6265" y="2684"/>
                    <a:pt x="6266" y="2666"/>
                  </a:cubicBezTo>
                  <a:cubicBezTo>
                    <a:pt x="6259" y="2652"/>
                    <a:pt x="6253" y="2637"/>
                    <a:pt x="6247" y="2623"/>
                  </a:cubicBezTo>
                  <a:close/>
                  <a:moveTo>
                    <a:pt x="6262" y="2721"/>
                  </a:moveTo>
                  <a:lnTo>
                    <a:pt x="6262" y="2721"/>
                  </a:lnTo>
                  <a:cubicBezTo>
                    <a:pt x="6235" y="3003"/>
                    <a:pt x="6151" y="3300"/>
                    <a:pt x="6207" y="3562"/>
                  </a:cubicBezTo>
                  <a:cubicBezTo>
                    <a:pt x="6286" y="3860"/>
                    <a:pt x="6266" y="4138"/>
                    <a:pt x="6247" y="4437"/>
                  </a:cubicBezTo>
                  <a:cubicBezTo>
                    <a:pt x="6187" y="4855"/>
                    <a:pt x="6048" y="5233"/>
                    <a:pt x="5809" y="5591"/>
                  </a:cubicBezTo>
                  <a:cubicBezTo>
                    <a:pt x="5690" y="5790"/>
                    <a:pt x="5590" y="5969"/>
                    <a:pt x="5491" y="6187"/>
                  </a:cubicBezTo>
                  <a:cubicBezTo>
                    <a:pt x="5501" y="6187"/>
                    <a:pt x="5525" y="6177"/>
                    <a:pt x="5548" y="6177"/>
                  </a:cubicBezTo>
                  <a:cubicBezTo>
                    <a:pt x="5570" y="6177"/>
                    <a:pt x="5590" y="6187"/>
                    <a:pt x="5590" y="6227"/>
                  </a:cubicBezTo>
                  <a:cubicBezTo>
                    <a:pt x="5590" y="6287"/>
                    <a:pt x="5570" y="6366"/>
                    <a:pt x="5451" y="6386"/>
                  </a:cubicBezTo>
                  <a:cubicBezTo>
                    <a:pt x="5471" y="6327"/>
                    <a:pt x="5471" y="6267"/>
                    <a:pt x="5491" y="6187"/>
                  </a:cubicBezTo>
                  <a:lnTo>
                    <a:pt x="5491" y="6187"/>
                  </a:lnTo>
                  <a:cubicBezTo>
                    <a:pt x="5113" y="6565"/>
                    <a:pt x="4854" y="7043"/>
                    <a:pt x="4416" y="7381"/>
                  </a:cubicBezTo>
                  <a:cubicBezTo>
                    <a:pt x="4397" y="7361"/>
                    <a:pt x="4397" y="7361"/>
                    <a:pt x="4377" y="7361"/>
                  </a:cubicBezTo>
                  <a:cubicBezTo>
                    <a:pt x="4377" y="7281"/>
                    <a:pt x="4416" y="7262"/>
                    <a:pt x="4456" y="7222"/>
                  </a:cubicBezTo>
                  <a:lnTo>
                    <a:pt x="4456" y="7222"/>
                  </a:lnTo>
                  <a:cubicBezTo>
                    <a:pt x="4158" y="7480"/>
                    <a:pt x="3899" y="7779"/>
                    <a:pt x="3561" y="8018"/>
                  </a:cubicBezTo>
                  <a:cubicBezTo>
                    <a:pt x="3223" y="8216"/>
                    <a:pt x="2964" y="8495"/>
                    <a:pt x="2507" y="8515"/>
                  </a:cubicBezTo>
                  <a:cubicBezTo>
                    <a:pt x="2427" y="8555"/>
                    <a:pt x="2328" y="8614"/>
                    <a:pt x="2228" y="8634"/>
                  </a:cubicBezTo>
                  <a:cubicBezTo>
                    <a:pt x="1997" y="8735"/>
                    <a:pt x="1756" y="8763"/>
                    <a:pt x="1504" y="8763"/>
                  </a:cubicBezTo>
                  <a:cubicBezTo>
                    <a:pt x="1409" y="8763"/>
                    <a:pt x="1312" y="8759"/>
                    <a:pt x="1214" y="8754"/>
                  </a:cubicBezTo>
                  <a:lnTo>
                    <a:pt x="1214" y="8754"/>
                  </a:lnTo>
                  <a:cubicBezTo>
                    <a:pt x="1373" y="8813"/>
                    <a:pt x="1532" y="8833"/>
                    <a:pt x="1691" y="8893"/>
                  </a:cubicBezTo>
                  <a:cubicBezTo>
                    <a:pt x="1671" y="8952"/>
                    <a:pt x="1592" y="9012"/>
                    <a:pt x="1532" y="9012"/>
                  </a:cubicBezTo>
                  <a:cubicBezTo>
                    <a:pt x="1480" y="9000"/>
                    <a:pt x="1428" y="8994"/>
                    <a:pt x="1377" y="8994"/>
                  </a:cubicBezTo>
                  <a:cubicBezTo>
                    <a:pt x="1177" y="8994"/>
                    <a:pt x="990" y="9080"/>
                    <a:pt x="816" y="9191"/>
                  </a:cubicBezTo>
                  <a:cubicBezTo>
                    <a:pt x="776" y="9211"/>
                    <a:pt x="716" y="9211"/>
                    <a:pt x="677" y="9211"/>
                  </a:cubicBezTo>
                  <a:cubicBezTo>
                    <a:pt x="610" y="9189"/>
                    <a:pt x="545" y="9181"/>
                    <a:pt x="482" y="9181"/>
                  </a:cubicBezTo>
                  <a:cubicBezTo>
                    <a:pt x="316" y="9181"/>
                    <a:pt x="158" y="9236"/>
                    <a:pt x="0" y="9251"/>
                  </a:cubicBezTo>
                  <a:cubicBezTo>
                    <a:pt x="120" y="9251"/>
                    <a:pt x="219" y="9251"/>
                    <a:pt x="338" y="9350"/>
                  </a:cubicBezTo>
                  <a:cubicBezTo>
                    <a:pt x="279" y="9410"/>
                    <a:pt x="219" y="9430"/>
                    <a:pt x="140" y="9450"/>
                  </a:cubicBezTo>
                  <a:cubicBezTo>
                    <a:pt x="279" y="9450"/>
                    <a:pt x="398" y="9490"/>
                    <a:pt x="498" y="9490"/>
                  </a:cubicBezTo>
                  <a:cubicBezTo>
                    <a:pt x="876" y="9390"/>
                    <a:pt x="1273" y="9291"/>
                    <a:pt x="1631" y="9131"/>
                  </a:cubicBezTo>
                  <a:cubicBezTo>
                    <a:pt x="1671" y="9112"/>
                    <a:pt x="1691" y="9112"/>
                    <a:pt x="1731" y="9112"/>
                  </a:cubicBezTo>
                  <a:cubicBezTo>
                    <a:pt x="1791" y="9092"/>
                    <a:pt x="1830" y="9092"/>
                    <a:pt x="1890" y="9052"/>
                  </a:cubicBezTo>
                  <a:cubicBezTo>
                    <a:pt x="4496" y="8018"/>
                    <a:pt x="6684" y="5869"/>
                    <a:pt x="6565" y="3363"/>
                  </a:cubicBezTo>
                  <a:lnTo>
                    <a:pt x="6565" y="3363"/>
                  </a:lnTo>
                  <a:cubicBezTo>
                    <a:pt x="6545" y="3581"/>
                    <a:pt x="6485" y="3820"/>
                    <a:pt x="6485" y="3999"/>
                  </a:cubicBezTo>
                  <a:cubicBezTo>
                    <a:pt x="6485" y="4079"/>
                    <a:pt x="6465" y="4218"/>
                    <a:pt x="6346" y="4238"/>
                  </a:cubicBezTo>
                  <a:cubicBezTo>
                    <a:pt x="6286" y="4138"/>
                    <a:pt x="6306" y="3999"/>
                    <a:pt x="6346" y="3900"/>
                  </a:cubicBezTo>
                  <a:cubicBezTo>
                    <a:pt x="6346" y="3501"/>
                    <a:pt x="6364" y="3102"/>
                    <a:pt x="6262" y="27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15"/>
            <p:cNvSpPr/>
            <p:nvPr/>
          </p:nvSpPr>
          <p:spPr>
            <a:xfrm>
              <a:off x="-3263375" y="-689875"/>
              <a:ext cx="33850" cy="61675"/>
            </a:xfrm>
            <a:custGeom>
              <a:rect b="b" l="l" r="r" t="t"/>
              <a:pathLst>
                <a:path extrusionOk="0" h="2467" w="1354">
                  <a:moveTo>
                    <a:pt x="518" y="1015"/>
                  </a:moveTo>
                  <a:cubicBezTo>
                    <a:pt x="717" y="617"/>
                    <a:pt x="995" y="279"/>
                    <a:pt x="1354" y="0"/>
                  </a:cubicBezTo>
                  <a:cubicBezTo>
                    <a:pt x="816" y="776"/>
                    <a:pt x="438" y="1631"/>
                    <a:pt x="1" y="2467"/>
                  </a:cubicBezTo>
                  <a:cubicBezTo>
                    <a:pt x="1" y="2069"/>
                    <a:pt x="220" y="1731"/>
                    <a:pt x="319" y="1373"/>
                  </a:cubicBezTo>
                  <a:cubicBezTo>
                    <a:pt x="399" y="1234"/>
                    <a:pt x="399" y="1094"/>
                    <a:pt x="518" y="10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15"/>
            <p:cNvSpPr/>
            <p:nvPr/>
          </p:nvSpPr>
          <p:spPr>
            <a:xfrm>
              <a:off x="-3235525" y="-507875"/>
              <a:ext cx="29375" cy="32350"/>
            </a:xfrm>
            <a:custGeom>
              <a:rect b="b" l="l" r="r" t="t"/>
              <a:pathLst>
                <a:path extrusionOk="0" h="1294" w="1175">
                  <a:moveTo>
                    <a:pt x="41" y="1"/>
                  </a:moveTo>
                  <a:lnTo>
                    <a:pt x="41" y="1"/>
                  </a:lnTo>
                  <a:cubicBezTo>
                    <a:pt x="1" y="180"/>
                    <a:pt x="100" y="240"/>
                    <a:pt x="180" y="319"/>
                  </a:cubicBezTo>
                  <a:cubicBezTo>
                    <a:pt x="438" y="717"/>
                    <a:pt x="777" y="1035"/>
                    <a:pt x="1175" y="1294"/>
                  </a:cubicBezTo>
                  <a:cubicBezTo>
                    <a:pt x="717" y="996"/>
                    <a:pt x="339" y="578"/>
                    <a:pt x="80" y="21"/>
                  </a:cubicBezTo>
                  <a:lnTo>
                    <a:pt x="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-3265350" y="-727125"/>
              <a:ext cx="259125" cy="265050"/>
            </a:xfrm>
            <a:custGeom>
              <a:rect b="b" l="l" r="r" t="t"/>
              <a:pathLst>
                <a:path extrusionOk="0" h="10602" w="10365">
                  <a:moveTo>
                    <a:pt x="3780" y="834"/>
                  </a:moveTo>
                  <a:cubicBezTo>
                    <a:pt x="3800" y="893"/>
                    <a:pt x="3760" y="913"/>
                    <a:pt x="3720" y="913"/>
                  </a:cubicBezTo>
                  <a:cubicBezTo>
                    <a:pt x="3700" y="933"/>
                    <a:pt x="3661" y="933"/>
                    <a:pt x="3621" y="933"/>
                  </a:cubicBezTo>
                  <a:cubicBezTo>
                    <a:pt x="3601" y="933"/>
                    <a:pt x="3576" y="938"/>
                    <a:pt x="3551" y="938"/>
                  </a:cubicBezTo>
                  <a:cubicBezTo>
                    <a:pt x="3526" y="938"/>
                    <a:pt x="3501" y="933"/>
                    <a:pt x="3481" y="913"/>
                  </a:cubicBezTo>
                  <a:cubicBezTo>
                    <a:pt x="3581" y="834"/>
                    <a:pt x="3680" y="834"/>
                    <a:pt x="3780" y="834"/>
                  </a:cubicBezTo>
                  <a:close/>
                  <a:moveTo>
                    <a:pt x="5275" y="0"/>
                  </a:moveTo>
                  <a:cubicBezTo>
                    <a:pt x="5050" y="0"/>
                    <a:pt x="4903" y="40"/>
                    <a:pt x="4775" y="118"/>
                  </a:cubicBezTo>
                  <a:cubicBezTo>
                    <a:pt x="4993" y="118"/>
                    <a:pt x="5212" y="118"/>
                    <a:pt x="5411" y="137"/>
                  </a:cubicBezTo>
                  <a:cubicBezTo>
                    <a:pt x="5550" y="137"/>
                    <a:pt x="5769" y="137"/>
                    <a:pt x="5749" y="316"/>
                  </a:cubicBezTo>
                  <a:cubicBezTo>
                    <a:pt x="5734" y="385"/>
                    <a:pt x="5696" y="407"/>
                    <a:pt x="5648" y="407"/>
                  </a:cubicBezTo>
                  <a:cubicBezTo>
                    <a:pt x="5569" y="407"/>
                    <a:pt x="5465" y="349"/>
                    <a:pt x="5391" y="336"/>
                  </a:cubicBezTo>
                  <a:cubicBezTo>
                    <a:pt x="5064" y="282"/>
                    <a:pt x="4737" y="233"/>
                    <a:pt x="4407" y="233"/>
                  </a:cubicBezTo>
                  <a:cubicBezTo>
                    <a:pt x="4134" y="233"/>
                    <a:pt x="3860" y="266"/>
                    <a:pt x="3581" y="356"/>
                  </a:cubicBezTo>
                  <a:cubicBezTo>
                    <a:pt x="3362" y="436"/>
                    <a:pt x="3203" y="595"/>
                    <a:pt x="3024" y="655"/>
                  </a:cubicBezTo>
                  <a:cubicBezTo>
                    <a:pt x="2268" y="993"/>
                    <a:pt x="1711" y="1530"/>
                    <a:pt x="1234" y="2186"/>
                  </a:cubicBezTo>
                  <a:cubicBezTo>
                    <a:pt x="1214" y="2226"/>
                    <a:pt x="1174" y="2286"/>
                    <a:pt x="1234" y="2346"/>
                  </a:cubicBezTo>
                  <a:cubicBezTo>
                    <a:pt x="1333" y="2306"/>
                    <a:pt x="1413" y="2226"/>
                    <a:pt x="1472" y="2127"/>
                  </a:cubicBezTo>
                  <a:cubicBezTo>
                    <a:pt x="1731" y="1808"/>
                    <a:pt x="2069" y="1550"/>
                    <a:pt x="2407" y="1311"/>
                  </a:cubicBezTo>
                  <a:cubicBezTo>
                    <a:pt x="2480" y="1253"/>
                    <a:pt x="2563" y="1174"/>
                    <a:pt x="2664" y="1174"/>
                  </a:cubicBezTo>
                  <a:cubicBezTo>
                    <a:pt x="2702" y="1174"/>
                    <a:pt x="2742" y="1185"/>
                    <a:pt x="2785" y="1212"/>
                  </a:cubicBezTo>
                  <a:cubicBezTo>
                    <a:pt x="2865" y="1092"/>
                    <a:pt x="2964" y="1013"/>
                    <a:pt x="3183" y="993"/>
                  </a:cubicBezTo>
                  <a:lnTo>
                    <a:pt x="3183" y="993"/>
                  </a:lnTo>
                  <a:cubicBezTo>
                    <a:pt x="3024" y="1092"/>
                    <a:pt x="2885" y="1092"/>
                    <a:pt x="2785" y="1212"/>
                  </a:cubicBezTo>
                  <a:cubicBezTo>
                    <a:pt x="2726" y="1232"/>
                    <a:pt x="2706" y="1232"/>
                    <a:pt x="2666" y="1251"/>
                  </a:cubicBezTo>
                  <a:cubicBezTo>
                    <a:pt x="2188" y="1490"/>
                    <a:pt x="1811" y="1848"/>
                    <a:pt x="1472" y="2226"/>
                  </a:cubicBezTo>
                  <a:cubicBezTo>
                    <a:pt x="975" y="2783"/>
                    <a:pt x="478" y="3340"/>
                    <a:pt x="279" y="4076"/>
                  </a:cubicBezTo>
                  <a:cubicBezTo>
                    <a:pt x="120" y="4633"/>
                    <a:pt x="0" y="5190"/>
                    <a:pt x="140" y="5767"/>
                  </a:cubicBezTo>
                  <a:cubicBezTo>
                    <a:pt x="199" y="5986"/>
                    <a:pt x="219" y="6225"/>
                    <a:pt x="299" y="6463"/>
                  </a:cubicBezTo>
                  <a:cubicBezTo>
                    <a:pt x="338" y="6603"/>
                    <a:pt x="219" y="6702"/>
                    <a:pt x="279" y="6861"/>
                  </a:cubicBezTo>
                  <a:cubicBezTo>
                    <a:pt x="478" y="7398"/>
                    <a:pt x="697" y="7896"/>
                    <a:pt x="1035" y="8353"/>
                  </a:cubicBezTo>
                  <a:cubicBezTo>
                    <a:pt x="80" y="6762"/>
                    <a:pt x="120" y="4514"/>
                    <a:pt x="1234" y="2942"/>
                  </a:cubicBezTo>
                  <a:cubicBezTo>
                    <a:pt x="1990" y="1888"/>
                    <a:pt x="3084" y="1132"/>
                    <a:pt x="4357" y="794"/>
                  </a:cubicBezTo>
                  <a:cubicBezTo>
                    <a:pt x="4357" y="714"/>
                    <a:pt x="4397" y="635"/>
                    <a:pt x="4476" y="615"/>
                  </a:cubicBezTo>
                  <a:cubicBezTo>
                    <a:pt x="4774" y="493"/>
                    <a:pt x="5124" y="435"/>
                    <a:pt x="5489" y="435"/>
                  </a:cubicBezTo>
                  <a:cubicBezTo>
                    <a:pt x="6075" y="435"/>
                    <a:pt x="6699" y="584"/>
                    <a:pt x="7201" y="854"/>
                  </a:cubicBezTo>
                  <a:cubicBezTo>
                    <a:pt x="7241" y="854"/>
                    <a:pt x="7261" y="854"/>
                    <a:pt x="7261" y="834"/>
                  </a:cubicBezTo>
                  <a:cubicBezTo>
                    <a:pt x="7292" y="787"/>
                    <a:pt x="7327" y="771"/>
                    <a:pt x="7359" y="771"/>
                  </a:cubicBezTo>
                  <a:cubicBezTo>
                    <a:pt x="7410" y="771"/>
                    <a:pt x="7456" y="810"/>
                    <a:pt x="7480" y="834"/>
                  </a:cubicBezTo>
                  <a:cubicBezTo>
                    <a:pt x="7679" y="993"/>
                    <a:pt x="7878" y="1112"/>
                    <a:pt x="8057" y="1251"/>
                  </a:cubicBezTo>
                  <a:cubicBezTo>
                    <a:pt x="8097" y="1311"/>
                    <a:pt x="8156" y="1351"/>
                    <a:pt x="8176" y="1411"/>
                  </a:cubicBezTo>
                  <a:cubicBezTo>
                    <a:pt x="8594" y="1689"/>
                    <a:pt x="8952" y="2047"/>
                    <a:pt x="9230" y="2544"/>
                  </a:cubicBezTo>
                  <a:cubicBezTo>
                    <a:pt x="9847" y="3678"/>
                    <a:pt x="10165" y="4991"/>
                    <a:pt x="9827" y="6264"/>
                  </a:cubicBezTo>
                  <a:cubicBezTo>
                    <a:pt x="9529" y="7319"/>
                    <a:pt x="8892" y="8353"/>
                    <a:pt x="8037" y="9049"/>
                  </a:cubicBezTo>
                  <a:cubicBezTo>
                    <a:pt x="7639" y="9606"/>
                    <a:pt x="7182" y="10263"/>
                    <a:pt x="6585" y="10601"/>
                  </a:cubicBezTo>
                  <a:cubicBezTo>
                    <a:pt x="7042" y="10581"/>
                    <a:pt x="7301" y="10303"/>
                    <a:pt x="7639" y="10104"/>
                  </a:cubicBezTo>
                  <a:cubicBezTo>
                    <a:pt x="7977" y="9905"/>
                    <a:pt x="8236" y="9587"/>
                    <a:pt x="8534" y="9308"/>
                  </a:cubicBezTo>
                  <a:lnTo>
                    <a:pt x="8534" y="9308"/>
                  </a:lnTo>
                  <a:cubicBezTo>
                    <a:pt x="8494" y="9368"/>
                    <a:pt x="8435" y="9388"/>
                    <a:pt x="8455" y="9467"/>
                  </a:cubicBezTo>
                  <a:cubicBezTo>
                    <a:pt x="8455" y="9467"/>
                    <a:pt x="8475" y="9487"/>
                    <a:pt x="8514" y="9487"/>
                  </a:cubicBezTo>
                  <a:cubicBezTo>
                    <a:pt x="8932" y="9149"/>
                    <a:pt x="9211" y="8671"/>
                    <a:pt x="9569" y="8293"/>
                  </a:cubicBezTo>
                  <a:cubicBezTo>
                    <a:pt x="9668" y="8095"/>
                    <a:pt x="9768" y="7896"/>
                    <a:pt x="9887" y="7697"/>
                  </a:cubicBezTo>
                  <a:cubicBezTo>
                    <a:pt x="10086" y="7319"/>
                    <a:pt x="10265" y="6961"/>
                    <a:pt x="10325" y="6523"/>
                  </a:cubicBezTo>
                  <a:cubicBezTo>
                    <a:pt x="10344" y="6225"/>
                    <a:pt x="10364" y="5966"/>
                    <a:pt x="10285" y="5668"/>
                  </a:cubicBezTo>
                  <a:cubicBezTo>
                    <a:pt x="10225" y="5389"/>
                    <a:pt x="10325" y="5071"/>
                    <a:pt x="10344" y="4772"/>
                  </a:cubicBezTo>
                  <a:cubicBezTo>
                    <a:pt x="10285" y="4673"/>
                    <a:pt x="10285" y="4534"/>
                    <a:pt x="10265" y="4414"/>
                  </a:cubicBezTo>
                  <a:cubicBezTo>
                    <a:pt x="10165" y="3977"/>
                    <a:pt x="10066" y="3519"/>
                    <a:pt x="9807" y="3121"/>
                  </a:cubicBezTo>
                  <a:lnTo>
                    <a:pt x="9807" y="3121"/>
                  </a:lnTo>
                  <a:cubicBezTo>
                    <a:pt x="9728" y="3320"/>
                    <a:pt x="9867" y="3499"/>
                    <a:pt x="9807" y="3778"/>
                  </a:cubicBezTo>
                  <a:cubicBezTo>
                    <a:pt x="9708" y="3121"/>
                    <a:pt x="9529" y="2604"/>
                    <a:pt x="9171" y="2147"/>
                  </a:cubicBezTo>
                  <a:cubicBezTo>
                    <a:pt x="9151" y="2127"/>
                    <a:pt x="9151" y="2107"/>
                    <a:pt x="9131" y="2087"/>
                  </a:cubicBezTo>
                  <a:cubicBezTo>
                    <a:pt x="8554" y="1450"/>
                    <a:pt x="7838" y="854"/>
                    <a:pt x="7003" y="396"/>
                  </a:cubicBezTo>
                  <a:cubicBezTo>
                    <a:pt x="6997" y="402"/>
                    <a:pt x="6989" y="404"/>
                    <a:pt x="6980" y="404"/>
                  </a:cubicBezTo>
                  <a:cubicBezTo>
                    <a:pt x="6959" y="404"/>
                    <a:pt x="6931" y="390"/>
                    <a:pt x="6903" y="376"/>
                  </a:cubicBezTo>
                  <a:cubicBezTo>
                    <a:pt x="6883" y="336"/>
                    <a:pt x="6843" y="316"/>
                    <a:pt x="6863" y="297"/>
                  </a:cubicBezTo>
                  <a:lnTo>
                    <a:pt x="6704" y="217"/>
                  </a:lnTo>
                  <a:cubicBezTo>
                    <a:pt x="6003" y="70"/>
                    <a:pt x="5572" y="0"/>
                    <a:pt x="5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-3046050" y="-556900"/>
              <a:ext cx="2025" cy="2800"/>
            </a:xfrm>
            <a:custGeom>
              <a:rect b="b" l="l" r="r" t="t"/>
              <a:pathLst>
                <a:path extrusionOk="0" h="112" w="81">
                  <a:moveTo>
                    <a:pt x="57" y="1"/>
                  </a:moveTo>
                  <a:cubicBezTo>
                    <a:pt x="47" y="1"/>
                    <a:pt x="35" y="5"/>
                    <a:pt x="21" y="12"/>
                  </a:cubicBezTo>
                  <a:cubicBezTo>
                    <a:pt x="1" y="52"/>
                    <a:pt x="1" y="72"/>
                    <a:pt x="1" y="92"/>
                  </a:cubicBezTo>
                  <a:cubicBezTo>
                    <a:pt x="1" y="112"/>
                    <a:pt x="1" y="112"/>
                    <a:pt x="61" y="112"/>
                  </a:cubicBezTo>
                  <a:cubicBezTo>
                    <a:pt x="81" y="92"/>
                    <a:pt x="81" y="72"/>
                    <a:pt x="81" y="52"/>
                  </a:cubicBezTo>
                  <a:cubicBezTo>
                    <a:pt x="81" y="14"/>
                    <a:pt x="73" y="1"/>
                    <a:pt x="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-3226075" y="-484500"/>
              <a:ext cx="106450" cy="41800"/>
            </a:xfrm>
            <a:custGeom>
              <a:rect b="b" l="l" r="r" t="t"/>
              <a:pathLst>
                <a:path extrusionOk="0" h="1672" w="4258">
                  <a:moveTo>
                    <a:pt x="976" y="598"/>
                  </a:moveTo>
                  <a:lnTo>
                    <a:pt x="976" y="598"/>
                  </a:lnTo>
                  <a:cubicBezTo>
                    <a:pt x="1194" y="876"/>
                    <a:pt x="1572" y="936"/>
                    <a:pt x="1811" y="1175"/>
                  </a:cubicBezTo>
                  <a:cubicBezTo>
                    <a:pt x="1513" y="996"/>
                    <a:pt x="1095" y="1035"/>
                    <a:pt x="976" y="598"/>
                  </a:cubicBezTo>
                  <a:close/>
                  <a:moveTo>
                    <a:pt x="1" y="1"/>
                  </a:moveTo>
                  <a:lnTo>
                    <a:pt x="1" y="1"/>
                  </a:lnTo>
                  <a:cubicBezTo>
                    <a:pt x="279" y="279"/>
                    <a:pt x="438" y="677"/>
                    <a:pt x="816" y="876"/>
                  </a:cubicBezTo>
                  <a:cubicBezTo>
                    <a:pt x="936" y="956"/>
                    <a:pt x="1075" y="1055"/>
                    <a:pt x="1194" y="1155"/>
                  </a:cubicBezTo>
                  <a:lnTo>
                    <a:pt x="1174" y="1155"/>
                  </a:lnTo>
                  <a:cubicBezTo>
                    <a:pt x="1334" y="1234"/>
                    <a:pt x="1513" y="1274"/>
                    <a:pt x="1672" y="1393"/>
                  </a:cubicBezTo>
                  <a:cubicBezTo>
                    <a:pt x="1684" y="1392"/>
                    <a:pt x="1697" y="1391"/>
                    <a:pt x="1709" y="1391"/>
                  </a:cubicBezTo>
                  <a:cubicBezTo>
                    <a:pt x="1839" y="1391"/>
                    <a:pt x="1981" y="1478"/>
                    <a:pt x="2090" y="1533"/>
                  </a:cubicBezTo>
                  <a:cubicBezTo>
                    <a:pt x="2229" y="1592"/>
                    <a:pt x="2408" y="1672"/>
                    <a:pt x="2567" y="1672"/>
                  </a:cubicBezTo>
                  <a:cubicBezTo>
                    <a:pt x="2725" y="1657"/>
                    <a:pt x="2873" y="1602"/>
                    <a:pt x="3032" y="1602"/>
                  </a:cubicBezTo>
                  <a:cubicBezTo>
                    <a:pt x="3094" y="1602"/>
                    <a:pt x="3157" y="1610"/>
                    <a:pt x="3223" y="1632"/>
                  </a:cubicBezTo>
                  <a:cubicBezTo>
                    <a:pt x="3283" y="1632"/>
                    <a:pt x="3323" y="1632"/>
                    <a:pt x="3383" y="1592"/>
                  </a:cubicBezTo>
                  <a:cubicBezTo>
                    <a:pt x="3556" y="1498"/>
                    <a:pt x="3730" y="1415"/>
                    <a:pt x="3934" y="1415"/>
                  </a:cubicBezTo>
                  <a:cubicBezTo>
                    <a:pt x="3986" y="1415"/>
                    <a:pt x="4041" y="1421"/>
                    <a:pt x="4099" y="1433"/>
                  </a:cubicBezTo>
                  <a:cubicBezTo>
                    <a:pt x="4158" y="1433"/>
                    <a:pt x="4218" y="1373"/>
                    <a:pt x="4258" y="1294"/>
                  </a:cubicBezTo>
                  <a:cubicBezTo>
                    <a:pt x="4079" y="1254"/>
                    <a:pt x="3920" y="1234"/>
                    <a:pt x="3761" y="1175"/>
                  </a:cubicBezTo>
                  <a:cubicBezTo>
                    <a:pt x="3621" y="1155"/>
                    <a:pt x="3482" y="1135"/>
                    <a:pt x="3323" y="1075"/>
                  </a:cubicBezTo>
                  <a:cubicBezTo>
                    <a:pt x="3283" y="1075"/>
                    <a:pt x="3243" y="1075"/>
                    <a:pt x="3204" y="1055"/>
                  </a:cubicBezTo>
                  <a:cubicBezTo>
                    <a:pt x="3137" y="1058"/>
                    <a:pt x="3070" y="1060"/>
                    <a:pt x="3003" y="1060"/>
                  </a:cubicBezTo>
                  <a:cubicBezTo>
                    <a:pt x="2195" y="1060"/>
                    <a:pt x="1400" y="837"/>
                    <a:pt x="757" y="359"/>
                  </a:cubicBezTo>
                  <a:lnTo>
                    <a:pt x="757" y="359"/>
                  </a:lnTo>
                  <a:cubicBezTo>
                    <a:pt x="737" y="496"/>
                    <a:pt x="833" y="556"/>
                    <a:pt x="931" y="596"/>
                  </a:cubicBezTo>
                  <a:lnTo>
                    <a:pt x="931" y="596"/>
                  </a:lnTo>
                  <a:cubicBezTo>
                    <a:pt x="724" y="577"/>
                    <a:pt x="628" y="430"/>
                    <a:pt x="498" y="299"/>
                  </a:cubicBezTo>
                  <a:cubicBezTo>
                    <a:pt x="339" y="160"/>
                    <a:pt x="220" y="4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15"/>
            <p:cNvSpPr/>
            <p:nvPr/>
          </p:nvSpPr>
          <p:spPr>
            <a:xfrm>
              <a:off x="-3200700" y="-455650"/>
              <a:ext cx="47775" cy="18425"/>
            </a:xfrm>
            <a:custGeom>
              <a:rect b="b" l="l" r="r" t="t"/>
              <a:pathLst>
                <a:path extrusionOk="0" h="737" w="1911">
                  <a:moveTo>
                    <a:pt x="159" y="1"/>
                  </a:moveTo>
                  <a:cubicBezTo>
                    <a:pt x="100" y="1"/>
                    <a:pt x="60" y="1"/>
                    <a:pt x="20" y="21"/>
                  </a:cubicBezTo>
                  <a:cubicBezTo>
                    <a:pt x="0" y="80"/>
                    <a:pt x="60" y="100"/>
                    <a:pt x="80" y="140"/>
                  </a:cubicBezTo>
                  <a:cubicBezTo>
                    <a:pt x="378" y="379"/>
                    <a:pt x="697" y="538"/>
                    <a:pt x="1055" y="677"/>
                  </a:cubicBezTo>
                  <a:lnTo>
                    <a:pt x="1711" y="737"/>
                  </a:lnTo>
                  <a:cubicBezTo>
                    <a:pt x="1791" y="717"/>
                    <a:pt x="1850" y="677"/>
                    <a:pt x="1910" y="637"/>
                  </a:cubicBezTo>
                  <a:cubicBezTo>
                    <a:pt x="1791" y="518"/>
                    <a:pt x="1671" y="518"/>
                    <a:pt x="1572" y="518"/>
                  </a:cubicBezTo>
                  <a:cubicBezTo>
                    <a:pt x="1393" y="518"/>
                    <a:pt x="1234" y="438"/>
                    <a:pt x="1094" y="379"/>
                  </a:cubicBezTo>
                  <a:cubicBezTo>
                    <a:pt x="1057" y="387"/>
                    <a:pt x="1022" y="391"/>
                    <a:pt x="989" y="391"/>
                  </a:cubicBezTo>
                  <a:cubicBezTo>
                    <a:pt x="865" y="391"/>
                    <a:pt x="767" y="334"/>
                    <a:pt x="657" y="239"/>
                  </a:cubicBezTo>
                  <a:cubicBezTo>
                    <a:pt x="458" y="219"/>
                    <a:pt x="299" y="120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15"/>
            <p:cNvSpPr/>
            <p:nvPr/>
          </p:nvSpPr>
          <p:spPr>
            <a:xfrm>
              <a:off x="-3271825" y="-575500"/>
              <a:ext cx="18425" cy="52750"/>
            </a:xfrm>
            <a:custGeom>
              <a:rect b="b" l="l" r="r" t="t"/>
              <a:pathLst>
                <a:path extrusionOk="0" h="2110" w="737">
                  <a:moveTo>
                    <a:pt x="80" y="0"/>
                  </a:moveTo>
                  <a:cubicBezTo>
                    <a:pt x="239" y="717"/>
                    <a:pt x="518" y="1393"/>
                    <a:pt x="737" y="2109"/>
                  </a:cubicBezTo>
                  <a:cubicBezTo>
                    <a:pt x="379" y="1791"/>
                    <a:pt x="1" y="597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15"/>
            <p:cNvSpPr/>
            <p:nvPr/>
          </p:nvSpPr>
          <p:spPr>
            <a:xfrm>
              <a:off x="-3260375" y="-526775"/>
              <a:ext cx="28375" cy="43300"/>
            </a:xfrm>
            <a:custGeom>
              <a:rect b="b" l="l" r="r" t="t"/>
              <a:pathLst>
                <a:path extrusionOk="0" h="1732" w="1135">
                  <a:moveTo>
                    <a:pt x="40" y="180"/>
                  </a:moveTo>
                  <a:cubicBezTo>
                    <a:pt x="179" y="459"/>
                    <a:pt x="299" y="697"/>
                    <a:pt x="418" y="956"/>
                  </a:cubicBezTo>
                  <a:cubicBezTo>
                    <a:pt x="637" y="1254"/>
                    <a:pt x="895" y="1533"/>
                    <a:pt x="1134" y="1732"/>
                  </a:cubicBezTo>
                  <a:cubicBezTo>
                    <a:pt x="696" y="1234"/>
                    <a:pt x="378" y="638"/>
                    <a:pt x="0" y="1"/>
                  </a:cubicBezTo>
                  <a:cubicBezTo>
                    <a:pt x="0" y="81"/>
                    <a:pt x="20" y="140"/>
                    <a:pt x="40" y="1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15"/>
            <p:cNvSpPr/>
            <p:nvPr/>
          </p:nvSpPr>
          <p:spPr>
            <a:xfrm>
              <a:off x="-3248450" y="-522275"/>
              <a:ext cx="20425" cy="31350"/>
            </a:xfrm>
            <a:custGeom>
              <a:rect b="b" l="l" r="r" t="t"/>
              <a:pathLst>
                <a:path extrusionOk="0" h="1254" w="817">
                  <a:moveTo>
                    <a:pt x="1" y="0"/>
                  </a:moveTo>
                  <a:cubicBezTo>
                    <a:pt x="259" y="398"/>
                    <a:pt x="538" y="816"/>
                    <a:pt x="816" y="1253"/>
                  </a:cubicBezTo>
                  <a:cubicBezTo>
                    <a:pt x="339" y="975"/>
                    <a:pt x="140" y="49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15"/>
            <p:cNvSpPr/>
            <p:nvPr/>
          </p:nvSpPr>
          <p:spPr>
            <a:xfrm>
              <a:off x="-3027150" y="-519800"/>
              <a:ext cx="3525" cy="6500"/>
            </a:xfrm>
            <a:custGeom>
              <a:rect b="b" l="l" r="r" t="t"/>
              <a:pathLst>
                <a:path extrusionOk="0" h="260" w="141">
                  <a:moveTo>
                    <a:pt x="41" y="60"/>
                  </a:moveTo>
                  <a:cubicBezTo>
                    <a:pt x="61" y="60"/>
                    <a:pt x="140" y="0"/>
                    <a:pt x="140" y="80"/>
                  </a:cubicBezTo>
                  <a:cubicBezTo>
                    <a:pt x="140" y="160"/>
                    <a:pt x="120" y="219"/>
                    <a:pt x="1" y="259"/>
                  </a:cubicBezTo>
                  <a:cubicBezTo>
                    <a:pt x="21" y="180"/>
                    <a:pt x="41" y="100"/>
                    <a:pt x="41" y="60"/>
                  </a:cubicBezTo>
                  <a:cubicBezTo>
                    <a:pt x="61" y="60"/>
                    <a:pt x="41" y="60"/>
                    <a:pt x="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15"/>
            <p:cNvSpPr/>
            <p:nvPr/>
          </p:nvSpPr>
          <p:spPr>
            <a:xfrm>
              <a:off x="-3084325" y="-707225"/>
              <a:ext cx="25375" cy="15375"/>
            </a:xfrm>
            <a:custGeom>
              <a:rect b="b" l="l" r="r" t="t"/>
              <a:pathLst>
                <a:path extrusionOk="0" h="615" w="1015">
                  <a:moveTo>
                    <a:pt x="136" y="0"/>
                  </a:moveTo>
                  <a:cubicBezTo>
                    <a:pt x="105" y="0"/>
                    <a:pt x="73" y="20"/>
                    <a:pt x="40" y="77"/>
                  </a:cubicBezTo>
                  <a:cubicBezTo>
                    <a:pt x="40" y="97"/>
                    <a:pt x="20" y="97"/>
                    <a:pt x="0" y="97"/>
                  </a:cubicBezTo>
                  <a:cubicBezTo>
                    <a:pt x="40" y="117"/>
                    <a:pt x="120" y="177"/>
                    <a:pt x="159" y="197"/>
                  </a:cubicBezTo>
                  <a:cubicBezTo>
                    <a:pt x="219" y="217"/>
                    <a:pt x="259" y="217"/>
                    <a:pt x="318" y="237"/>
                  </a:cubicBezTo>
                  <a:cubicBezTo>
                    <a:pt x="338" y="237"/>
                    <a:pt x="338" y="257"/>
                    <a:pt x="378" y="257"/>
                  </a:cubicBezTo>
                  <a:cubicBezTo>
                    <a:pt x="553" y="336"/>
                    <a:pt x="728" y="441"/>
                    <a:pt x="892" y="540"/>
                  </a:cubicBezTo>
                  <a:lnTo>
                    <a:pt x="892" y="540"/>
                  </a:lnTo>
                  <a:cubicBezTo>
                    <a:pt x="874" y="525"/>
                    <a:pt x="856" y="509"/>
                    <a:pt x="836" y="495"/>
                  </a:cubicBezTo>
                  <a:cubicBezTo>
                    <a:pt x="657" y="336"/>
                    <a:pt x="438" y="217"/>
                    <a:pt x="259" y="77"/>
                  </a:cubicBezTo>
                  <a:cubicBezTo>
                    <a:pt x="224" y="42"/>
                    <a:pt x="181" y="0"/>
                    <a:pt x="136" y="0"/>
                  </a:cubicBezTo>
                  <a:close/>
                  <a:moveTo>
                    <a:pt x="892" y="540"/>
                  </a:moveTo>
                  <a:cubicBezTo>
                    <a:pt x="927" y="571"/>
                    <a:pt x="962" y="601"/>
                    <a:pt x="1015" y="615"/>
                  </a:cubicBezTo>
                  <a:cubicBezTo>
                    <a:pt x="975" y="591"/>
                    <a:pt x="934" y="566"/>
                    <a:pt x="892" y="5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15"/>
            <p:cNvSpPr/>
            <p:nvPr/>
          </p:nvSpPr>
          <p:spPr>
            <a:xfrm>
              <a:off x="-3202200" y="-468575"/>
              <a:ext cx="21425" cy="13950"/>
            </a:xfrm>
            <a:custGeom>
              <a:rect b="b" l="l" r="r" t="t"/>
              <a:pathLst>
                <a:path extrusionOk="0" h="558" w="857">
                  <a:moveTo>
                    <a:pt x="1" y="0"/>
                  </a:moveTo>
                  <a:cubicBezTo>
                    <a:pt x="239" y="259"/>
                    <a:pt x="597" y="319"/>
                    <a:pt x="856" y="557"/>
                  </a:cubicBezTo>
                  <a:cubicBezTo>
                    <a:pt x="558" y="398"/>
                    <a:pt x="140" y="418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15"/>
            <p:cNvSpPr/>
            <p:nvPr/>
          </p:nvSpPr>
          <p:spPr>
            <a:xfrm>
              <a:off x="-3197225" y="-455150"/>
              <a:ext cx="12450" cy="6500"/>
            </a:xfrm>
            <a:custGeom>
              <a:rect b="b" l="l" r="r" t="t"/>
              <a:pathLst>
                <a:path extrusionOk="0" h="260" w="498">
                  <a:moveTo>
                    <a:pt x="498" y="259"/>
                  </a:moveTo>
                  <a:cubicBezTo>
                    <a:pt x="299" y="219"/>
                    <a:pt x="140" y="120"/>
                    <a:pt x="1" y="1"/>
                  </a:cubicBezTo>
                  <a:cubicBezTo>
                    <a:pt x="180" y="60"/>
                    <a:pt x="379" y="100"/>
                    <a:pt x="49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15"/>
            <p:cNvSpPr/>
            <p:nvPr/>
          </p:nvSpPr>
          <p:spPr>
            <a:xfrm>
              <a:off x="-3178325" y="-706300"/>
              <a:ext cx="8475" cy="3025"/>
            </a:xfrm>
            <a:custGeom>
              <a:rect b="b" l="l" r="r" t="t"/>
              <a:pathLst>
                <a:path extrusionOk="0" h="121" w="339">
                  <a:moveTo>
                    <a:pt x="0" y="80"/>
                  </a:moveTo>
                  <a:cubicBezTo>
                    <a:pt x="100" y="1"/>
                    <a:pt x="199" y="1"/>
                    <a:pt x="299" y="1"/>
                  </a:cubicBezTo>
                  <a:cubicBezTo>
                    <a:pt x="339" y="80"/>
                    <a:pt x="279" y="80"/>
                    <a:pt x="239" y="80"/>
                  </a:cubicBezTo>
                  <a:cubicBezTo>
                    <a:pt x="219" y="100"/>
                    <a:pt x="180" y="100"/>
                    <a:pt x="140" y="100"/>
                  </a:cubicBezTo>
                  <a:cubicBezTo>
                    <a:pt x="100" y="100"/>
                    <a:pt x="40" y="120"/>
                    <a:pt x="0" y="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-3195725" y="-702325"/>
              <a:ext cx="9975" cy="5500"/>
            </a:xfrm>
            <a:custGeom>
              <a:rect b="b" l="l" r="r" t="t"/>
              <a:pathLst>
                <a:path extrusionOk="0" h="220" w="399">
                  <a:moveTo>
                    <a:pt x="0" y="220"/>
                  </a:moveTo>
                  <a:cubicBezTo>
                    <a:pt x="80" y="100"/>
                    <a:pt x="179" y="21"/>
                    <a:pt x="398" y="1"/>
                  </a:cubicBezTo>
                  <a:cubicBezTo>
                    <a:pt x="239" y="120"/>
                    <a:pt x="100" y="120"/>
                    <a:pt x="0" y="2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-3185300" y="-450175"/>
              <a:ext cx="11475" cy="5000"/>
            </a:xfrm>
            <a:custGeom>
              <a:rect b="b" l="l" r="r" t="t"/>
              <a:pathLst>
                <a:path extrusionOk="0" h="200" w="459">
                  <a:moveTo>
                    <a:pt x="459" y="160"/>
                  </a:moveTo>
                  <a:cubicBezTo>
                    <a:pt x="279" y="199"/>
                    <a:pt x="160" y="140"/>
                    <a:pt x="1" y="20"/>
                  </a:cubicBezTo>
                  <a:cubicBezTo>
                    <a:pt x="180" y="0"/>
                    <a:pt x="299" y="100"/>
                    <a:pt x="459" y="1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15"/>
            <p:cNvSpPr/>
            <p:nvPr/>
          </p:nvSpPr>
          <p:spPr>
            <a:xfrm>
              <a:off x="-3046525" y="-557600"/>
              <a:ext cx="2000" cy="3500"/>
            </a:xfrm>
            <a:custGeom>
              <a:rect b="b" l="l" r="r" t="t"/>
              <a:pathLst>
                <a:path extrusionOk="0" h="140" w="80">
                  <a:moveTo>
                    <a:pt x="40" y="120"/>
                  </a:moveTo>
                  <a:cubicBezTo>
                    <a:pt x="20" y="140"/>
                    <a:pt x="0" y="140"/>
                    <a:pt x="0" y="100"/>
                  </a:cubicBezTo>
                  <a:cubicBezTo>
                    <a:pt x="0" y="80"/>
                    <a:pt x="0" y="40"/>
                    <a:pt x="20" y="21"/>
                  </a:cubicBezTo>
                  <a:cubicBezTo>
                    <a:pt x="40" y="1"/>
                    <a:pt x="80" y="1"/>
                    <a:pt x="80" y="40"/>
                  </a:cubicBezTo>
                  <a:cubicBezTo>
                    <a:pt x="80" y="80"/>
                    <a:pt x="80" y="100"/>
                    <a:pt x="40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15"/>
            <p:cNvSpPr/>
            <p:nvPr/>
          </p:nvSpPr>
          <p:spPr>
            <a:xfrm>
              <a:off x="-3242900" y="-517850"/>
              <a:ext cx="12375" cy="15475"/>
            </a:xfrm>
            <a:custGeom>
              <a:rect b="b" l="l" r="r" t="t"/>
              <a:pathLst>
                <a:path extrusionOk="0" h="619" w="495">
                  <a:moveTo>
                    <a:pt x="124" y="1"/>
                  </a:moveTo>
                  <a:cubicBezTo>
                    <a:pt x="34" y="1"/>
                    <a:pt x="1" y="203"/>
                    <a:pt x="77" y="241"/>
                  </a:cubicBezTo>
                  <a:cubicBezTo>
                    <a:pt x="196" y="380"/>
                    <a:pt x="336" y="499"/>
                    <a:pt x="495" y="619"/>
                  </a:cubicBezTo>
                  <a:cubicBezTo>
                    <a:pt x="435" y="539"/>
                    <a:pt x="395" y="440"/>
                    <a:pt x="336" y="360"/>
                  </a:cubicBezTo>
                  <a:cubicBezTo>
                    <a:pt x="316" y="340"/>
                    <a:pt x="316" y="300"/>
                    <a:pt x="316" y="281"/>
                  </a:cubicBezTo>
                  <a:cubicBezTo>
                    <a:pt x="276" y="201"/>
                    <a:pt x="196" y="102"/>
                    <a:pt x="137" y="2"/>
                  </a:cubicBezTo>
                  <a:cubicBezTo>
                    <a:pt x="132" y="1"/>
                    <a:pt x="128" y="1"/>
                    <a:pt x="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15"/>
            <p:cNvSpPr/>
            <p:nvPr/>
          </p:nvSpPr>
          <p:spPr>
            <a:xfrm>
              <a:off x="-3267225" y="-729200"/>
              <a:ext cx="269450" cy="273575"/>
            </a:xfrm>
            <a:custGeom>
              <a:rect b="b" l="l" r="r" t="t"/>
              <a:pathLst>
                <a:path extrusionOk="0" h="10943" w="10778">
                  <a:moveTo>
                    <a:pt x="5601" y="1"/>
                  </a:moveTo>
                  <a:cubicBezTo>
                    <a:pt x="5464" y="1"/>
                    <a:pt x="5326" y="7"/>
                    <a:pt x="5188" y="22"/>
                  </a:cubicBezTo>
                  <a:cubicBezTo>
                    <a:pt x="2980" y="240"/>
                    <a:pt x="1050" y="2210"/>
                    <a:pt x="16" y="4080"/>
                  </a:cubicBezTo>
                  <a:cubicBezTo>
                    <a:pt x="1" y="4094"/>
                    <a:pt x="29" y="4141"/>
                    <a:pt x="53" y="4141"/>
                  </a:cubicBezTo>
                  <a:cubicBezTo>
                    <a:pt x="62" y="4141"/>
                    <a:pt x="70" y="4135"/>
                    <a:pt x="75" y="4119"/>
                  </a:cubicBezTo>
                  <a:cubicBezTo>
                    <a:pt x="1289" y="2608"/>
                    <a:pt x="2641" y="1016"/>
                    <a:pt x="4611" y="479"/>
                  </a:cubicBezTo>
                  <a:cubicBezTo>
                    <a:pt x="4943" y="384"/>
                    <a:pt x="5275" y="339"/>
                    <a:pt x="5600" y="339"/>
                  </a:cubicBezTo>
                  <a:cubicBezTo>
                    <a:pt x="7514" y="339"/>
                    <a:pt x="9231" y="1880"/>
                    <a:pt x="9843" y="3682"/>
                  </a:cubicBezTo>
                  <a:cubicBezTo>
                    <a:pt x="10579" y="5790"/>
                    <a:pt x="9882" y="8357"/>
                    <a:pt x="8112" y="9769"/>
                  </a:cubicBezTo>
                  <a:cubicBezTo>
                    <a:pt x="7853" y="9968"/>
                    <a:pt x="7595" y="10147"/>
                    <a:pt x="7296" y="10266"/>
                  </a:cubicBezTo>
                  <a:cubicBezTo>
                    <a:pt x="7038" y="10525"/>
                    <a:pt x="6759" y="10744"/>
                    <a:pt x="6441" y="10863"/>
                  </a:cubicBezTo>
                  <a:lnTo>
                    <a:pt x="6222" y="10943"/>
                  </a:lnTo>
                  <a:cubicBezTo>
                    <a:pt x="6859" y="10863"/>
                    <a:pt x="7535" y="10624"/>
                    <a:pt x="8152" y="10207"/>
                  </a:cubicBezTo>
                  <a:cubicBezTo>
                    <a:pt x="10121" y="8834"/>
                    <a:pt x="10778" y="6069"/>
                    <a:pt x="10221" y="3861"/>
                  </a:cubicBezTo>
                  <a:cubicBezTo>
                    <a:pt x="9696" y="1746"/>
                    <a:pt x="7781" y="1"/>
                    <a:pt x="56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-3250425" y="-535225"/>
              <a:ext cx="132800" cy="98000"/>
            </a:xfrm>
            <a:custGeom>
              <a:rect b="b" l="l" r="r" t="t"/>
              <a:pathLst>
                <a:path extrusionOk="0" h="3920" w="5312">
                  <a:moveTo>
                    <a:pt x="5272" y="3363"/>
                  </a:moveTo>
                  <a:cubicBezTo>
                    <a:pt x="4754" y="3363"/>
                    <a:pt x="4297" y="3363"/>
                    <a:pt x="3800" y="3223"/>
                  </a:cubicBezTo>
                  <a:cubicBezTo>
                    <a:pt x="3262" y="3084"/>
                    <a:pt x="2765" y="2766"/>
                    <a:pt x="2308" y="2408"/>
                  </a:cubicBezTo>
                  <a:cubicBezTo>
                    <a:pt x="1432" y="1731"/>
                    <a:pt x="895" y="816"/>
                    <a:pt x="119" y="80"/>
                  </a:cubicBezTo>
                  <a:cubicBezTo>
                    <a:pt x="60" y="1"/>
                    <a:pt x="0" y="120"/>
                    <a:pt x="20" y="200"/>
                  </a:cubicBezTo>
                  <a:cubicBezTo>
                    <a:pt x="497" y="1174"/>
                    <a:pt x="1393" y="2010"/>
                    <a:pt x="2228" y="2666"/>
                  </a:cubicBezTo>
                  <a:cubicBezTo>
                    <a:pt x="3044" y="3283"/>
                    <a:pt x="4297" y="3920"/>
                    <a:pt x="5292" y="3482"/>
                  </a:cubicBezTo>
                  <a:cubicBezTo>
                    <a:pt x="5311" y="3422"/>
                    <a:pt x="5311" y="3363"/>
                    <a:pt x="5272" y="33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8" name="Google Shape;698;p15"/>
          <p:cNvSpPr/>
          <p:nvPr/>
        </p:nvSpPr>
        <p:spPr>
          <a:xfrm>
            <a:off x="3465998" y="1332000"/>
            <a:ext cx="2390547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9" name="Google Shape;699;p15"/>
          <p:cNvGrpSpPr/>
          <p:nvPr/>
        </p:nvGrpSpPr>
        <p:grpSpPr>
          <a:xfrm rot="3003493">
            <a:off x="5697527" y="933346"/>
            <a:ext cx="1024964" cy="548790"/>
            <a:chOff x="-3490850" y="-1711875"/>
            <a:chExt cx="404050" cy="216350"/>
          </a:xfrm>
        </p:grpSpPr>
        <p:sp>
          <p:nvSpPr>
            <p:cNvPr id="700" name="Google Shape;700;p15"/>
            <p:cNvSpPr/>
            <p:nvPr/>
          </p:nvSpPr>
          <p:spPr>
            <a:xfrm>
              <a:off x="-3372275" y="-1706400"/>
              <a:ext cx="52250" cy="15925"/>
            </a:xfrm>
            <a:custGeom>
              <a:rect b="b" l="l" r="r" t="t"/>
              <a:pathLst>
                <a:path extrusionOk="0" h="637" w="2090">
                  <a:moveTo>
                    <a:pt x="1612" y="498"/>
                  </a:moveTo>
                  <a:cubicBezTo>
                    <a:pt x="1472" y="279"/>
                    <a:pt x="1234" y="279"/>
                    <a:pt x="1015" y="319"/>
                  </a:cubicBezTo>
                  <a:cubicBezTo>
                    <a:pt x="716" y="0"/>
                    <a:pt x="339" y="120"/>
                    <a:pt x="0" y="120"/>
                  </a:cubicBezTo>
                  <a:cubicBezTo>
                    <a:pt x="339" y="179"/>
                    <a:pt x="697" y="219"/>
                    <a:pt x="1015" y="319"/>
                  </a:cubicBezTo>
                  <a:cubicBezTo>
                    <a:pt x="1214" y="359"/>
                    <a:pt x="1413" y="418"/>
                    <a:pt x="1612" y="498"/>
                  </a:cubicBezTo>
                  <a:cubicBezTo>
                    <a:pt x="1771" y="577"/>
                    <a:pt x="1890" y="637"/>
                    <a:pt x="2089" y="637"/>
                  </a:cubicBezTo>
                  <a:cubicBezTo>
                    <a:pt x="1910" y="478"/>
                    <a:pt x="1771" y="438"/>
                    <a:pt x="1612" y="4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-3380225" y="-1686000"/>
              <a:ext cx="291950" cy="183525"/>
            </a:xfrm>
            <a:custGeom>
              <a:rect b="b" l="l" r="r" t="t"/>
              <a:pathLst>
                <a:path extrusionOk="0" h="7341" w="11678">
                  <a:moveTo>
                    <a:pt x="219" y="2367"/>
                  </a:moveTo>
                  <a:cubicBezTo>
                    <a:pt x="60" y="2387"/>
                    <a:pt x="20" y="2487"/>
                    <a:pt x="0" y="2686"/>
                  </a:cubicBezTo>
                  <a:cubicBezTo>
                    <a:pt x="119" y="2566"/>
                    <a:pt x="219" y="2487"/>
                    <a:pt x="219" y="2367"/>
                  </a:cubicBezTo>
                  <a:cubicBezTo>
                    <a:pt x="418" y="2188"/>
                    <a:pt x="657" y="2029"/>
                    <a:pt x="816" y="1770"/>
                  </a:cubicBezTo>
                  <a:cubicBezTo>
                    <a:pt x="1034" y="1671"/>
                    <a:pt x="1253" y="1671"/>
                    <a:pt x="1452" y="1532"/>
                  </a:cubicBezTo>
                  <a:cubicBezTo>
                    <a:pt x="2029" y="1114"/>
                    <a:pt x="2686" y="955"/>
                    <a:pt x="3342" y="875"/>
                  </a:cubicBezTo>
                  <a:cubicBezTo>
                    <a:pt x="3581" y="855"/>
                    <a:pt x="3581" y="975"/>
                    <a:pt x="3581" y="1114"/>
                  </a:cubicBezTo>
                  <a:cubicBezTo>
                    <a:pt x="3422" y="1074"/>
                    <a:pt x="3282" y="1074"/>
                    <a:pt x="3203" y="1253"/>
                  </a:cubicBezTo>
                  <a:cubicBezTo>
                    <a:pt x="3322" y="1194"/>
                    <a:pt x="3442" y="1174"/>
                    <a:pt x="3581" y="1114"/>
                  </a:cubicBezTo>
                  <a:cubicBezTo>
                    <a:pt x="3819" y="975"/>
                    <a:pt x="4018" y="1074"/>
                    <a:pt x="4178" y="1293"/>
                  </a:cubicBezTo>
                  <a:cubicBezTo>
                    <a:pt x="4277" y="1452"/>
                    <a:pt x="4317" y="1651"/>
                    <a:pt x="4496" y="1751"/>
                  </a:cubicBezTo>
                  <a:cubicBezTo>
                    <a:pt x="4436" y="1910"/>
                    <a:pt x="4516" y="2069"/>
                    <a:pt x="4575" y="2208"/>
                  </a:cubicBezTo>
                  <a:cubicBezTo>
                    <a:pt x="4695" y="2646"/>
                    <a:pt x="4794" y="3083"/>
                    <a:pt x="4914" y="3541"/>
                  </a:cubicBezTo>
                  <a:cubicBezTo>
                    <a:pt x="5112" y="4257"/>
                    <a:pt x="4973" y="4953"/>
                    <a:pt x="4814" y="5630"/>
                  </a:cubicBezTo>
                  <a:cubicBezTo>
                    <a:pt x="4675" y="6226"/>
                    <a:pt x="4237" y="6624"/>
                    <a:pt x="3700" y="6883"/>
                  </a:cubicBezTo>
                  <a:cubicBezTo>
                    <a:pt x="3501" y="6982"/>
                    <a:pt x="3243" y="6962"/>
                    <a:pt x="3103" y="7161"/>
                  </a:cubicBezTo>
                  <a:cubicBezTo>
                    <a:pt x="2646" y="7122"/>
                    <a:pt x="2208" y="7142"/>
                    <a:pt x="1751" y="7161"/>
                  </a:cubicBezTo>
                  <a:cubicBezTo>
                    <a:pt x="2208" y="7241"/>
                    <a:pt x="2646" y="7201"/>
                    <a:pt x="3103" y="7161"/>
                  </a:cubicBezTo>
                  <a:cubicBezTo>
                    <a:pt x="3143" y="7142"/>
                    <a:pt x="3223" y="7122"/>
                    <a:pt x="3223" y="7122"/>
                  </a:cubicBezTo>
                  <a:cubicBezTo>
                    <a:pt x="3382" y="7340"/>
                    <a:pt x="3521" y="7221"/>
                    <a:pt x="3680" y="7142"/>
                  </a:cubicBezTo>
                  <a:cubicBezTo>
                    <a:pt x="4675" y="6565"/>
                    <a:pt x="5132" y="5650"/>
                    <a:pt x="5331" y="4555"/>
                  </a:cubicBezTo>
                  <a:cubicBezTo>
                    <a:pt x="5371" y="4436"/>
                    <a:pt x="5311" y="4376"/>
                    <a:pt x="5192" y="4376"/>
                  </a:cubicBezTo>
                  <a:cubicBezTo>
                    <a:pt x="5192" y="4257"/>
                    <a:pt x="5192" y="4158"/>
                    <a:pt x="5172" y="4038"/>
                  </a:cubicBezTo>
                  <a:cubicBezTo>
                    <a:pt x="5093" y="3243"/>
                    <a:pt x="4933" y="2447"/>
                    <a:pt x="4496" y="1751"/>
                  </a:cubicBezTo>
                  <a:cubicBezTo>
                    <a:pt x="4496" y="1572"/>
                    <a:pt x="4396" y="1393"/>
                    <a:pt x="4337" y="1253"/>
                  </a:cubicBezTo>
                  <a:cubicBezTo>
                    <a:pt x="4277" y="1034"/>
                    <a:pt x="4317" y="935"/>
                    <a:pt x="4536" y="935"/>
                  </a:cubicBezTo>
                  <a:cubicBezTo>
                    <a:pt x="4894" y="955"/>
                    <a:pt x="5232" y="855"/>
                    <a:pt x="5590" y="995"/>
                  </a:cubicBezTo>
                  <a:cubicBezTo>
                    <a:pt x="5331" y="935"/>
                    <a:pt x="5172" y="676"/>
                    <a:pt x="4894" y="676"/>
                  </a:cubicBezTo>
                  <a:cubicBezTo>
                    <a:pt x="4814" y="676"/>
                    <a:pt x="4774" y="637"/>
                    <a:pt x="4774" y="557"/>
                  </a:cubicBezTo>
                  <a:cubicBezTo>
                    <a:pt x="4774" y="477"/>
                    <a:pt x="4834" y="458"/>
                    <a:pt x="4894" y="438"/>
                  </a:cubicBezTo>
                  <a:cubicBezTo>
                    <a:pt x="5292" y="398"/>
                    <a:pt x="5689" y="398"/>
                    <a:pt x="6187" y="497"/>
                  </a:cubicBezTo>
                  <a:cubicBezTo>
                    <a:pt x="6028" y="557"/>
                    <a:pt x="5968" y="557"/>
                    <a:pt x="5928" y="577"/>
                  </a:cubicBezTo>
                  <a:cubicBezTo>
                    <a:pt x="5888" y="696"/>
                    <a:pt x="6008" y="597"/>
                    <a:pt x="6008" y="637"/>
                  </a:cubicBezTo>
                  <a:lnTo>
                    <a:pt x="6067" y="637"/>
                  </a:lnTo>
                  <a:cubicBezTo>
                    <a:pt x="6903" y="597"/>
                    <a:pt x="7718" y="756"/>
                    <a:pt x="8554" y="935"/>
                  </a:cubicBezTo>
                  <a:cubicBezTo>
                    <a:pt x="8813" y="1154"/>
                    <a:pt x="9071" y="1353"/>
                    <a:pt x="9389" y="1532"/>
                  </a:cubicBezTo>
                  <a:lnTo>
                    <a:pt x="9608" y="1751"/>
                  </a:lnTo>
                  <a:cubicBezTo>
                    <a:pt x="9668" y="1989"/>
                    <a:pt x="9887" y="2148"/>
                    <a:pt x="10006" y="2347"/>
                  </a:cubicBezTo>
                  <a:lnTo>
                    <a:pt x="10006" y="2427"/>
                  </a:lnTo>
                  <a:cubicBezTo>
                    <a:pt x="10106" y="2566"/>
                    <a:pt x="10304" y="2745"/>
                    <a:pt x="10145" y="2944"/>
                  </a:cubicBezTo>
                  <a:cubicBezTo>
                    <a:pt x="10006" y="3123"/>
                    <a:pt x="9787" y="3083"/>
                    <a:pt x="9588" y="3044"/>
                  </a:cubicBezTo>
                  <a:cubicBezTo>
                    <a:pt x="9310" y="2964"/>
                    <a:pt x="9051" y="2984"/>
                    <a:pt x="8793" y="2825"/>
                  </a:cubicBezTo>
                  <a:cubicBezTo>
                    <a:pt x="8474" y="2586"/>
                    <a:pt x="8116" y="2586"/>
                    <a:pt x="7699" y="2725"/>
                  </a:cubicBezTo>
                  <a:cubicBezTo>
                    <a:pt x="7878" y="2765"/>
                    <a:pt x="7997" y="2845"/>
                    <a:pt x="8116" y="2865"/>
                  </a:cubicBezTo>
                  <a:cubicBezTo>
                    <a:pt x="8594" y="2944"/>
                    <a:pt x="9011" y="3123"/>
                    <a:pt x="9489" y="3183"/>
                  </a:cubicBezTo>
                  <a:cubicBezTo>
                    <a:pt x="9946" y="3262"/>
                    <a:pt x="10265" y="3541"/>
                    <a:pt x="10682" y="3640"/>
                  </a:cubicBezTo>
                  <a:cubicBezTo>
                    <a:pt x="10702" y="3640"/>
                    <a:pt x="10762" y="3740"/>
                    <a:pt x="10762" y="3740"/>
                  </a:cubicBezTo>
                  <a:cubicBezTo>
                    <a:pt x="10682" y="3859"/>
                    <a:pt x="10663" y="3919"/>
                    <a:pt x="10861" y="3919"/>
                  </a:cubicBezTo>
                  <a:cubicBezTo>
                    <a:pt x="11259" y="3919"/>
                    <a:pt x="11279" y="3939"/>
                    <a:pt x="11399" y="4436"/>
                  </a:cubicBezTo>
                  <a:cubicBezTo>
                    <a:pt x="10881" y="4337"/>
                    <a:pt x="10404" y="4138"/>
                    <a:pt x="9907" y="4078"/>
                  </a:cubicBezTo>
                  <a:cubicBezTo>
                    <a:pt x="9250" y="3780"/>
                    <a:pt x="8375" y="3581"/>
                    <a:pt x="7778" y="3581"/>
                  </a:cubicBezTo>
                  <a:cubicBezTo>
                    <a:pt x="8057" y="3740"/>
                    <a:pt x="8295" y="3780"/>
                    <a:pt x="8574" y="3839"/>
                  </a:cubicBezTo>
                  <a:cubicBezTo>
                    <a:pt x="9011" y="3919"/>
                    <a:pt x="9469" y="4118"/>
                    <a:pt x="9946" y="4058"/>
                  </a:cubicBezTo>
                  <a:cubicBezTo>
                    <a:pt x="9966" y="4078"/>
                    <a:pt x="9966" y="4138"/>
                    <a:pt x="9986" y="4138"/>
                  </a:cubicBezTo>
                  <a:cubicBezTo>
                    <a:pt x="10543" y="4337"/>
                    <a:pt x="11100" y="4476"/>
                    <a:pt x="11657" y="4754"/>
                  </a:cubicBezTo>
                  <a:cubicBezTo>
                    <a:pt x="11677" y="4516"/>
                    <a:pt x="11478" y="4357"/>
                    <a:pt x="11558" y="4178"/>
                  </a:cubicBezTo>
                  <a:cubicBezTo>
                    <a:pt x="11677" y="3879"/>
                    <a:pt x="11558" y="3621"/>
                    <a:pt x="11478" y="3342"/>
                  </a:cubicBezTo>
                  <a:cubicBezTo>
                    <a:pt x="11359" y="2984"/>
                    <a:pt x="11339" y="2626"/>
                    <a:pt x="11359" y="2248"/>
                  </a:cubicBezTo>
                  <a:cubicBezTo>
                    <a:pt x="11399" y="1790"/>
                    <a:pt x="11359" y="1353"/>
                    <a:pt x="11359" y="895"/>
                  </a:cubicBezTo>
                  <a:cubicBezTo>
                    <a:pt x="11279" y="1194"/>
                    <a:pt x="11299" y="1532"/>
                    <a:pt x="11140" y="1830"/>
                  </a:cubicBezTo>
                  <a:cubicBezTo>
                    <a:pt x="11080" y="1373"/>
                    <a:pt x="11041" y="955"/>
                    <a:pt x="11080" y="497"/>
                  </a:cubicBezTo>
                  <a:cubicBezTo>
                    <a:pt x="11100" y="259"/>
                    <a:pt x="10941" y="338"/>
                    <a:pt x="10802" y="298"/>
                  </a:cubicBezTo>
                  <a:cubicBezTo>
                    <a:pt x="10702" y="279"/>
                    <a:pt x="10682" y="279"/>
                    <a:pt x="10663" y="477"/>
                  </a:cubicBezTo>
                  <a:cubicBezTo>
                    <a:pt x="10643" y="656"/>
                    <a:pt x="10682" y="836"/>
                    <a:pt x="10742" y="995"/>
                  </a:cubicBezTo>
                  <a:cubicBezTo>
                    <a:pt x="10842" y="1333"/>
                    <a:pt x="10842" y="1731"/>
                    <a:pt x="10702" y="2089"/>
                  </a:cubicBezTo>
                  <a:cubicBezTo>
                    <a:pt x="10583" y="2029"/>
                    <a:pt x="10503" y="1930"/>
                    <a:pt x="10484" y="1790"/>
                  </a:cubicBezTo>
                  <a:cubicBezTo>
                    <a:pt x="10484" y="1751"/>
                    <a:pt x="10503" y="1651"/>
                    <a:pt x="10404" y="1671"/>
                  </a:cubicBezTo>
                  <a:cubicBezTo>
                    <a:pt x="10205" y="1731"/>
                    <a:pt x="10106" y="1572"/>
                    <a:pt x="10046" y="1452"/>
                  </a:cubicBezTo>
                  <a:cubicBezTo>
                    <a:pt x="9887" y="1233"/>
                    <a:pt x="9688" y="1134"/>
                    <a:pt x="9409" y="1233"/>
                  </a:cubicBezTo>
                  <a:lnTo>
                    <a:pt x="9449" y="1253"/>
                  </a:lnTo>
                  <a:cubicBezTo>
                    <a:pt x="9171" y="1074"/>
                    <a:pt x="8892" y="855"/>
                    <a:pt x="8554" y="875"/>
                  </a:cubicBezTo>
                  <a:cubicBezTo>
                    <a:pt x="8156" y="577"/>
                    <a:pt x="7758" y="338"/>
                    <a:pt x="7201" y="378"/>
                  </a:cubicBezTo>
                  <a:cubicBezTo>
                    <a:pt x="6585" y="438"/>
                    <a:pt x="5968" y="199"/>
                    <a:pt x="5331" y="298"/>
                  </a:cubicBezTo>
                  <a:cubicBezTo>
                    <a:pt x="5073" y="358"/>
                    <a:pt x="4794" y="338"/>
                    <a:pt x="4516" y="259"/>
                  </a:cubicBezTo>
                  <a:cubicBezTo>
                    <a:pt x="4317" y="199"/>
                    <a:pt x="4098" y="259"/>
                    <a:pt x="3919" y="338"/>
                  </a:cubicBezTo>
                  <a:cubicBezTo>
                    <a:pt x="3720" y="398"/>
                    <a:pt x="3581" y="378"/>
                    <a:pt x="3442" y="239"/>
                  </a:cubicBezTo>
                  <a:cubicBezTo>
                    <a:pt x="3322" y="80"/>
                    <a:pt x="3203" y="0"/>
                    <a:pt x="3004" y="0"/>
                  </a:cubicBezTo>
                  <a:cubicBezTo>
                    <a:pt x="2984" y="139"/>
                    <a:pt x="3044" y="259"/>
                    <a:pt x="2984" y="358"/>
                  </a:cubicBezTo>
                  <a:cubicBezTo>
                    <a:pt x="2904" y="358"/>
                    <a:pt x="2805" y="378"/>
                    <a:pt x="2725" y="378"/>
                  </a:cubicBezTo>
                  <a:cubicBezTo>
                    <a:pt x="2248" y="756"/>
                    <a:pt x="1731" y="995"/>
                    <a:pt x="1214" y="1333"/>
                  </a:cubicBezTo>
                  <a:cubicBezTo>
                    <a:pt x="1054" y="1432"/>
                    <a:pt x="895" y="1472"/>
                    <a:pt x="816" y="1651"/>
                  </a:cubicBezTo>
                  <a:cubicBezTo>
                    <a:pt x="537" y="1890"/>
                    <a:pt x="338" y="2089"/>
                    <a:pt x="219" y="23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15"/>
            <p:cNvSpPr/>
            <p:nvPr/>
          </p:nvSpPr>
          <p:spPr>
            <a:xfrm>
              <a:off x="-3487150" y="-1704400"/>
              <a:ext cx="70125" cy="76600"/>
            </a:xfrm>
            <a:custGeom>
              <a:rect b="b" l="l" r="r" t="t"/>
              <a:pathLst>
                <a:path extrusionOk="0" h="3064" w="2805">
                  <a:moveTo>
                    <a:pt x="2527" y="0"/>
                  </a:moveTo>
                  <a:lnTo>
                    <a:pt x="2089" y="139"/>
                  </a:lnTo>
                  <a:cubicBezTo>
                    <a:pt x="2009" y="199"/>
                    <a:pt x="1930" y="239"/>
                    <a:pt x="1850" y="279"/>
                  </a:cubicBezTo>
                  <a:cubicBezTo>
                    <a:pt x="1801" y="311"/>
                    <a:pt x="1726" y="343"/>
                    <a:pt x="1646" y="343"/>
                  </a:cubicBezTo>
                  <a:cubicBezTo>
                    <a:pt x="1628" y="343"/>
                    <a:pt x="1610" y="342"/>
                    <a:pt x="1592" y="338"/>
                  </a:cubicBezTo>
                  <a:cubicBezTo>
                    <a:pt x="1114" y="597"/>
                    <a:pt x="657" y="895"/>
                    <a:pt x="219" y="1233"/>
                  </a:cubicBezTo>
                  <a:cubicBezTo>
                    <a:pt x="139" y="1392"/>
                    <a:pt x="119" y="1591"/>
                    <a:pt x="139" y="1890"/>
                  </a:cubicBezTo>
                  <a:cubicBezTo>
                    <a:pt x="179" y="2188"/>
                    <a:pt x="119" y="2467"/>
                    <a:pt x="80" y="2765"/>
                  </a:cubicBezTo>
                  <a:cubicBezTo>
                    <a:pt x="40" y="2865"/>
                    <a:pt x="0" y="2984"/>
                    <a:pt x="100" y="3063"/>
                  </a:cubicBezTo>
                  <a:lnTo>
                    <a:pt x="139" y="3063"/>
                  </a:lnTo>
                  <a:cubicBezTo>
                    <a:pt x="179" y="3024"/>
                    <a:pt x="199" y="3004"/>
                    <a:pt x="199" y="2984"/>
                  </a:cubicBezTo>
                  <a:cubicBezTo>
                    <a:pt x="239" y="2268"/>
                    <a:pt x="597" y="1711"/>
                    <a:pt x="1134" y="1273"/>
                  </a:cubicBezTo>
                  <a:cubicBezTo>
                    <a:pt x="1233" y="1194"/>
                    <a:pt x="1333" y="1094"/>
                    <a:pt x="1373" y="975"/>
                  </a:cubicBezTo>
                  <a:cubicBezTo>
                    <a:pt x="1512" y="537"/>
                    <a:pt x="1830" y="378"/>
                    <a:pt x="2228" y="338"/>
                  </a:cubicBezTo>
                  <a:cubicBezTo>
                    <a:pt x="2487" y="318"/>
                    <a:pt x="2666" y="279"/>
                    <a:pt x="2805" y="99"/>
                  </a:cubicBezTo>
                  <a:cubicBezTo>
                    <a:pt x="2772" y="86"/>
                    <a:pt x="2730" y="84"/>
                    <a:pt x="2689" y="84"/>
                  </a:cubicBezTo>
                  <a:cubicBezTo>
                    <a:pt x="2668" y="84"/>
                    <a:pt x="2648" y="85"/>
                    <a:pt x="2628" y="85"/>
                  </a:cubicBezTo>
                  <a:cubicBezTo>
                    <a:pt x="2571" y="85"/>
                    <a:pt x="2527" y="80"/>
                    <a:pt x="2527" y="40"/>
                  </a:cubicBezTo>
                  <a:lnTo>
                    <a:pt x="25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15"/>
            <p:cNvSpPr/>
            <p:nvPr/>
          </p:nvSpPr>
          <p:spPr>
            <a:xfrm>
              <a:off x="-3416550" y="-1707800"/>
              <a:ext cx="19925" cy="5300"/>
            </a:xfrm>
            <a:custGeom>
              <a:rect b="b" l="l" r="r" t="t"/>
              <a:pathLst>
                <a:path extrusionOk="0" h="212" w="797">
                  <a:moveTo>
                    <a:pt x="488" y="1"/>
                  </a:moveTo>
                  <a:cubicBezTo>
                    <a:pt x="317" y="1"/>
                    <a:pt x="167" y="119"/>
                    <a:pt x="1" y="196"/>
                  </a:cubicBezTo>
                  <a:cubicBezTo>
                    <a:pt x="73" y="207"/>
                    <a:pt x="144" y="212"/>
                    <a:pt x="215" y="212"/>
                  </a:cubicBezTo>
                  <a:cubicBezTo>
                    <a:pt x="397" y="212"/>
                    <a:pt x="582" y="179"/>
                    <a:pt x="797" y="136"/>
                  </a:cubicBezTo>
                  <a:cubicBezTo>
                    <a:pt x="683" y="37"/>
                    <a:pt x="583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-3390175" y="-1597500"/>
              <a:ext cx="44775" cy="92525"/>
            </a:xfrm>
            <a:custGeom>
              <a:rect b="b" l="l" r="r" t="t"/>
              <a:pathLst>
                <a:path extrusionOk="0" h="3701" w="1791">
                  <a:moveTo>
                    <a:pt x="895" y="2806"/>
                  </a:moveTo>
                  <a:cubicBezTo>
                    <a:pt x="935" y="2726"/>
                    <a:pt x="1015" y="2627"/>
                    <a:pt x="1015" y="2627"/>
                  </a:cubicBezTo>
                  <a:cubicBezTo>
                    <a:pt x="657" y="2388"/>
                    <a:pt x="716" y="1990"/>
                    <a:pt x="637" y="1632"/>
                  </a:cubicBezTo>
                  <a:cubicBezTo>
                    <a:pt x="557" y="1214"/>
                    <a:pt x="537" y="797"/>
                    <a:pt x="796" y="419"/>
                  </a:cubicBezTo>
                  <a:cubicBezTo>
                    <a:pt x="915" y="220"/>
                    <a:pt x="756" y="140"/>
                    <a:pt x="637" y="1"/>
                  </a:cubicBezTo>
                  <a:cubicBezTo>
                    <a:pt x="657" y="538"/>
                    <a:pt x="358" y="976"/>
                    <a:pt x="338" y="1473"/>
                  </a:cubicBezTo>
                  <a:cubicBezTo>
                    <a:pt x="139" y="1632"/>
                    <a:pt x="0" y="1811"/>
                    <a:pt x="219" y="2090"/>
                  </a:cubicBezTo>
                  <a:cubicBezTo>
                    <a:pt x="259" y="2129"/>
                    <a:pt x="259" y="2229"/>
                    <a:pt x="259" y="2308"/>
                  </a:cubicBezTo>
                  <a:cubicBezTo>
                    <a:pt x="259" y="2726"/>
                    <a:pt x="498" y="3005"/>
                    <a:pt x="816" y="3224"/>
                  </a:cubicBezTo>
                  <a:cubicBezTo>
                    <a:pt x="935" y="3323"/>
                    <a:pt x="1114" y="3383"/>
                    <a:pt x="1214" y="3502"/>
                  </a:cubicBezTo>
                  <a:cubicBezTo>
                    <a:pt x="1413" y="3701"/>
                    <a:pt x="1592" y="3661"/>
                    <a:pt x="1791" y="3522"/>
                  </a:cubicBezTo>
                  <a:cubicBezTo>
                    <a:pt x="1234" y="3522"/>
                    <a:pt x="1094" y="3124"/>
                    <a:pt x="895" y="28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-3245475" y="-1612400"/>
              <a:ext cx="525" cy="18425"/>
            </a:xfrm>
            <a:custGeom>
              <a:rect b="b" l="l" r="r" t="t"/>
              <a:pathLst>
                <a:path extrusionOk="0" h="737" w="21">
                  <a:moveTo>
                    <a:pt x="1" y="736"/>
                  </a:moveTo>
                  <a:cubicBezTo>
                    <a:pt x="21" y="736"/>
                    <a:pt x="21" y="736"/>
                    <a:pt x="1" y="736"/>
                  </a:cubicBezTo>
                  <a:cubicBezTo>
                    <a:pt x="21" y="497"/>
                    <a:pt x="21" y="239"/>
                    <a:pt x="2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-3392175" y="-1586550"/>
              <a:ext cx="3000" cy="4500"/>
            </a:xfrm>
            <a:custGeom>
              <a:rect b="b" l="l" r="r" t="t"/>
              <a:pathLst>
                <a:path extrusionOk="0" h="180" w="120">
                  <a:moveTo>
                    <a:pt x="40" y="100"/>
                  </a:moveTo>
                  <a:cubicBezTo>
                    <a:pt x="40" y="180"/>
                    <a:pt x="1" y="120"/>
                    <a:pt x="40" y="160"/>
                  </a:cubicBezTo>
                  <a:cubicBezTo>
                    <a:pt x="40" y="160"/>
                    <a:pt x="80" y="100"/>
                    <a:pt x="80" y="80"/>
                  </a:cubicBezTo>
                  <a:cubicBezTo>
                    <a:pt x="80" y="1"/>
                    <a:pt x="120" y="60"/>
                    <a:pt x="80" y="20"/>
                  </a:cubicBezTo>
                  <a:cubicBezTo>
                    <a:pt x="40" y="40"/>
                    <a:pt x="40" y="80"/>
                    <a:pt x="40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15"/>
            <p:cNvSpPr/>
            <p:nvPr/>
          </p:nvSpPr>
          <p:spPr>
            <a:xfrm>
              <a:off x="-3322550" y="-1498025"/>
              <a:ext cx="5000" cy="2500"/>
            </a:xfrm>
            <a:custGeom>
              <a:rect b="b" l="l" r="r" t="t"/>
              <a:pathLst>
                <a:path extrusionOk="0" h="100" w="200">
                  <a:moveTo>
                    <a:pt x="120" y="60"/>
                  </a:moveTo>
                  <a:cubicBezTo>
                    <a:pt x="140" y="60"/>
                    <a:pt x="180" y="40"/>
                    <a:pt x="200" y="40"/>
                  </a:cubicBezTo>
                  <a:cubicBezTo>
                    <a:pt x="180" y="0"/>
                    <a:pt x="120" y="20"/>
                    <a:pt x="100" y="20"/>
                  </a:cubicBezTo>
                  <a:cubicBezTo>
                    <a:pt x="80" y="20"/>
                    <a:pt x="40" y="40"/>
                    <a:pt x="1" y="40"/>
                  </a:cubicBezTo>
                  <a:cubicBezTo>
                    <a:pt x="40" y="100"/>
                    <a:pt x="100" y="60"/>
                    <a:pt x="120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15"/>
            <p:cNvSpPr/>
            <p:nvPr/>
          </p:nvSpPr>
          <p:spPr>
            <a:xfrm>
              <a:off x="-3187275" y="-1675575"/>
              <a:ext cx="100475" cy="112925"/>
            </a:xfrm>
            <a:custGeom>
              <a:rect b="b" l="l" r="r" t="t"/>
              <a:pathLst>
                <a:path extrusionOk="0" h="4517" w="4019">
                  <a:moveTo>
                    <a:pt x="2228" y="3761"/>
                  </a:moveTo>
                  <a:cubicBezTo>
                    <a:pt x="2726" y="3820"/>
                    <a:pt x="3183" y="4039"/>
                    <a:pt x="3720" y="4119"/>
                  </a:cubicBezTo>
                  <a:cubicBezTo>
                    <a:pt x="3581" y="3621"/>
                    <a:pt x="3561" y="3581"/>
                    <a:pt x="3163" y="3581"/>
                  </a:cubicBezTo>
                  <a:cubicBezTo>
                    <a:pt x="2964" y="3581"/>
                    <a:pt x="2984" y="3542"/>
                    <a:pt x="3064" y="3422"/>
                  </a:cubicBezTo>
                  <a:cubicBezTo>
                    <a:pt x="3064" y="3383"/>
                    <a:pt x="3024" y="3323"/>
                    <a:pt x="2984" y="3323"/>
                  </a:cubicBezTo>
                  <a:cubicBezTo>
                    <a:pt x="2567" y="3223"/>
                    <a:pt x="2248" y="2925"/>
                    <a:pt x="1791" y="2865"/>
                  </a:cubicBezTo>
                  <a:cubicBezTo>
                    <a:pt x="1353" y="2786"/>
                    <a:pt x="896" y="2627"/>
                    <a:pt x="438" y="2547"/>
                  </a:cubicBezTo>
                  <a:cubicBezTo>
                    <a:pt x="299" y="2527"/>
                    <a:pt x="179" y="2467"/>
                    <a:pt x="0" y="2388"/>
                  </a:cubicBezTo>
                  <a:cubicBezTo>
                    <a:pt x="438" y="2249"/>
                    <a:pt x="756" y="2269"/>
                    <a:pt x="1095" y="2487"/>
                  </a:cubicBezTo>
                  <a:cubicBezTo>
                    <a:pt x="1333" y="2647"/>
                    <a:pt x="1632" y="2647"/>
                    <a:pt x="1890" y="2726"/>
                  </a:cubicBezTo>
                  <a:cubicBezTo>
                    <a:pt x="2089" y="2766"/>
                    <a:pt x="2288" y="2786"/>
                    <a:pt x="2447" y="2627"/>
                  </a:cubicBezTo>
                  <a:cubicBezTo>
                    <a:pt x="2606" y="2428"/>
                    <a:pt x="2388" y="2269"/>
                    <a:pt x="2328" y="2090"/>
                  </a:cubicBezTo>
                  <a:cubicBezTo>
                    <a:pt x="2567" y="2189"/>
                    <a:pt x="2666" y="2149"/>
                    <a:pt x="2626" y="1950"/>
                  </a:cubicBezTo>
                  <a:cubicBezTo>
                    <a:pt x="2606" y="1751"/>
                    <a:pt x="2467" y="1572"/>
                    <a:pt x="2308" y="1453"/>
                  </a:cubicBezTo>
                  <a:cubicBezTo>
                    <a:pt x="2109" y="1294"/>
                    <a:pt x="1870" y="1174"/>
                    <a:pt x="1731" y="976"/>
                  </a:cubicBezTo>
                  <a:cubicBezTo>
                    <a:pt x="2010" y="896"/>
                    <a:pt x="2169" y="976"/>
                    <a:pt x="2348" y="1194"/>
                  </a:cubicBezTo>
                  <a:cubicBezTo>
                    <a:pt x="2427" y="1334"/>
                    <a:pt x="2527" y="1473"/>
                    <a:pt x="2726" y="1433"/>
                  </a:cubicBezTo>
                  <a:cubicBezTo>
                    <a:pt x="2845" y="1393"/>
                    <a:pt x="2805" y="1493"/>
                    <a:pt x="2805" y="1552"/>
                  </a:cubicBezTo>
                  <a:cubicBezTo>
                    <a:pt x="2825" y="1672"/>
                    <a:pt x="2865" y="1751"/>
                    <a:pt x="3024" y="1851"/>
                  </a:cubicBezTo>
                  <a:cubicBezTo>
                    <a:pt x="3163" y="1473"/>
                    <a:pt x="3143" y="1095"/>
                    <a:pt x="3044" y="757"/>
                  </a:cubicBezTo>
                  <a:cubicBezTo>
                    <a:pt x="3004" y="578"/>
                    <a:pt x="2945" y="399"/>
                    <a:pt x="2964" y="239"/>
                  </a:cubicBezTo>
                  <a:cubicBezTo>
                    <a:pt x="3004" y="41"/>
                    <a:pt x="3004" y="41"/>
                    <a:pt x="3124" y="60"/>
                  </a:cubicBezTo>
                  <a:cubicBezTo>
                    <a:pt x="3223" y="80"/>
                    <a:pt x="3422" y="1"/>
                    <a:pt x="3402" y="259"/>
                  </a:cubicBezTo>
                  <a:cubicBezTo>
                    <a:pt x="3342" y="677"/>
                    <a:pt x="3402" y="1135"/>
                    <a:pt x="3442" y="1572"/>
                  </a:cubicBezTo>
                  <a:cubicBezTo>
                    <a:pt x="3621" y="1274"/>
                    <a:pt x="3561" y="956"/>
                    <a:pt x="3661" y="657"/>
                  </a:cubicBezTo>
                  <a:cubicBezTo>
                    <a:pt x="3661" y="1095"/>
                    <a:pt x="3700" y="1552"/>
                    <a:pt x="3661" y="1990"/>
                  </a:cubicBezTo>
                  <a:cubicBezTo>
                    <a:pt x="3641" y="2368"/>
                    <a:pt x="3661" y="2746"/>
                    <a:pt x="3800" y="3084"/>
                  </a:cubicBezTo>
                  <a:cubicBezTo>
                    <a:pt x="3899" y="3363"/>
                    <a:pt x="4019" y="3621"/>
                    <a:pt x="3860" y="3940"/>
                  </a:cubicBezTo>
                  <a:cubicBezTo>
                    <a:pt x="3800" y="4119"/>
                    <a:pt x="3999" y="4258"/>
                    <a:pt x="3959" y="4516"/>
                  </a:cubicBezTo>
                  <a:cubicBezTo>
                    <a:pt x="3422" y="4238"/>
                    <a:pt x="2845" y="4119"/>
                    <a:pt x="2308" y="3880"/>
                  </a:cubicBezTo>
                  <a:cubicBezTo>
                    <a:pt x="2268" y="3840"/>
                    <a:pt x="2248" y="3780"/>
                    <a:pt x="2228" y="3761"/>
                  </a:cubicBezTo>
                  <a:close/>
                  <a:moveTo>
                    <a:pt x="2766" y="1990"/>
                  </a:moveTo>
                  <a:cubicBezTo>
                    <a:pt x="2666" y="2229"/>
                    <a:pt x="2666" y="2388"/>
                    <a:pt x="2746" y="2567"/>
                  </a:cubicBezTo>
                  <a:cubicBezTo>
                    <a:pt x="2785" y="2666"/>
                    <a:pt x="2865" y="2726"/>
                    <a:pt x="2984" y="2686"/>
                  </a:cubicBezTo>
                  <a:cubicBezTo>
                    <a:pt x="3084" y="2666"/>
                    <a:pt x="3084" y="2567"/>
                    <a:pt x="3064" y="2487"/>
                  </a:cubicBezTo>
                  <a:cubicBezTo>
                    <a:pt x="3044" y="2288"/>
                    <a:pt x="2984" y="2129"/>
                    <a:pt x="2766" y="1990"/>
                  </a:cubicBezTo>
                  <a:close/>
                  <a:moveTo>
                    <a:pt x="3323" y="2746"/>
                  </a:moveTo>
                  <a:cubicBezTo>
                    <a:pt x="3283" y="2965"/>
                    <a:pt x="3263" y="3084"/>
                    <a:pt x="3342" y="3283"/>
                  </a:cubicBezTo>
                  <a:cubicBezTo>
                    <a:pt x="3382" y="3064"/>
                    <a:pt x="3382" y="2945"/>
                    <a:pt x="3323" y="27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-3359850" y="-1682025"/>
              <a:ext cx="193475" cy="42300"/>
            </a:xfrm>
            <a:custGeom>
              <a:rect b="b" l="l" r="r" t="t"/>
              <a:pathLst>
                <a:path extrusionOk="0" h="1692" w="7739">
                  <a:moveTo>
                    <a:pt x="1" y="1631"/>
                  </a:moveTo>
                  <a:cubicBezTo>
                    <a:pt x="60" y="1432"/>
                    <a:pt x="239" y="1393"/>
                    <a:pt x="399" y="1313"/>
                  </a:cubicBezTo>
                  <a:cubicBezTo>
                    <a:pt x="896" y="1015"/>
                    <a:pt x="1453" y="736"/>
                    <a:pt x="1910" y="358"/>
                  </a:cubicBezTo>
                  <a:cubicBezTo>
                    <a:pt x="1890" y="497"/>
                    <a:pt x="1890" y="617"/>
                    <a:pt x="2070" y="597"/>
                  </a:cubicBezTo>
                  <a:cubicBezTo>
                    <a:pt x="2249" y="557"/>
                    <a:pt x="2408" y="517"/>
                    <a:pt x="2547" y="418"/>
                  </a:cubicBezTo>
                  <a:cubicBezTo>
                    <a:pt x="2507" y="318"/>
                    <a:pt x="2467" y="299"/>
                    <a:pt x="2388" y="259"/>
                  </a:cubicBezTo>
                  <a:cubicBezTo>
                    <a:pt x="2308" y="239"/>
                    <a:pt x="2229" y="259"/>
                    <a:pt x="2169" y="338"/>
                  </a:cubicBezTo>
                  <a:cubicBezTo>
                    <a:pt x="2229" y="239"/>
                    <a:pt x="2169" y="120"/>
                    <a:pt x="2189" y="0"/>
                  </a:cubicBezTo>
                  <a:cubicBezTo>
                    <a:pt x="2368" y="20"/>
                    <a:pt x="2507" y="60"/>
                    <a:pt x="2627" y="219"/>
                  </a:cubicBezTo>
                  <a:cubicBezTo>
                    <a:pt x="2766" y="358"/>
                    <a:pt x="2905" y="398"/>
                    <a:pt x="3104" y="318"/>
                  </a:cubicBezTo>
                  <a:cubicBezTo>
                    <a:pt x="3283" y="239"/>
                    <a:pt x="3542" y="199"/>
                    <a:pt x="3701" y="239"/>
                  </a:cubicBezTo>
                  <a:cubicBezTo>
                    <a:pt x="3979" y="318"/>
                    <a:pt x="4258" y="338"/>
                    <a:pt x="4516" y="299"/>
                  </a:cubicBezTo>
                  <a:cubicBezTo>
                    <a:pt x="5153" y="199"/>
                    <a:pt x="5770" y="438"/>
                    <a:pt x="6386" y="358"/>
                  </a:cubicBezTo>
                  <a:cubicBezTo>
                    <a:pt x="6943" y="318"/>
                    <a:pt x="7341" y="557"/>
                    <a:pt x="7739" y="856"/>
                  </a:cubicBezTo>
                  <a:lnTo>
                    <a:pt x="7739" y="856"/>
                  </a:lnTo>
                  <a:cubicBezTo>
                    <a:pt x="6903" y="657"/>
                    <a:pt x="6088" y="537"/>
                    <a:pt x="5252" y="557"/>
                  </a:cubicBezTo>
                  <a:lnTo>
                    <a:pt x="5193" y="557"/>
                  </a:lnTo>
                  <a:cubicBezTo>
                    <a:pt x="5173" y="517"/>
                    <a:pt x="5053" y="617"/>
                    <a:pt x="5113" y="517"/>
                  </a:cubicBezTo>
                  <a:cubicBezTo>
                    <a:pt x="5153" y="497"/>
                    <a:pt x="5193" y="497"/>
                    <a:pt x="5372" y="438"/>
                  </a:cubicBezTo>
                  <a:cubicBezTo>
                    <a:pt x="4874" y="338"/>
                    <a:pt x="4477" y="338"/>
                    <a:pt x="4079" y="358"/>
                  </a:cubicBezTo>
                  <a:cubicBezTo>
                    <a:pt x="3999" y="358"/>
                    <a:pt x="3959" y="398"/>
                    <a:pt x="3959" y="497"/>
                  </a:cubicBezTo>
                  <a:cubicBezTo>
                    <a:pt x="3959" y="557"/>
                    <a:pt x="3999" y="617"/>
                    <a:pt x="4079" y="617"/>
                  </a:cubicBezTo>
                  <a:cubicBezTo>
                    <a:pt x="4357" y="617"/>
                    <a:pt x="4516" y="856"/>
                    <a:pt x="4775" y="935"/>
                  </a:cubicBezTo>
                  <a:cubicBezTo>
                    <a:pt x="4417" y="796"/>
                    <a:pt x="4079" y="895"/>
                    <a:pt x="3721" y="856"/>
                  </a:cubicBezTo>
                  <a:cubicBezTo>
                    <a:pt x="3502" y="836"/>
                    <a:pt x="3462" y="955"/>
                    <a:pt x="3522" y="1194"/>
                  </a:cubicBezTo>
                  <a:cubicBezTo>
                    <a:pt x="3581" y="1353"/>
                    <a:pt x="3681" y="1512"/>
                    <a:pt x="3681" y="1691"/>
                  </a:cubicBezTo>
                  <a:lnTo>
                    <a:pt x="3681" y="1691"/>
                  </a:lnTo>
                  <a:cubicBezTo>
                    <a:pt x="3502" y="1592"/>
                    <a:pt x="3422" y="1413"/>
                    <a:pt x="3363" y="1234"/>
                  </a:cubicBezTo>
                  <a:cubicBezTo>
                    <a:pt x="3203" y="995"/>
                    <a:pt x="3004" y="915"/>
                    <a:pt x="2766" y="1054"/>
                  </a:cubicBezTo>
                  <a:lnTo>
                    <a:pt x="2766" y="1054"/>
                  </a:lnTo>
                  <a:cubicBezTo>
                    <a:pt x="2766" y="915"/>
                    <a:pt x="2726" y="796"/>
                    <a:pt x="2527" y="816"/>
                  </a:cubicBezTo>
                  <a:cubicBezTo>
                    <a:pt x="1871" y="895"/>
                    <a:pt x="1194" y="1035"/>
                    <a:pt x="637" y="1452"/>
                  </a:cubicBezTo>
                  <a:cubicBezTo>
                    <a:pt x="418" y="1512"/>
                    <a:pt x="200" y="1532"/>
                    <a:pt x="1" y="1631"/>
                  </a:cubicBezTo>
                  <a:close/>
                  <a:moveTo>
                    <a:pt x="3303" y="458"/>
                  </a:moveTo>
                  <a:cubicBezTo>
                    <a:pt x="3522" y="597"/>
                    <a:pt x="3522" y="597"/>
                    <a:pt x="3721" y="458"/>
                  </a:cubicBezTo>
                  <a:cubicBezTo>
                    <a:pt x="3601" y="318"/>
                    <a:pt x="3462" y="378"/>
                    <a:pt x="3303" y="4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-3486650" y="-1704400"/>
              <a:ext cx="70125" cy="76100"/>
            </a:xfrm>
            <a:custGeom>
              <a:rect b="b" l="l" r="r" t="t"/>
              <a:pathLst>
                <a:path extrusionOk="0" h="3044" w="2805">
                  <a:moveTo>
                    <a:pt x="1190" y="649"/>
                  </a:moveTo>
                  <a:cubicBezTo>
                    <a:pt x="1204" y="649"/>
                    <a:pt x="1219" y="667"/>
                    <a:pt x="1233" y="696"/>
                  </a:cubicBezTo>
                  <a:cubicBezTo>
                    <a:pt x="1273" y="776"/>
                    <a:pt x="1194" y="796"/>
                    <a:pt x="1134" y="836"/>
                  </a:cubicBezTo>
                  <a:cubicBezTo>
                    <a:pt x="1128" y="841"/>
                    <a:pt x="1121" y="844"/>
                    <a:pt x="1113" y="844"/>
                  </a:cubicBezTo>
                  <a:cubicBezTo>
                    <a:pt x="1094" y="844"/>
                    <a:pt x="1074" y="830"/>
                    <a:pt x="1074" y="816"/>
                  </a:cubicBezTo>
                  <a:cubicBezTo>
                    <a:pt x="1074" y="736"/>
                    <a:pt x="1094" y="696"/>
                    <a:pt x="1174" y="656"/>
                  </a:cubicBezTo>
                  <a:cubicBezTo>
                    <a:pt x="1179" y="651"/>
                    <a:pt x="1184" y="649"/>
                    <a:pt x="1190" y="649"/>
                  </a:cubicBezTo>
                  <a:close/>
                  <a:moveTo>
                    <a:pt x="2507" y="0"/>
                  </a:moveTo>
                  <a:lnTo>
                    <a:pt x="2069" y="139"/>
                  </a:lnTo>
                  <a:cubicBezTo>
                    <a:pt x="1989" y="199"/>
                    <a:pt x="1910" y="239"/>
                    <a:pt x="1830" y="279"/>
                  </a:cubicBezTo>
                  <a:cubicBezTo>
                    <a:pt x="1781" y="311"/>
                    <a:pt x="1706" y="343"/>
                    <a:pt x="1626" y="343"/>
                  </a:cubicBezTo>
                  <a:cubicBezTo>
                    <a:pt x="1608" y="343"/>
                    <a:pt x="1590" y="342"/>
                    <a:pt x="1572" y="338"/>
                  </a:cubicBezTo>
                  <a:cubicBezTo>
                    <a:pt x="1293" y="497"/>
                    <a:pt x="1034" y="637"/>
                    <a:pt x="776" y="816"/>
                  </a:cubicBezTo>
                  <a:cubicBezTo>
                    <a:pt x="696" y="1194"/>
                    <a:pt x="497" y="1472"/>
                    <a:pt x="239" y="1790"/>
                  </a:cubicBezTo>
                  <a:cubicBezTo>
                    <a:pt x="179" y="1293"/>
                    <a:pt x="477" y="1054"/>
                    <a:pt x="736" y="836"/>
                  </a:cubicBezTo>
                  <a:lnTo>
                    <a:pt x="736" y="836"/>
                  </a:lnTo>
                  <a:cubicBezTo>
                    <a:pt x="577" y="955"/>
                    <a:pt x="398" y="1094"/>
                    <a:pt x="219" y="1233"/>
                  </a:cubicBezTo>
                  <a:cubicBezTo>
                    <a:pt x="139" y="1392"/>
                    <a:pt x="119" y="1591"/>
                    <a:pt x="139" y="1890"/>
                  </a:cubicBezTo>
                  <a:cubicBezTo>
                    <a:pt x="179" y="2188"/>
                    <a:pt x="119" y="2467"/>
                    <a:pt x="80" y="2765"/>
                  </a:cubicBezTo>
                  <a:cubicBezTo>
                    <a:pt x="40" y="2845"/>
                    <a:pt x="0" y="2984"/>
                    <a:pt x="99" y="3044"/>
                  </a:cubicBezTo>
                  <a:lnTo>
                    <a:pt x="159" y="3044"/>
                  </a:lnTo>
                  <a:cubicBezTo>
                    <a:pt x="179" y="3024"/>
                    <a:pt x="199" y="3004"/>
                    <a:pt x="199" y="2984"/>
                  </a:cubicBezTo>
                  <a:cubicBezTo>
                    <a:pt x="259" y="2268"/>
                    <a:pt x="597" y="1711"/>
                    <a:pt x="1154" y="1273"/>
                  </a:cubicBezTo>
                  <a:cubicBezTo>
                    <a:pt x="1233" y="1194"/>
                    <a:pt x="1333" y="1094"/>
                    <a:pt x="1373" y="975"/>
                  </a:cubicBezTo>
                  <a:cubicBezTo>
                    <a:pt x="1512" y="537"/>
                    <a:pt x="1830" y="378"/>
                    <a:pt x="2228" y="338"/>
                  </a:cubicBezTo>
                  <a:cubicBezTo>
                    <a:pt x="2487" y="318"/>
                    <a:pt x="2666" y="279"/>
                    <a:pt x="2805" y="99"/>
                  </a:cubicBezTo>
                  <a:cubicBezTo>
                    <a:pt x="2765" y="86"/>
                    <a:pt x="2719" y="84"/>
                    <a:pt x="2674" y="84"/>
                  </a:cubicBezTo>
                  <a:cubicBezTo>
                    <a:pt x="2652" y="84"/>
                    <a:pt x="2631" y="85"/>
                    <a:pt x="2611" y="85"/>
                  </a:cubicBezTo>
                  <a:cubicBezTo>
                    <a:pt x="2551" y="85"/>
                    <a:pt x="2507" y="80"/>
                    <a:pt x="2507" y="40"/>
                  </a:cubicBezTo>
                  <a:lnTo>
                    <a:pt x="25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15"/>
            <p:cNvSpPr/>
            <p:nvPr/>
          </p:nvSpPr>
          <p:spPr>
            <a:xfrm>
              <a:off x="-3302650" y="-1642250"/>
              <a:ext cx="56725" cy="139775"/>
            </a:xfrm>
            <a:custGeom>
              <a:rect b="b" l="l" r="r" t="t"/>
              <a:pathLst>
                <a:path extrusionOk="0" h="5591" w="2269">
                  <a:moveTo>
                    <a:pt x="0" y="5411"/>
                  </a:moveTo>
                  <a:cubicBezTo>
                    <a:pt x="140" y="5212"/>
                    <a:pt x="398" y="5212"/>
                    <a:pt x="597" y="5133"/>
                  </a:cubicBezTo>
                  <a:cubicBezTo>
                    <a:pt x="1134" y="4874"/>
                    <a:pt x="1592" y="4476"/>
                    <a:pt x="1711" y="3880"/>
                  </a:cubicBezTo>
                  <a:cubicBezTo>
                    <a:pt x="1870" y="3203"/>
                    <a:pt x="2029" y="2487"/>
                    <a:pt x="1811" y="1791"/>
                  </a:cubicBezTo>
                  <a:cubicBezTo>
                    <a:pt x="1691" y="1353"/>
                    <a:pt x="1592" y="916"/>
                    <a:pt x="1472" y="458"/>
                  </a:cubicBezTo>
                  <a:cubicBezTo>
                    <a:pt x="1413" y="319"/>
                    <a:pt x="1333" y="160"/>
                    <a:pt x="1393" y="1"/>
                  </a:cubicBezTo>
                  <a:lnTo>
                    <a:pt x="1393" y="1"/>
                  </a:lnTo>
                  <a:cubicBezTo>
                    <a:pt x="1830" y="697"/>
                    <a:pt x="1990" y="1493"/>
                    <a:pt x="2069" y="2288"/>
                  </a:cubicBezTo>
                  <a:cubicBezTo>
                    <a:pt x="2069" y="2388"/>
                    <a:pt x="2089" y="2507"/>
                    <a:pt x="2089" y="2626"/>
                  </a:cubicBezTo>
                  <a:cubicBezTo>
                    <a:pt x="2208" y="2626"/>
                    <a:pt x="2268" y="2686"/>
                    <a:pt x="2248" y="2805"/>
                  </a:cubicBezTo>
                  <a:cubicBezTo>
                    <a:pt x="2049" y="3900"/>
                    <a:pt x="1572" y="4815"/>
                    <a:pt x="577" y="5392"/>
                  </a:cubicBezTo>
                  <a:cubicBezTo>
                    <a:pt x="418" y="5471"/>
                    <a:pt x="279" y="5590"/>
                    <a:pt x="120" y="5372"/>
                  </a:cubicBezTo>
                  <a:cubicBezTo>
                    <a:pt x="120" y="5372"/>
                    <a:pt x="40" y="5392"/>
                    <a:pt x="0" y="54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15"/>
            <p:cNvSpPr/>
            <p:nvPr/>
          </p:nvSpPr>
          <p:spPr>
            <a:xfrm>
              <a:off x="-3391175" y="-1562175"/>
              <a:ext cx="44275" cy="56725"/>
            </a:xfrm>
            <a:custGeom>
              <a:rect b="b" l="l" r="r" t="t"/>
              <a:pathLst>
                <a:path extrusionOk="0" h="2269" w="1771">
                  <a:moveTo>
                    <a:pt x="935" y="1393"/>
                  </a:moveTo>
                  <a:cubicBezTo>
                    <a:pt x="1134" y="1711"/>
                    <a:pt x="1274" y="2089"/>
                    <a:pt x="1771" y="2089"/>
                  </a:cubicBezTo>
                  <a:cubicBezTo>
                    <a:pt x="1552" y="2208"/>
                    <a:pt x="1373" y="2268"/>
                    <a:pt x="1194" y="2069"/>
                  </a:cubicBezTo>
                  <a:cubicBezTo>
                    <a:pt x="1095" y="1930"/>
                    <a:pt x="935" y="1890"/>
                    <a:pt x="796" y="1791"/>
                  </a:cubicBezTo>
                  <a:cubicBezTo>
                    <a:pt x="478" y="1572"/>
                    <a:pt x="259" y="1293"/>
                    <a:pt x="259" y="876"/>
                  </a:cubicBezTo>
                  <a:cubicBezTo>
                    <a:pt x="259" y="796"/>
                    <a:pt x="259" y="697"/>
                    <a:pt x="199" y="637"/>
                  </a:cubicBezTo>
                  <a:cubicBezTo>
                    <a:pt x="0" y="378"/>
                    <a:pt x="140" y="199"/>
                    <a:pt x="339" y="20"/>
                  </a:cubicBezTo>
                  <a:lnTo>
                    <a:pt x="339" y="0"/>
                  </a:lnTo>
                  <a:cubicBezTo>
                    <a:pt x="358" y="299"/>
                    <a:pt x="279" y="597"/>
                    <a:pt x="478" y="876"/>
                  </a:cubicBezTo>
                  <a:cubicBezTo>
                    <a:pt x="438" y="876"/>
                    <a:pt x="378" y="895"/>
                    <a:pt x="378" y="935"/>
                  </a:cubicBezTo>
                  <a:cubicBezTo>
                    <a:pt x="398" y="1273"/>
                    <a:pt x="557" y="1532"/>
                    <a:pt x="896" y="1671"/>
                  </a:cubicBezTo>
                  <a:cubicBezTo>
                    <a:pt x="935" y="1572"/>
                    <a:pt x="935" y="1492"/>
                    <a:pt x="935" y="1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15"/>
            <p:cNvSpPr/>
            <p:nvPr/>
          </p:nvSpPr>
          <p:spPr>
            <a:xfrm>
              <a:off x="-3382225" y="-1597500"/>
              <a:ext cx="16925" cy="70150"/>
            </a:xfrm>
            <a:custGeom>
              <a:rect b="b" l="l" r="r" t="t"/>
              <a:pathLst>
                <a:path extrusionOk="0" h="2806" w="677">
                  <a:moveTo>
                    <a:pt x="0" y="1473"/>
                  </a:moveTo>
                  <a:cubicBezTo>
                    <a:pt x="20" y="976"/>
                    <a:pt x="319" y="518"/>
                    <a:pt x="299" y="1"/>
                  </a:cubicBezTo>
                  <a:cubicBezTo>
                    <a:pt x="418" y="140"/>
                    <a:pt x="577" y="220"/>
                    <a:pt x="458" y="419"/>
                  </a:cubicBezTo>
                  <a:cubicBezTo>
                    <a:pt x="219" y="797"/>
                    <a:pt x="259" y="1214"/>
                    <a:pt x="299" y="1632"/>
                  </a:cubicBezTo>
                  <a:cubicBezTo>
                    <a:pt x="359" y="1990"/>
                    <a:pt x="299" y="2388"/>
                    <a:pt x="677" y="2627"/>
                  </a:cubicBezTo>
                  <a:cubicBezTo>
                    <a:pt x="677" y="2627"/>
                    <a:pt x="597" y="2746"/>
                    <a:pt x="538" y="2806"/>
                  </a:cubicBezTo>
                  <a:lnTo>
                    <a:pt x="577" y="2806"/>
                  </a:lnTo>
                  <a:cubicBezTo>
                    <a:pt x="398" y="2647"/>
                    <a:pt x="359" y="2388"/>
                    <a:pt x="100" y="2308"/>
                  </a:cubicBezTo>
                  <a:cubicBezTo>
                    <a:pt x="299" y="2249"/>
                    <a:pt x="299" y="2129"/>
                    <a:pt x="279" y="1990"/>
                  </a:cubicBezTo>
                  <a:cubicBezTo>
                    <a:pt x="219" y="1752"/>
                    <a:pt x="199" y="1533"/>
                    <a:pt x="160" y="1254"/>
                  </a:cubicBezTo>
                  <a:cubicBezTo>
                    <a:pt x="100" y="1334"/>
                    <a:pt x="40" y="1393"/>
                    <a:pt x="0" y="1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15"/>
            <p:cNvSpPr/>
            <p:nvPr/>
          </p:nvSpPr>
          <p:spPr>
            <a:xfrm>
              <a:off x="-3185300" y="-1593500"/>
              <a:ext cx="54250" cy="13450"/>
            </a:xfrm>
            <a:custGeom>
              <a:rect b="b" l="l" r="r" t="t"/>
              <a:pathLst>
                <a:path extrusionOk="0" h="538" w="2170">
                  <a:moveTo>
                    <a:pt x="2169" y="478"/>
                  </a:moveTo>
                  <a:cubicBezTo>
                    <a:pt x="1692" y="537"/>
                    <a:pt x="1274" y="318"/>
                    <a:pt x="797" y="259"/>
                  </a:cubicBezTo>
                  <a:cubicBezTo>
                    <a:pt x="518" y="239"/>
                    <a:pt x="279" y="159"/>
                    <a:pt x="1" y="20"/>
                  </a:cubicBezTo>
                  <a:cubicBezTo>
                    <a:pt x="598" y="0"/>
                    <a:pt x="1473" y="199"/>
                    <a:pt x="2169" y="478"/>
                  </a:cubicBezTo>
                  <a:cubicBezTo>
                    <a:pt x="2149" y="478"/>
                    <a:pt x="2169" y="478"/>
                    <a:pt x="2169" y="4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15"/>
            <p:cNvSpPr/>
            <p:nvPr/>
          </p:nvSpPr>
          <p:spPr>
            <a:xfrm>
              <a:off x="-3146000" y="-1651700"/>
              <a:ext cx="24900" cy="30375"/>
            </a:xfrm>
            <a:custGeom>
              <a:rect b="b" l="l" r="r" t="t"/>
              <a:pathLst>
                <a:path extrusionOk="0" h="1215" w="996">
                  <a:moveTo>
                    <a:pt x="80" y="1"/>
                  </a:moveTo>
                  <a:cubicBezTo>
                    <a:pt x="219" y="200"/>
                    <a:pt x="438" y="319"/>
                    <a:pt x="637" y="478"/>
                  </a:cubicBezTo>
                  <a:cubicBezTo>
                    <a:pt x="816" y="597"/>
                    <a:pt x="935" y="737"/>
                    <a:pt x="975" y="975"/>
                  </a:cubicBezTo>
                  <a:cubicBezTo>
                    <a:pt x="995" y="1174"/>
                    <a:pt x="916" y="1214"/>
                    <a:pt x="677" y="1115"/>
                  </a:cubicBezTo>
                  <a:lnTo>
                    <a:pt x="677" y="1035"/>
                  </a:lnTo>
                  <a:cubicBezTo>
                    <a:pt x="637" y="776"/>
                    <a:pt x="398" y="637"/>
                    <a:pt x="279" y="438"/>
                  </a:cubicBezTo>
                  <a:lnTo>
                    <a:pt x="40" y="219"/>
                  </a:lnTo>
                  <a:cubicBezTo>
                    <a:pt x="1" y="160"/>
                    <a:pt x="40" y="80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15"/>
            <p:cNvSpPr/>
            <p:nvPr/>
          </p:nvSpPr>
          <p:spPr>
            <a:xfrm>
              <a:off x="-3166400" y="-1661150"/>
              <a:ext cx="22425" cy="14950"/>
            </a:xfrm>
            <a:custGeom>
              <a:rect b="b" l="l" r="r" t="t"/>
              <a:pathLst>
                <a:path extrusionOk="0" h="598" w="897">
                  <a:moveTo>
                    <a:pt x="896" y="399"/>
                  </a:moveTo>
                  <a:cubicBezTo>
                    <a:pt x="836" y="458"/>
                    <a:pt x="817" y="538"/>
                    <a:pt x="836" y="597"/>
                  </a:cubicBezTo>
                  <a:cubicBezTo>
                    <a:pt x="538" y="458"/>
                    <a:pt x="260" y="239"/>
                    <a:pt x="1" y="1"/>
                  </a:cubicBezTo>
                  <a:lnTo>
                    <a:pt x="1" y="1"/>
                  </a:lnTo>
                  <a:cubicBezTo>
                    <a:pt x="359" y="1"/>
                    <a:pt x="618" y="200"/>
                    <a:pt x="896" y="3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15"/>
            <p:cNvSpPr/>
            <p:nvPr/>
          </p:nvSpPr>
          <p:spPr>
            <a:xfrm>
              <a:off x="-3312600" y="-1675575"/>
              <a:ext cx="15950" cy="8975"/>
            </a:xfrm>
            <a:custGeom>
              <a:rect b="b" l="l" r="r" t="t"/>
              <a:pathLst>
                <a:path extrusionOk="0" h="359" w="638">
                  <a:moveTo>
                    <a:pt x="279" y="80"/>
                  </a:moveTo>
                  <a:cubicBezTo>
                    <a:pt x="319" y="1"/>
                    <a:pt x="398" y="1"/>
                    <a:pt x="498" y="1"/>
                  </a:cubicBezTo>
                  <a:cubicBezTo>
                    <a:pt x="577" y="1"/>
                    <a:pt x="617" y="60"/>
                    <a:pt x="637" y="160"/>
                  </a:cubicBezTo>
                  <a:cubicBezTo>
                    <a:pt x="518" y="259"/>
                    <a:pt x="339" y="319"/>
                    <a:pt x="180" y="339"/>
                  </a:cubicBezTo>
                  <a:cubicBezTo>
                    <a:pt x="0" y="359"/>
                    <a:pt x="0" y="239"/>
                    <a:pt x="20" y="120"/>
                  </a:cubicBezTo>
                  <a:cubicBezTo>
                    <a:pt x="100" y="80"/>
                    <a:pt x="180" y="80"/>
                    <a:pt x="279" y="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15"/>
            <p:cNvSpPr/>
            <p:nvPr/>
          </p:nvSpPr>
          <p:spPr>
            <a:xfrm>
              <a:off x="-3416550" y="-1711875"/>
              <a:ext cx="20425" cy="9975"/>
            </a:xfrm>
            <a:custGeom>
              <a:rect b="b" l="l" r="r" t="t"/>
              <a:pathLst>
                <a:path extrusionOk="0" h="399" w="817">
                  <a:moveTo>
                    <a:pt x="1" y="359"/>
                  </a:moveTo>
                  <a:cubicBezTo>
                    <a:pt x="260" y="239"/>
                    <a:pt x="458" y="1"/>
                    <a:pt x="817" y="299"/>
                  </a:cubicBezTo>
                  <a:cubicBezTo>
                    <a:pt x="498" y="359"/>
                    <a:pt x="260" y="398"/>
                    <a:pt x="1" y="3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15"/>
            <p:cNvSpPr/>
            <p:nvPr/>
          </p:nvSpPr>
          <p:spPr>
            <a:xfrm>
              <a:off x="-3336475" y="-1507975"/>
              <a:ext cx="33850" cy="3000"/>
            </a:xfrm>
            <a:custGeom>
              <a:rect b="b" l="l" r="r" t="t"/>
              <a:pathLst>
                <a:path extrusionOk="0" h="120" w="1354">
                  <a:moveTo>
                    <a:pt x="1353" y="40"/>
                  </a:moveTo>
                  <a:cubicBezTo>
                    <a:pt x="896" y="80"/>
                    <a:pt x="458" y="120"/>
                    <a:pt x="1" y="40"/>
                  </a:cubicBezTo>
                  <a:cubicBezTo>
                    <a:pt x="458" y="21"/>
                    <a:pt x="896" y="1"/>
                    <a:pt x="1353" y="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15"/>
            <p:cNvSpPr/>
            <p:nvPr/>
          </p:nvSpPr>
          <p:spPr>
            <a:xfrm>
              <a:off x="-3372275" y="-1706900"/>
              <a:ext cx="25375" cy="7975"/>
            </a:xfrm>
            <a:custGeom>
              <a:rect b="b" l="l" r="r" t="t"/>
              <a:pathLst>
                <a:path extrusionOk="0" h="319" w="1015">
                  <a:moveTo>
                    <a:pt x="1015" y="319"/>
                  </a:moveTo>
                  <a:cubicBezTo>
                    <a:pt x="697" y="219"/>
                    <a:pt x="339" y="160"/>
                    <a:pt x="0" y="120"/>
                  </a:cubicBezTo>
                  <a:cubicBezTo>
                    <a:pt x="339" y="120"/>
                    <a:pt x="716" y="1"/>
                    <a:pt x="1015" y="3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15"/>
            <p:cNvSpPr/>
            <p:nvPr/>
          </p:nvSpPr>
          <p:spPr>
            <a:xfrm>
              <a:off x="-3245475" y="-1612400"/>
              <a:ext cx="525" cy="18425"/>
            </a:xfrm>
            <a:custGeom>
              <a:rect b="b" l="l" r="r" t="t"/>
              <a:pathLst>
                <a:path extrusionOk="0" h="737" w="21">
                  <a:moveTo>
                    <a:pt x="1" y="736"/>
                  </a:moveTo>
                  <a:lnTo>
                    <a:pt x="1" y="0"/>
                  </a:lnTo>
                  <a:lnTo>
                    <a:pt x="21" y="0"/>
                  </a:lnTo>
                  <a:cubicBezTo>
                    <a:pt x="21" y="239"/>
                    <a:pt x="21" y="497"/>
                    <a:pt x="1" y="736"/>
                  </a:cubicBezTo>
                  <a:cubicBezTo>
                    <a:pt x="21" y="736"/>
                    <a:pt x="21" y="736"/>
                    <a:pt x="1" y="7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15"/>
            <p:cNvSpPr/>
            <p:nvPr/>
          </p:nvSpPr>
          <p:spPr>
            <a:xfrm>
              <a:off x="-3375275" y="-1641750"/>
              <a:ext cx="15450" cy="14450"/>
            </a:xfrm>
            <a:custGeom>
              <a:rect b="b" l="l" r="r" t="t"/>
              <a:pathLst>
                <a:path extrusionOk="0" h="578" w="618">
                  <a:moveTo>
                    <a:pt x="598" y="0"/>
                  </a:moveTo>
                  <a:cubicBezTo>
                    <a:pt x="439" y="259"/>
                    <a:pt x="220" y="398"/>
                    <a:pt x="1" y="577"/>
                  </a:cubicBezTo>
                  <a:lnTo>
                    <a:pt x="1" y="577"/>
                  </a:lnTo>
                  <a:cubicBezTo>
                    <a:pt x="140" y="319"/>
                    <a:pt x="339" y="120"/>
                    <a:pt x="598" y="0"/>
                  </a:cubicBezTo>
                  <a:cubicBezTo>
                    <a:pt x="618" y="20"/>
                    <a:pt x="598" y="0"/>
                    <a:pt x="5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15"/>
            <p:cNvSpPr/>
            <p:nvPr/>
          </p:nvSpPr>
          <p:spPr>
            <a:xfrm>
              <a:off x="-3139025" y="-1640750"/>
              <a:ext cx="9950" cy="14950"/>
            </a:xfrm>
            <a:custGeom>
              <a:rect b="b" l="l" r="r" t="t"/>
              <a:pathLst>
                <a:path extrusionOk="0" h="598" w="398">
                  <a:moveTo>
                    <a:pt x="0" y="0"/>
                  </a:moveTo>
                  <a:cubicBezTo>
                    <a:pt x="119" y="219"/>
                    <a:pt x="358" y="338"/>
                    <a:pt x="398" y="597"/>
                  </a:cubicBezTo>
                  <a:cubicBezTo>
                    <a:pt x="239" y="398"/>
                    <a:pt x="20" y="259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15"/>
            <p:cNvSpPr/>
            <p:nvPr/>
          </p:nvSpPr>
          <p:spPr>
            <a:xfrm>
              <a:off x="-3347425" y="-1700425"/>
              <a:ext cx="15450" cy="5975"/>
            </a:xfrm>
            <a:custGeom>
              <a:rect b="b" l="l" r="r" t="t"/>
              <a:pathLst>
                <a:path extrusionOk="0" h="239" w="618">
                  <a:moveTo>
                    <a:pt x="618" y="239"/>
                  </a:moveTo>
                  <a:cubicBezTo>
                    <a:pt x="419" y="179"/>
                    <a:pt x="220" y="120"/>
                    <a:pt x="21" y="60"/>
                  </a:cubicBezTo>
                  <a:lnTo>
                    <a:pt x="1" y="60"/>
                  </a:lnTo>
                  <a:cubicBezTo>
                    <a:pt x="240" y="0"/>
                    <a:pt x="478" y="0"/>
                    <a:pt x="618" y="2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15"/>
            <p:cNvSpPr/>
            <p:nvPr/>
          </p:nvSpPr>
          <p:spPr>
            <a:xfrm>
              <a:off x="-3381225" y="-1627325"/>
              <a:ext cx="6475" cy="8475"/>
            </a:xfrm>
            <a:custGeom>
              <a:rect b="b" l="l" r="r" t="t"/>
              <a:pathLst>
                <a:path extrusionOk="0" h="339" w="259">
                  <a:moveTo>
                    <a:pt x="239" y="0"/>
                  </a:moveTo>
                  <a:cubicBezTo>
                    <a:pt x="259" y="140"/>
                    <a:pt x="159" y="219"/>
                    <a:pt x="0" y="339"/>
                  </a:cubicBezTo>
                  <a:cubicBezTo>
                    <a:pt x="60" y="140"/>
                    <a:pt x="100" y="40"/>
                    <a:pt x="239" y="0"/>
                  </a:cubicBezTo>
                  <a:cubicBezTo>
                    <a:pt x="259" y="20"/>
                    <a:pt x="239" y="0"/>
                    <a:pt x="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15"/>
            <p:cNvSpPr/>
            <p:nvPr/>
          </p:nvSpPr>
          <p:spPr>
            <a:xfrm>
              <a:off x="-3332000" y="-1695450"/>
              <a:ext cx="11975" cy="4975"/>
            </a:xfrm>
            <a:custGeom>
              <a:rect b="b" l="l" r="r" t="t"/>
              <a:pathLst>
                <a:path extrusionOk="0" h="199" w="479">
                  <a:moveTo>
                    <a:pt x="1" y="60"/>
                  </a:moveTo>
                  <a:cubicBezTo>
                    <a:pt x="160" y="0"/>
                    <a:pt x="299" y="60"/>
                    <a:pt x="478" y="199"/>
                  </a:cubicBezTo>
                  <a:cubicBezTo>
                    <a:pt x="259" y="179"/>
                    <a:pt x="120" y="100"/>
                    <a:pt x="1" y="60"/>
                  </a:cubicBezTo>
                  <a:cubicBezTo>
                    <a:pt x="1" y="40"/>
                    <a:pt x="1" y="60"/>
                    <a:pt x="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15"/>
            <p:cNvSpPr/>
            <p:nvPr/>
          </p:nvSpPr>
          <p:spPr>
            <a:xfrm>
              <a:off x="-3300175" y="-1658650"/>
              <a:ext cx="9475" cy="4500"/>
            </a:xfrm>
            <a:custGeom>
              <a:rect b="b" l="l" r="r" t="t"/>
              <a:pathLst>
                <a:path extrusionOk="0" h="180" w="379">
                  <a:moveTo>
                    <a:pt x="379" y="60"/>
                  </a:moveTo>
                  <a:cubicBezTo>
                    <a:pt x="240" y="100"/>
                    <a:pt x="120" y="139"/>
                    <a:pt x="1" y="179"/>
                  </a:cubicBezTo>
                  <a:cubicBezTo>
                    <a:pt x="80" y="0"/>
                    <a:pt x="220" y="0"/>
                    <a:pt x="379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15"/>
            <p:cNvSpPr/>
            <p:nvPr/>
          </p:nvSpPr>
          <p:spPr>
            <a:xfrm>
              <a:off x="-3392675" y="-1586550"/>
              <a:ext cx="4000" cy="4500"/>
            </a:xfrm>
            <a:custGeom>
              <a:rect b="b" l="l" r="r" t="t"/>
              <a:pathLst>
                <a:path extrusionOk="0" h="180" w="160">
                  <a:moveTo>
                    <a:pt x="60" y="100"/>
                  </a:moveTo>
                  <a:cubicBezTo>
                    <a:pt x="60" y="80"/>
                    <a:pt x="100" y="20"/>
                    <a:pt x="100" y="20"/>
                  </a:cubicBezTo>
                  <a:cubicBezTo>
                    <a:pt x="160" y="20"/>
                    <a:pt x="100" y="1"/>
                    <a:pt x="100" y="80"/>
                  </a:cubicBezTo>
                  <a:cubicBezTo>
                    <a:pt x="100" y="100"/>
                    <a:pt x="60" y="160"/>
                    <a:pt x="60" y="160"/>
                  </a:cubicBezTo>
                  <a:cubicBezTo>
                    <a:pt x="1" y="120"/>
                    <a:pt x="60" y="180"/>
                    <a:pt x="60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15"/>
            <p:cNvSpPr/>
            <p:nvPr/>
          </p:nvSpPr>
          <p:spPr>
            <a:xfrm>
              <a:off x="-3322050" y="-1499025"/>
              <a:ext cx="5000" cy="3500"/>
            </a:xfrm>
            <a:custGeom>
              <a:rect b="b" l="l" r="r" t="t"/>
              <a:pathLst>
                <a:path extrusionOk="0" h="140" w="200">
                  <a:moveTo>
                    <a:pt x="100" y="100"/>
                  </a:moveTo>
                  <a:cubicBezTo>
                    <a:pt x="60" y="100"/>
                    <a:pt x="1" y="140"/>
                    <a:pt x="1" y="60"/>
                  </a:cubicBezTo>
                  <a:cubicBezTo>
                    <a:pt x="40" y="60"/>
                    <a:pt x="60" y="40"/>
                    <a:pt x="100" y="40"/>
                  </a:cubicBezTo>
                  <a:cubicBezTo>
                    <a:pt x="160" y="40"/>
                    <a:pt x="199" y="1"/>
                    <a:pt x="199" y="60"/>
                  </a:cubicBezTo>
                  <a:cubicBezTo>
                    <a:pt x="160" y="100"/>
                    <a:pt x="120" y="100"/>
                    <a:pt x="100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15"/>
            <p:cNvSpPr/>
            <p:nvPr/>
          </p:nvSpPr>
          <p:spPr>
            <a:xfrm>
              <a:off x="-3120625" y="-1625825"/>
              <a:ext cx="10950" cy="18425"/>
            </a:xfrm>
            <a:custGeom>
              <a:rect b="b" l="l" r="r" t="t"/>
              <a:pathLst>
                <a:path extrusionOk="0" h="737" w="438">
                  <a:moveTo>
                    <a:pt x="100" y="0"/>
                  </a:moveTo>
                  <a:cubicBezTo>
                    <a:pt x="318" y="139"/>
                    <a:pt x="378" y="298"/>
                    <a:pt x="398" y="497"/>
                  </a:cubicBezTo>
                  <a:cubicBezTo>
                    <a:pt x="398" y="577"/>
                    <a:pt x="438" y="676"/>
                    <a:pt x="338" y="696"/>
                  </a:cubicBezTo>
                  <a:cubicBezTo>
                    <a:pt x="239" y="736"/>
                    <a:pt x="139" y="676"/>
                    <a:pt x="80" y="577"/>
                  </a:cubicBezTo>
                  <a:cubicBezTo>
                    <a:pt x="0" y="398"/>
                    <a:pt x="0" y="239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15"/>
            <p:cNvSpPr/>
            <p:nvPr/>
          </p:nvSpPr>
          <p:spPr>
            <a:xfrm>
              <a:off x="-3105725" y="-1606950"/>
              <a:ext cx="3025" cy="13475"/>
            </a:xfrm>
            <a:custGeom>
              <a:rect b="b" l="l" r="r" t="t"/>
              <a:pathLst>
                <a:path extrusionOk="0" h="539" w="121">
                  <a:moveTo>
                    <a:pt x="61" y="1"/>
                  </a:moveTo>
                  <a:cubicBezTo>
                    <a:pt x="120" y="220"/>
                    <a:pt x="120" y="339"/>
                    <a:pt x="80" y="538"/>
                  </a:cubicBezTo>
                  <a:cubicBezTo>
                    <a:pt x="1" y="319"/>
                    <a:pt x="21" y="200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15"/>
            <p:cNvSpPr/>
            <p:nvPr/>
          </p:nvSpPr>
          <p:spPr>
            <a:xfrm>
              <a:off x="-3277300" y="-1674075"/>
              <a:ext cx="10475" cy="6975"/>
            </a:xfrm>
            <a:custGeom>
              <a:rect b="b" l="l" r="r" t="t"/>
              <a:pathLst>
                <a:path extrusionOk="0" h="279" w="419">
                  <a:moveTo>
                    <a:pt x="1" y="140"/>
                  </a:moveTo>
                  <a:cubicBezTo>
                    <a:pt x="160" y="60"/>
                    <a:pt x="279" y="0"/>
                    <a:pt x="419" y="140"/>
                  </a:cubicBezTo>
                  <a:cubicBezTo>
                    <a:pt x="220" y="279"/>
                    <a:pt x="220" y="279"/>
                    <a:pt x="1" y="1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15"/>
            <p:cNvSpPr/>
            <p:nvPr/>
          </p:nvSpPr>
          <p:spPr>
            <a:xfrm>
              <a:off x="-3482675" y="-1683525"/>
              <a:ext cx="14450" cy="24400"/>
            </a:xfrm>
            <a:custGeom>
              <a:rect b="b" l="l" r="r" t="t"/>
              <a:pathLst>
                <a:path extrusionOk="0" h="976" w="578">
                  <a:moveTo>
                    <a:pt x="577" y="1"/>
                  </a:moveTo>
                  <a:lnTo>
                    <a:pt x="557" y="20"/>
                  </a:lnTo>
                  <a:cubicBezTo>
                    <a:pt x="279" y="279"/>
                    <a:pt x="0" y="478"/>
                    <a:pt x="60" y="975"/>
                  </a:cubicBezTo>
                  <a:cubicBezTo>
                    <a:pt x="338" y="657"/>
                    <a:pt x="537" y="359"/>
                    <a:pt x="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15"/>
            <p:cNvSpPr/>
            <p:nvPr/>
          </p:nvSpPr>
          <p:spPr>
            <a:xfrm>
              <a:off x="-3459800" y="-1688500"/>
              <a:ext cx="4000" cy="6000"/>
            </a:xfrm>
            <a:custGeom>
              <a:rect b="b" l="l" r="r" t="t"/>
              <a:pathLst>
                <a:path extrusionOk="0" h="240" w="160">
                  <a:moveTo>
                    <a:pt x="159" y="60"/>
                  </a:moveTo>
                  <a:cubicBezTo>
                    <a:pt x="159" y="140"/>
                    <a:pt x="120" y="160"/>
                    <a:pt x="60" y="200"/>
                  </a:cubicBezTo>
                  <a:cubicBezTo>
                    <a:pt x="40" y="239"/>
                    <a:pt x="0" y="200"/>
                    <a:pt x="0" y="180"/>
                  </a:cubicBezTo>
                  <a:cubicBezTo>
                    <a:pt x="0" y="100"/>
                    <a:pt x="20" y="60"/>
                    <a:pt x="100" y="20"/>
                  </a:cubicBezTo>
                  <a:cubicBezTo>
                    <a:pt x="139" y="1"/>
                    <a:pt x="159" y="1"/>
                    <a:pt x="159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15"/>
            <p:cNvSpPr/>
            <p:nvPr/>
          </p:nvSpPr>
          <p:spPr>
            <a:xfrm>
              <a:off x="-3383725" y="-1566650"/>
              <a:ext cx="9475" cy="26375"/>
            </a:xfrm>
            <a:custGeom>
              <a:rect b="b" l="l" r="r" t="t"/>
              <a:pathLst>
                <a:path extrusionOk="0" h="1055" w="379">
                  <a:moveTo>
                    <a:pt x="60" y="199"/>
                  </a:moveTo>
                  <a:cubicBezTo>
                    <a:pt x="100" y="159"/>
                    <a:pt x="160" y="100"/>
                    <a:pt x="240" y="0"/>
                  </a:cubicBezTo>
                  <a:cubicBezTo>
                    <a:pt x="279" y="259"/>
                    <a:pt x="339" y="478"/>
                    <a:pt x="359" y="716"/>
                  </a:cubicBezTo>
                  <a:cubicBezTo>
                    <a:pt x="379" y="876"/>
                    <a:pt x="379" y="1015"/>
                    <a:pt x="180" y="1055"/>
                  </a:cubicBezTo>
                  <a:lnTo>
                    <a:pt x="200" y="1055"/>
                  </a:lnTo>
                  <a:cubicBezTo>
                    <a:pt x="1" y="816"/>
                    <a:pt x="60" y="498"/>
                    <a:pt x="60" y="1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15"/>
            <p:cNvSpPr/>
            <p:nvPr/>
          </p:nvSpPr>
          <p:spPr>
            <a:xfrm>
              <a:off x="-3381225" y="-1539800"/>
              <a:ext cx="13950" cy="19925"/>
            </a:xfrm>
            <a:custGeom>
              <a:rect b="b" l="l" r="r" t="t"/>
              <a:pathLst>
                <a:path extrusionOk="0" h="797" w="558">
                  <a:moveTo>
                    <a:pt x="100" y="0"/>
                  </a:moveTo>
                  <a:lnTo>
                    <a:pt x="100" y="0"/>
                  </a:lnTo>
                  <a:cubicBezTo>
                    <a:pt x="338" y="80"/>
                    <a:pt x="378" y="339"/>
                    <a:pt x="557" y="498"/>
                  </a:cubicBezTo>
                  <a:cubicBezTo>
                    <a:pt x="557" y="597"/>
                    <a:pt x="537" y="677"/>
                    <a:pt x="537" y="796"/>
                  </a:cubicBezTo>
                  <a:cubicBezTo>
                    <a:pt x="179" y="637"/>
                    <a:pt x="40" y="398"/>
                    <a:pt x="0" y="80"/>
                  </a:cubicBezTo>
                  <a:cubicBezTo>
                    <a:pt x="0" y="20"/>
                    <a:pt x="60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15"/>
            <p:cNvSpPr/>
            <p:nvPr/>
          </p:nvSpPr>
          <p:spPr>
            <a:xfrm>
              <a:off x="-3490850" y="-1705800"/>
              <a:ext cx="397875" cy="209200"/>
            </a:xfrm>
            <a:custGeom>
              <a:rect b="b" l="l" r="r" t="t"/>
              <a:pathLst>
                <a:path extrusionOk="0" h="8368" w="15915">
                  <a:moveTo>
                    <a:pt x="15903" y="4930"/>
                  </a:moveTo>
                  <a:cubicBezTo>
                    <a:pt x="15903" y="4947"/>
                    <a:pt x="15907" y="4953"/>
                    <a:pt x="15909" y="4953"/>
                  </a:cubicBezTo>
                  <a:cubicBezTo>
                    <a:pt x="15913" y="4953"/>
                    <a:pt x="15915" y="4941"/>
                    <a:pt x="15903" y="4930"/>
                  </a:cubicBezTo>
                  <a:close/>
                  <a:moveTo>
                    <a:pt x="7648" y="1448"/>
                  </a:moveTo>
                  <a:cubicBezTo>
                    <a:pt x="8603" y="2085"/>
                    <a:pt x="9299" y="3000"/>
                    <a:pt x="9498" y="4094"/>
                  </a:cubicBezTo>
                  <a:cubicBezTo>
                    <a:pt x="9756" y="5586"/>
                    <a:pt x="8861" y="7158"/>
                    <a:pt x="7528" y="7814"/>
                  </a:cubicBezTo>
                  <a:cubicBezTo>
                    <a:pt x="7227" y="7957"/>
                    <a:pt x="6917" y="8022"/>
                    <a:pt x="6613" y="8022"/>
                  </a:cubicBezTo>
                  <a:cubicBezTo>
                    <a:pt x="5349" y="8022"/>
                    <a:pt x="4186" y="6901"/>
                    <a:pt x="4186" y="5586"/>
                  </a:cubicBezTo>
                  <a:cubicBezTo>
                    <a:pt x="4186" y="4154"/>
                    <a:pt x="5380" y="2781"/>
                    <a:pt x="6514" y="2025"/>
                  </a:cubicBezTo>
                  <a:cubicBezTo>
                    <a:pt x="6852" y="1767"/>
                    <a:pt x="7250" y="1568"/>
                    <a:pt x="7648" y="1448"/>
                  </a:cubicBezTo>
                  <a:close/>
                  <a:moveTo>
                    <a:pt x="3992" y="1"/>
                  </a:moveTo>
                  <a:cubicBezTo>
                    <a:pt x="2096" y="1"/>
                    <a:pt x="323" y="822"/>
                    <a:pt x="9" y="2960"/>
                  </a:cubicBezTo>
                  <a:cubicBezTo>
                    <a:pt x="0" y="3012"/>
                    <a:pt x="29" y="3034"/>
                    <a:pt x="66" y="3034"/>
                  </a:cubicBezTo>
                  <a:cubicBezTo>
                    <a:pt x="114" y="3034"/>
                    <a:pt x="177" y="2997"/>
                    <a:pt x="188" y="2940"/>
                  </a:cubicBezTo>
                  <a:cubicBezTo>
                    <a:pt x="705" y="1042"/>
                    <a:pt x="2296" y="239"/>
                    <a:pt x="4028" y="239"/>
                  </a:cubicBezTo>
                  <a:cubicBezTo>
                    <a:pt x="5162" y="239"/>
                    <a:pt x="6357" y="584"/>
                    <a:pt x="7349" y="1190"/>
                  </a:cubicBezTo>
                  <a:cubicBezTo>
                    <a:pt x="5360" y="1986"/>
                    <a:pt x="3172" y="4512"/>
                    <a:pt x="4047" y="6740"/>
                  </a:cubicBezTo>
                  <a:cubicBezTo>
                    <a:pt x="4431" y="7753"/>
                    <a:pt x="5506" y="8367"/>
                    <a:pt x="6543" y="8367"/>
                  </a:cubicBezTo>
                  <a:cubicBezTo>
                    <a:pt x="6687" y="8367"/>
                    <a:pt x="6831" y="8356"/>
                    <a:pt x="6971" y="8331"/>
                  </a:cubicBezTo>
                  <a:cubicBezTo>
                    <a:pt x="8145" y="8132"/>
                    <a:pt x="9100" y="7078"/>
                    <a:pt x="9557" y="6064"/>
                  </a:cubicBezTo>
                  <a:cubicBezTo>
                    <a:pt x="10393" y="4273"/>
                    <a:pt x="9537" y="2403"/>
                    <a:pt x="8105" y="1289"/>
                  </a:cubicBezTo>
                  <a:cubicBezTo>
                    <a:pt x="8520" y="1186"/>
                    <a:pt x="8945" y="1134"/>
                    <a:pt x="9372" y="1134"/>
                  </a:cubicBezTo>
                  <a:cubicBezTo>
                    <a:pt x="10094" y="1134"/>
                    <a:pt x="10820" y="1281"/>
                    <a:pt x="11507" y="1568"/>
                  </a:cubicBezTo>
                  <a:cubicBezTo>
                    <a:pt x="12840" y="2105"/>
                    <a:pt x="13974" y="3159"/>
                    <a:pt x="14928" y="4233"/>
                  </a:cubicBezTo>
                  <a:cubicBezTo>
                    <a:pt x="14749" y="4154"/>
                    <a:pt x="14511" y="4074"/>
                    <a:pt x="14312" y="4015"/>
                  </a:cubicBezTo>
                  <a:cubicBezTo>
                    <a:pt x="13735" y="3798"/>
                    <a:pt x="13044" y="3631"/>
                    <a:pt x="12402" y="3631"/>
                  </a:cubicBezTo>
                  <a:cubicBezTo>
                    <a:pt x="12335" y="3631"/>
                    <a:pt x="12269" y="3633"/>
                    <a:pt x="12203" y="3637"/>
                  </a:cubicBezTo>
                  <a:cubicBezTo>
                    <a:pt x="12124" y="3637"/>
                    <a:pt x="12004" y="3816"/>
                    <a:pt x="12124" y="3836"/>
                  </a:cubicBezTo>
                  <a:cubicBezTo>
                    <a:pt x="12720" y="4015"/>
                    <a:pt x="13377" y="4054"/>
                    <a:pt x="13974" y="4214"/>
                  </a:cubicBezTo>
                  <a:cubicBezTo>
                    <a:pt x="14650" y="4373"/>
                    <a:pt x="15247" y="4751"/>
                    <a:pt x="15903" y="4930"/>
                  </a:cubicBezTo>
                  <a:cubicBezTo>
                    <a:pt x="15764" y="4731"/>
                    <a:pt x="15565" y="4572"/>
                    <a:pt x="15326" y="4452"/>
                  </a:cubicBezTo>
                  <a:cubicBezTo>
                    <a:pt x="15426" y="4373"/>
                    <a:pt x="15485" y="4233"/>
                    <a:pt x="15406" y="4134"/>
                  </a:cubicBezTo>
                  <a:cubicBezTo>
                    <a:pt x="13797" y="2300"/>
                    <a:pt x="11772" y="804"/>
                    <a:pt x="9446" y="804"/>
                  </a:cubicBezTo>
                  <a:cubicBezTo>
                    <a:pt x="8896" y="804"/>
                    <a:pt x="8329" y="888"/>
                    <a:pt x="7747" y="1071"/>
                  </a:cubicBezTo>
                  <a:cubicBezTo>
                    <a:pt x="6754" y="417"/>
                    <a:pt x="5342" y="1"/>
                    <a:pt x="39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8" name="Google Shape;738;p15"/>
          <p:cNvGrpSpPr/>
          <p:nvPr/>
        </p:nvGrpSpPr>
        <p:grpSpPr>
          <a:xfrm>
            <a:off x="3477194" y="6769085"/>
            <a:ext cx="800831" cy="849347"/>
            <a:chOff x="3184573" y="2939175"/>
            <a:chExt cx="1054975" cy="1061418"/>
          </a:xfrm>
        </p:grpSpPr>
        <p:sp>
          <p:nvSpPr>
            <p:cNvPr id="739" name="Google Shape;739;p15"/>
            <p:cNvSpPr/>
            <p:nvPr/>
          </p:nvSpPr>
          <p:spPr>
            <a:xfrm rot="549961">
              <a:off x="4009033" y="2985103"/>
              <a:ext cx="167825" cy="800468"/>
            </a:xfrm>
            <a:custGeom>
              <a:rect b="b" l="l" r="r" t="t"/>
              <a:pathLst>
                <a:path extrusionOk="0" h="30710" w="6438">
                  <a:moveTo>
                    <a:pt x="1345" y="26286"/>
                  </a:moveTo>
                  <a:cubicBezTo>
                    <a:pt x="1385" y="26345"/>
                    <a:pt x="1425" y="26385"/>
                    <a:pt x="1504" y="26445"/>
                  </a:cubicBezTo>
                  <a:cubicBezTo>
                    <a:pt x="1425" y="26445"/>
                    <a:pt x="1365" y="26445"/>
                    <a:pt x="1305" y="26485"/>
                  </a:cubicBezTo>
                  <a:cubicBezTo>
                    <a:pt x="1305" y="26425"/>
                    <a:pt x="1305" y="26365"/>
                    <a:pt x="1345" y="26286"/>
                  </a:cubicBezTo>
                  <a:close/>
                  <a:moveTo>
                    <a:pt x="861" y="0"/>
                  </a:moveTo>
                  <a:cubicBezTo>
                    <a:pt x="678" y="0"/>
                    <a:pt x="517" y="267"/>
                    <a:pt x="669" y="465"/>
                  </a:cubicBezTo>
                  <a:cubicBezTo>
                    <a:pt x="3474" y="3966"/>
                    <a:pt x="5045" y="8422"/>
                    <a:pt x="5284" y="12898"/>
                  </a:cubicBezTo>
                  <a:cubicBezTo>
                    <a:pt x="5403" y="15245"/>
                    <a:pt x="5185" y="17593"/>
                    <a:pt x="4667" y="19900"/>
                  </a:cubicBezTo>
                  <a:cubicBezTo>
                    <a:pt x="4409" y="20994"/>
                    <a:pt x="4110" y="22088"/>
                    <a:pt x="3752" y="23163"/>
                  </a:cubicBezTo>
                  <a:cubicBezTo>
                    <a:pt x="3394" y="24197"/>
                    <a:pt x="2857" y="25192"/>
                    <a:pt x="2559" y="26266"/>
                  </a:cubicBezTo>
                  <a:cubicBezTo>
                    <a:pt x="2499" y="26246"/>
                    <a:pt x="2459" y="26186"/>
                    <a:pt x="2380" y="26166"/>
                  </a:cubicBezTo>
                  <a:cubicBezTo>
                    <a:pt x="2117" y="26016"/>
                    <a:pt x="1679" y="25584"/>
                    <a:pt x="1329" y="25584"/>
                  </a:cubicBezTo>
                  <a:cubicBezTo>
                    <a:pt x="1308" y="25584"/>
                    <a:pt x="1287" y="25586"/>
                    <a:pt x="1266" y="25589"/>
                  </a:cubicBezTo>
                  <a:cubicBezTo>
                    <a:pt x="1126" y="25629"/>
                    <a:pt x="1067" y="25689"/>
                    <a:pt x="1027" y="25788"/>
                  </a:cubicBezTo>
                  <a:cubicBezTo>
                    <a:pt x="908" y="25788"/>
                    <a:pt x="768" y="25848"/>
                    <a:pt x="709" y="26007"/>
                  </a:cubicBezTo>
                  <a:cubicBezTo>
                    <a:pt x="291" y="27340"/>
                    <a:pt x="72" y="28832"/>
                    <a:pt x="12" y="30244"/>
                  </a:cubicBezTo>
                  <a:cubicBezTo>
                    <a:pt x="0" y="30547"/>
                    <a:pt x="246" y="30710"/>
                    <a:pt x="495" y="30710"/>
                  </a:cubicBezTo>
                  <a:cubicBezTo>
                    <a:pt x="654" y="30710"/>
                    <a:pt x="814" y="30643"/>
                    <a:pt x="908" y="30503"/>
                  </a:cubicBezTo>
                  <a:cubicBezTo>
                    <a:pt x="1544" y="29548"/>
                    <a:pt x="2260" y="28713"/>
                    <a:pt x="3076" y="27917"/>
                  </a:cubicBezTo>
                  <a:cubicBezTo>
                    <a:pt x="3175" y="27817"/>
                    <a:pt x="3235" y="27698"/>
                    <a:pt x="3235" y="27559"/>
                  </a:cubicBezTo>
                  <a:lnTo>
                    <a:pt x="3255" y="27559"/>
                  </a:lnTo>
                  <a:cubicBezTo>
                    <a:pt x="3494" y="27499"/>
                    <a:pt x="3593" y="27260"/>
                    <a:pt x="3553" y="27022"/>
                  </a:cubicBezTo>
                  <a:cubicBezTo>
                    <a:pt x="3533" y="26843"/>
                    <a:pt x="3394" y="26763"/>
                    <a:pt x="3275" y="26703"/>
                  </a:cubicBezTo>
                  <a:cubicBezTo>
                    <a:pt x="4628" y="24774"/>
                    <a:pt x="5244" y="21969"/>
                    <a:pt x="5682" y="19741"/>
                  </a:cubicBezTo>
                  <a:cubicBezTo>
                    <a:pt x="6239" y="17274"/>
                    <a:pt x="6438" y="14748"/>
                    <a:pt x="6199" y="12261"/>
                  </a:cubicBezTo>
                  <a:cubicBezTo>
                    <a:pt x="5801" y="7746"/>
                    <a:pt x="4071" y="3489"/>
                    <a:pt x="1027" y="87"/>
                  </a:cubicBezTo>
                  <a:cubicBezTo>
                    <a:pt x="975" y="26"/>
                    <a:pt x="917" y="0"/>
                    <a:pt x="8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15"/>
            <p:cNvSpPr txBox="1"/>
            <p:nvPr/>
          </p:nvSpPr>
          <p:spPr>
            <a:xfrm>
              <a:off x="3184573" y="3731493"/>
              <a:ext cx="9315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404040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grpSp>
          <p:nvGrpSpPr>
            <p:cNvPr id="741" name="Google Shape;741;p15"/>
            <p:cNvGrpSpPr/>
            <p:nvPr/>
          </p:nvGrpSpPr>
          <p:grpSpPr>
            <a:xfrm>
              <a:off x="3356779" y="2939175"/>
              <a:ext cx="759511" cy="690916"/>
              <a:chOff x="3356779" y="2939175"/>
              <a:chExt cx="759511" cy="690916"/>
            </a:xfrm>
          </p:grpSpPr>
          <p:sp>
            <p:nvSpPr>
              <p:cNvPr id="742" name="Google Shape;742;p15"/>
              <p:cNvSpPr/>
              <p:nvPr/>
            </p:nvSpPr>
            <p:spPr>
              <a:xfrm>
                <a:off x="3356779" y="2939175"/>
                <a:ext cx="759511" cy="690916"/>
              </a:xfrm>
              <a:custGeom>
                <a:rect b="b" l="l" r="r" t="t"/>
                <a:pathLst>
                  <a:path extrusionOk="0" h="12107" w="13309">
                    <a:moveTo>
                      <a:pt x="10564" y="2329"/>
                    </a:moveTo>
                    <a:cubicBezTo>
                      <a:pt x="10962" y="2528"/>
                      <a:pt x="11339" y="2767"/>
                      <a:pt x="11638" y="3005"/>
                    </a:cubicBezTo>
                    <a:cubicBezTo>
                      <a:pt x="11956" y="3324"/>
                      <a:pt x="12175" y="3761"/>
                      <a:pt x="12314" y="4258"/>
                    </a:cubicBezTo>
                    <a:cubicBezTo>
                      <a:pt x="11857" y="3920"/>
                      <a:pt x="11439" y="3582"/>
                      <a:pt x="11041" y="3184"/>
                    </a:cubicBezTo>
                    <a:cubicBezTo>
                      <a:pt x="11021" y="3164"/>
                      <a:pt x="10962" y="3164"/>
                      <a:pt x="10942" y="3164"/>
                    </a:cubicBezTo>
                    <a:cubicBezTo>
                      <a:pt x="10842" y="2866"/>
                      <a:pt x="10723" y="2588"/>
                      <a:pt x="10564" y="2329"/>
                    </a:cubicBezTo>
                    <a:close/>
                    <a:moveTo>
                      <a:pt x="10981" y="3403"/>
                    </a:moveTo>
                    <a:lnTo>
                      <a:pt x="10981" y="3403"/>
                    </a:lnTo>
                    <a:cubicBezTo>
                      <a:pt x="11419" y="3801"/>
                      <a:pt x="11857" y="4179"/>
                      <a:pt x="12334" y="4497"/>
                    </a:cubicBezTo>
                    <a:cubicBezTo>
                      <a:pt x="12434" y="4915"/>
                      <a:pt x="12434" y="5353"/>
                      <a:pt x="12414" y="5790"/>
                    </a:cubicBezTo>
                    <a:cubicBezTo>
                      <a:pt x="11976" y="5492"/>
                      <a:pt x="11578" y="5174"/>
                      <a:pt x="11180" y="4815"/>
                    </a:cubicBezTo>
                    <a:cubicBezTo>
                      <a:pt x="11160" y="4318"/>
                      <a:pt x="11121" y="3861"/>
                      <a:pt x="10981" y="3403"/>
                    </a:cubicBezTo>
                    <a:close/>
                    <a:moveTo>
                      <a:pt x="11180" y="5074"/>
                    </a:moveTo>
                    <a:lnTo>
                      <a:pt x="11180" y="5074"/>
                    </a:lnTo>
                    <a:cubicBezTo>
                      <a:pt x="11558" y="5392"/>
                      <a:pt x="11956" y="5711"/>
                      <a:pt x="12374" y="6009"/>
                    </a:cubicBezTo>
                    <a:cubicBezTo>
                      <a:pt x="12354" y="6367"/>
                      <a:pt x="12314" y="6685"/>
                      <a:pt x="12255" y="7004"/>
                    </a:cubicBezTo>
                    <a:cubicBezTo>
                      <a:pt x="11877" y="6785"/>
                      <a:pt x="11518" y="6546"/>
                      <a:pt x="11180" y="6248"/>
                    </a:cubicBezTo>
                    <a:cubicBezTo>
                      <a:pt x="11220" y="5989"/>
                      <a:pt x="11220" y="5750"/>
                      <a:pt x="11220" y="5492"/>
                    </a:cubicBezTo>
                    <a:cubicBezTo>
                      <a:pt x="11220" y="5353"/>
                      <a:pt x="11220" y="5213"/>
                      <a:pt x="11180" y="5074"/>
                    </a:cubicBezTo>
                    <a:close/>
                    <a:moveTo>
                      <a:pt x="11160" y="6467"/>
                    </a:moveTo>
                    <a:cubicBezTo>
                      <a:pt x="11518" y="6745"/>
                      <a:pt x="11857" y="6984"/>
                      <a:pt x="12235" y="7203"/>
                    </a:cubicBezTo>
                    <a:cubicBezTo>
                      <a:pt x="12175" y="7441"/>
                      <a:pt x="12155" y="7640"/>
                      <a:pt x="12115" y="7799"/>
                    </a:cubicBezTo>
                    <a:cubicBezTo>
                      <a:pt x="12036" y="8058"/>
                      <a:pt x="11976" y="8297"/>
                      <a:pt x="11877" y="8555"/>
                    </a:cubicBezTo>
                    <a:cubicBezTo>
                      <a:pt x="11578" y="8257"/>
                      <a:pt x="11260" y="7998"/>
                      <a:pt x="10922" y="7799"/>
                    </a:cubicBezTo>
                    <a:cubicBezTo>
                      <a:pt x="11041" y="7382"/>
                      <a:pt x="11121" y="6944"/>
                      <a:pt x="11160" y="6467"/>
                    </a:cubicBezTo>
                    <a:close/>
                    <a:moveTo>
                      <a:pt x="10862" y="7978"/>
                    </a:moveTo>
                    <a:cubicBezTo>
                      <a:pt x="11220" y="8217"/>
                      <a:pt x="11538" y="8456"/>
                      <a:pt x="11797" y="8754"/>
                    </a:cubicBezTo>
                    <a:cubicBezTo>
                      <a:pt x="11678" y="9172"/>
                      <a:pt x="11518" y="9570"/>
                      <a:pt x="11260" y="9928"/>
                    </a:cubicBezTo>
                    <a:cubicBezTo>
                      <a:pt x="10962" y="9689"/>
                      <a:pt x="10643" y="9470"/>
                      <a:pt x="10345" y="9252"/>
                    </a:cubicBezTo>
                    <a:cubicBezTo>
                      <a:pt x="10564" y="8854"/>
                      <a:pt x="10743" y="8436"/>
                      <a:pt x="10862" y="7978"/>
                    </a:cubicBezTo>
                    <a:close/>
                    <a:moveTo>
                      <a:pt x="10245" y="9431"/>
                    </a:moveTo>
                    <a:cubicBezTo>
                      <a:pt x="10544" y="9649"/>
                      <a:pt x="10842" y="9868"/>
                      <a:pt x="11141" y="10067"/>
                    </a:cubicBezTo>
                    <a:cubicBezTo>
                      <a:pt x="10942" y="10425"/>
                      <a:pt x="10643" y="10684"/>
                      <a:pt x="10285" y="10942"/>
                    </a:cubicBezTo>
                    <a:cubicBezTo>
                      <a:pt x="10027" y="10763"/>
                      <a:pt x="9768" y="10584"/>
                      <a:pt x="9529" y="10366"/>
                    </a:cubicBezTo>
                    <a:cubicBezTo>
                      <a:pt x="9788" y="10087"/>
                      <a:pt x="10046" y="9769"/>
                      <a:pt x="10245" y="9431"/>
                    </a:cubicBezTo>
                    <a:close/>
                    <a:moveTo>
                      <a:pt x="6147" y="618"/>
                    </a:moveTo>
                    <a:cubicBezTo>
                      <a:pt x="6864" y="718"/>
                      <a:pt x="7600" y="976"/>
                      <a:pt x="8276" y="1294"/>
                    </a:cubicBezTo>
                    <a:cubicBezTo>
                      <a:pt x="8296" y="1334"/>
                      <a:pt x="8336" y="1394"/>
                      <a:pt x="8395" y="1414"/>
                    </a:cubicBezTo>
                    <a:cubicBezTo>
                      <a:pt x="8574" y="1493"/>
                      <a:pt x="8753" y="1573"/>
                      <a:pt x="8952" y="1653"/>
                    </a:cubicBezTo>
                    <a:lnTo>
                      <a:pt x="9171" y="1792"/>
                    </a:lnTo>
                    <a:cubicBezTo>
                      <a:pt x="10623" y="2707"/>
                      <a:pt x="10663" y="4398"/>
                      <a:pt x="10623" y="5969"/>
                    </a:cubicBezTo>
                    <a:cubicBezTo>
                      <a:pt x="10564" y="7441"/>
                      <a:pt x="10265" y="8993"/>
                      <a:pt x="9151" y="10047"/>
                    </a:cubicBezTo>
                    <a:cubicBezTo>
                      <a:pt x="9139" y="10041"/>
                      <a:pt x="9125" y="10038"/>
                      <a:pt x="9112" y="10038"/>
                    </a:cubicBezTo>
                    <a:cubicBezTo>
                      <a:pt x="9044" y="10038"/>
                      <a:pt x="8982" y="10116"/>
                      <a:pt x="9032" y="10167"/>
                    </a:cubicBezTo>
                    <a:cubicBezTo>
                      <a:pt x="8244" y="10854"/>
                      <a:pt x="7177" y="11150"/>
                      <a:pt x="6136" y="11150"/>
                    </a:cubicBezTo>
                    <a:cubicBezTo>
                      <a:pt x="5732" y="11150"/>
                      <a:pt x="5332" y="11105"/>
                      <a:pt x="4954" y="11022"/>
                    </a:cubicBezTo>
                    <a:cubicBezTo>
                      <a:pt x="2428" y="10445"/>
                      <a:pt x="518" y="8197"/>
                      <a:pt x="617" y="5571"/>
                    </a:cubicBezTo>
                    <a:cubicBezTo>
                      <a:pt x="713" y="2787"/>
                      <a:pt x="2960" y="670"/>
                      <a:pt x="5693" y="670"/>
                    </a:cubicBezTo>
                    <a:cubicBezTo>
                      <a:pt x="5791" y="670"/>
                      <a:pt x="5889" y="672"/>
                      <a:pt x="5988" y="678"/>
                    </a:cubicBezTo>
                    <a:cubicBezTo>
                      <a:pt x="6068" y="678"/>
                      <a:pt x="6108" y="658"/>
                      <a:pt x="6147" y="618"/>
                    </a:cubicBezTo>
                    <a:close/>
                    <a:moveTo>
                      <a:pt x="9390" y="10485"/>
                    </a:moveTo>
                    <a:cubicBezTo>
                      <a:pt x="9629" y="10704"/>
                      <a:pt x="9867" y="10863"/>
                      <a:pt x="10126" y="11042"/>
                    </a:cubicBezTo>
                    <a:cubicBezTo>
                      <a:pt x="9947" y="11141"/>
                      <a:pt x="9768" y="11241"/>
                      <a:pt x="9549" y="11281"/>
                    </a:cubicBezTo>
                    <a:cubicBezTo>
                      <a:pt x="9390" y="11340"/>
                      <a:pt x="9251" y="11380"/>
                      <a:pt x="9092" y="11420"/>
                    </a:cubicBezTo>
                    <a:cubicBezTo>
                      <a:pt x="8972" y="11261"/>
                      <a:pt x="8853" y="11141"/>
                      <a:pt x="8694" y="11022"/>
                    </a:cubicBezTo>
                    <a:cubicBezTo>
                      <a:pt x="8952" y="10863"/>
                      <a:pt x="9171" y="10684"/>
                      <a:pt x="9390" y="10485"/>
                    </a:cubicBezTo>
                    <a:close/>
                    <a:moveTo>
                      <a:pt x="8554" y="11141"/>
                    </a:moveTo>
                    <a:cubicBezTo>
                      <a:pt x="8674" y="11241"/>
                      <a:pt x="8793" y="11340"/>
                      <a:pt x="8893" y="11460"/>
                    </a:cubicBezTo>
                    <a:cubicBezTo>
                      <a:pt x="8614" y="11513"/>
                      <a:pt x="8327" y="11530"/>
                      <a:pt x="8037" y="11530"/>
                    </a:cubicBezTo>
                    <a:cubicBezTo>
                      <a:pt x="7891" y="11530"/>
                      <a:pt x="7746" y="11526"/>
                      <a:pt x="7600" y="11519"/>
                    </a:cubicBezTo>
                    <a:cubicBezTo>
                      <a:pt x="7958" y="11420"/>
                      <a:pt x="8256" y="11281"/>
                      <a:pt x="8554" y="11141"/>
                    </a:cubicBezTo>
                    <a:close/>
                    <a:moveTo>
                      <a:pt x="5468" y="1"/>
                    </a:moveTo>
                    <a:cubicBezTo>
                      <a:pt x="5261" y="1"/>
                      <a:pt x="5055" y="14"/>
                      <a:pt x="4854" y="41"/>
                    </a:cubicBezTo>
                    <a:cubicBezTo>
                      <a:pt x="4755" y="81"/>
                      <a:pt x="4695" y="121"/>
                      <a:pt x="4675" y="180"/>
                    </a:cubicBezTo>
                    <a:cubicBezTo>
                      <a:pt x="2069" y="678"/>
                      <a:pt x="1" y="2926"/>
                      <a:pt x="40" y="5750"/>
                    </a:cubicBezTo>
                    <a:cubicBezTo>
                      <a:pt x="100" y="8655"/>
                      <a:pt x="2229" y="11042"/>
                      <a:pt x="5014" y="11579"/>
                    </a:cubicBezTo>
                    <a:cubicBezTo>
                      <a:pt x="5053" y="11619"/>
                      <a:pt x="5093" y="11639"/>
                      <a:pt x="5153" y="11659"/>
                    </a:cubicBezTo>
                    <a:cubicBezTo>
                      <a:pt x="6097" y="11883"/>
                      <a:pt x="7097" y="12107"/>
                      <a:pt x="8082" y="12107"/>
                    </a:cubicBezTo>
                    <a:cubicBezTo>
                      <a:pt x="8758" y="12107"/>
                      <a:pt x="9427" y="12002"/>
                      <a:pt x="10066" y="11718"/>
                    </a:cubicBezTo>
                    <a:cubicBezTo>
                      <a:pt x="11459" y="11121"/>
                      <a:pt x="12135" y="9789"/>
                      <a:pt x="12533" y="8396"/>
                    </a:cubicBezTo>
                    <a:cubicBezTo>
                      <a:pt x="12951" y="6944"/>
                      <a:pt x="13309" y="4855"/>
                      <a:pt x="12652" y="3403"/>
                    </a:cubicBezTo>
                    <a:cubicBezTo>
                      <a:pt x="12155" y="2269"/>
                      <a:pt x="10484" y="1672"/>
                      <a:pt x="9271" y="1175"/>
                    </a:cubicBezTo>
                    <a:cubicBezTo>
                      <a:pt x="8157" y="507"/>
                      <a:pt x="6762" y="1"/>
                      <a:pt x="54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15"/>
              <p:cNvSpPr/>
              <p:nvPr/>
            </p:nvSpPr>
            <p:spPr>
              <a:xfrm>
                <a:off x="3492516" y="3082951"/>
                <a:ext cx="371566" cy="419941"/>
              </a:xfrm>
              <a:custGeom>
                <a:rect b="b" l="l" r="r" t="t"/>
                <a:pathLst>
                  <a:path extrusionOk="0" h="32328" w="28604">
                    <a:moveTo>
                      <a:pt x="20295" y="908"/>
                    </a:moveTo>
                    <a:cubicBezTo>
                      <a:pt x="21092" y="908"/>
                      <a:pt x="21880" y="951"/>
                      <a:pt x="22682" y="1039"/>
                    </a:cubicBezTo>
                    <a:cubicBezTo>
                      <a:pt x="22766" y="1047"/>
                      <a:pt x="22845" y="1049"/>
                      <a:pt x="22919" y="1049"/>
                    </a:cubicBezTo>
                    <a:cubicBezTo>
                      <a:pt x="22951" y="1049"/>
                      <a:pt x="22982" y="1048"/>
                      <a:pt x="23012" y="1048"/>
                    </a:cubicBezTo>
                    <a:cubicBezTo>
                      <a:pt x="23243" y="1048"/>
                      <a:pt x="23428" y="1063"/>
                      <a:pt x="23603" y="1311"/>
                    </a:cubicBezTo>
                    <a:cubicBezTo>
                      <a:pt x="23812" y="1603"/>
                      <a:pt x="23477" y="2461"/>
                      <a:pt x="23414" y="2817"/>
                    </a:cubicBezTo>
                    <a:cubicBezTo>
                      <a:pt x="23268" y="3528"/>
                      <a:pt x="23268" y="4261"/>
                      <a:pt x="23414" y="4972"/>
                    </a:cubicBezTo>
                    <a:cubicBezTo>
                      <a:pt x="23481" y="5185"/>
                      <a:pt x="23674" y="5305"/>
                      <a:pt x="23871" y="5305"/>
                    </a:cubicBezTo>
                    <a:cubicBezTo>
                      <a:pt x="23983" y="5305"/>
                      <a:pt x="24097" y="5265"/>
                      <a:pt x="24189" y="5181"/>
                    </a:cubicBezTo>
                    <a:cubicBezTo>
                      <a:pt x="24709" y="4679"/>
                      <a:pt x="24845" y="3991"/>
                      <a:pt x="25587" y="3991"/>
                    </a:cubicBezTo>
                    <a:cubicBezTo>
                      <a:pt x="25709" y="3991"/>
                      <a:pt x="25849" y="4010"/>
                      <a:pt x="26009" y="4052"/>
                    </a:cubicBezTo>
                    <a:cubicBezTo>
                      <a:pt x="27285" y="4365"/>
                      <a:pt x="27704" y="5997"/>
                      <a:pt x="27264" y="7065"/>
                    </a:cubicBezTo>
                    <a:lnTo>
                      <a:pt x="27264" y="7044"/>
                    </a:lnTo>
                    <a:cubicBezTo>
                      <a:pt x="27055" y="7713"/>
                      <a:pt x="26469" y="8215"/>
                      <a:pt x="25779" y="8362"/>
                    </a:cubicBezTo>
                    <a:cubicBezTo>
                      <a:pt x="25628" y="8395"/>
                      <a:pt x="24762" y="8591"/>
                      <a:pt x="24383" y="8591"/>
                    </a:cubicBezTo>
                    <a:cubicBezTo>
                      <a:pt x="24290" y="8591"/>
                      <a:pt x="24226" y="8579"/>
                      <a:pt x="24209" y="8550"/>
                    </a:cubicBezTo>
                    <a:cubicBezTo>
                      <a:pt x="24116" y="8406"/>
                      <a:pt x="23975" y="8341"/>
                      <a:pt x="23835" y="8341"/>
                    </a:cubicBezTo>
                    <a:cubicBezTo>
                      <a:pt x="23631" y="8341"/>
                      <a:pt x="23431" y="8481"/>
                      <a:pt x="23393" y="8717"/>
                    </a:cubicBezTo>
                    <a:cubicBezTo>
                      <a:pt x="23357" y="8706"/>
                      <a:pt x="23321" y="8701"/>
                      <a:pt x="23286" y="8701"/>
                    </a:cubicBezTo>
                    <a:cubicBezTo>
                      <a:pt x="23123" y="8701"/>
                      <a:pt x="22989" y="8817"/>
                      <a:pt x="22954" y="8989"/>
                    </a:cubicBezTo>
                    <a:cubicBezTo>
                      <a:pt x="22849" y="9659"/>
                      <a:pt x="23142" y="10287"/>
                      <a:pt x="23080" y="10935"/>
                    </a:cubicBezTo>
                    <a:cubicBezTo>
                      <a:pt x="23017" y="11584"/>
                      <a:pt x="22828" y="11542"/>
                      <a:pt x="22305" y="11626"/>
                    </a:cubicBezTo>
                    <a:cubicBezTo>
                      <a:pt x="22190" y="11647"/>
                      <a:pt x="22070" y="11655"/>
                      <a:pt x="21947" y="11655"/>
                    </a:cubicBezTo>
                    <a:cubicBezTo>
                      <a:pt x="21578" y="11655"/>
                      <a:pt x="21186" y="11584"/>
                      <a:pt x="20841" y="11584"/>
                    </a:cubicBezTo>
                    <a:cubicBezTo>
                      <a:pt x="20291" y="11566"/>
                      <a:pt x="19741" y="11451"/>
                      <a:pt x="19191" y="11451"/>
                    </a:cubicBezTo>
                    <a:cubicBezTo>
                      <a:pt x="19113" y="11451"/>
                      <a:pt x="19035" y="11453"/>
                      <a:pt x="18958" y="11458"/>
                    </a:cubicBezTo>
                    <a:cubicBezTo>
                      <a:pt x="18380" y="11496"/>
                      <a:pt x="17836" y="11633"/>
                      <a:pt x="17280" y="11633"/>
                    </a:cubicBezTo>
                    <a:cubicBezTo>
                      <a:pt x="17212" y="11633"/>
                      <a:pt x="17143" y="11630"/>
                      <a:pt x="17075" y="11626"/>
                    </a:cubicBezTo>
                    <a:cubicBezTo>
                      <a:pt x="17242" y="11145"/>
                      <a:pt x="17305" y="10622"/>
                      <a:pt x="17242" y="10119"/>
                    </a:cubicBezTo>
                    <a:cubicBezTo>
                      <a:pt x="17116" y="9534"/>
                      <a:pt x="17033" y="8592"/>
                      <a:pt x="16677" y="8069"/>
                    </a:cubicBezTo>
                    <a:cubicBezTo>
                      <a:pt x="16313" y="7497"/>
                      <a:pt x="15536" y="7329"/>
                      <a:pt x="14780" y="7329"/>
                    </a:cubicBezTo>
                    <a:cubicBezTo>
                      <a:pt x="14319" y="7329"/>
                      <a:pt x="13866" y="7391"/>
                      <a:pt x="13517" y="7462"/>
                    </a:cubicBezTo>
                    <a:cubicBezTo>
                      <a:pt x="12241" y="7776"/>
                      <a:pt x="11216" y="8759"/>
                      <a:pt x="10881" y="10015"/>
                    </a:cubicBezTo>
                    <a:cubicBezTo>
                      <a:pt x="10693" y="10642"/>
                      <a:pt x="10546" y="11751"/>
                      <a:pt x="10986" y="12337"/>
                    </a:cubicBezTo>
                    <a:cubicBezTo>
                      <a:pt x="10936" y="12338"/>
                      <a:pt x="10886" y="12339"/>
                      <a:pt x="10836" y="12339"/>
                    </a:cubicBezTo>
                    <a:cubicBezTo>
                      <a:pt x="10185" y="12339"/>
                      <a:pt x="9542" y="12258"/>
                      <a:pt x="8896" y="12258"/>
                    </a:cubicBezTo>
                    <a:cubicBezTo>
                      <a:pt x="8575" y="12258"/>
                      <a:pt x="8254" y="12278"/>
                      <a:pt x="7931" y="12337"/>
                    </a:cubicBezTo>
                    <a:cubicBezTo>
                      <a:pt x="7199" y="12484"/>
                      <a:pt x="6466" y="12484"/>
                      <a:pt x="5755" y="12609"/>
                    </a:cubicBezTo>
                    <a:cubicBezTo>
                      <a:pt x="5524" y="12649"/>
                      <a:pt x="5385" y="12733"/>
                      <a:pt x="5293" y="12733"/>
                    </a:cubicBezTo>
                    <a:cubicBezTo>
                      <a:pt x="5193" y="12733"/>
                      <a:pt x="5150" y="12634"/>
                      <a:pt x="5106" y="12275"/>
                    </a:cubicBezTo>
                    <a:cubicBezTo>
                      <a:pt x="5002" y="11584"/>
                      <a:pt x="5274" y="10810"/>
                      <a:pt x="5274" y="10098"/>
                    </a:cubicBezTo>
                    <a:cubicBezTo>
                      <a:pt x="5295" y="9659"/>
                      <a:pt x="5274" y="9220"/>
                      <a:pt x="5211" y="8780"/>
                    </a:cubicBezTo>
                    <a:lnTo>
                      <a:pt x="5211" y="8738"/>
                    </a:lnTo>
                    <a:cubicBezTo>
                      <a:pt x="5804" y="8697"/>
                      <a:pt x="5817" y="7816"/>
                      <a:pt x="5250" y="7816"/>
                    </a:cubicBezTo>
                    <a:cubicBezTo>
                      <a:pt x="5237" y="7816"/>
                      <a:pt x="5224" y="7817"/>
                      <a:pt x="5211" y="7818"/>
                    </a:cubicBezTo>
                    <a:cubicBezTo>
                      <a:pt x="5043" y="7839"/>
                      <a:pt x="4855" y="7881"/>
                      <a:pt x="4688" y="7943"/>
                    </a:cubicBezTo>
                    <a:cubicBezTo>
                      <a:pt x="4667" y="7943"/>
                      <a:pt x="4646" y="7964"/>
                      <a:pt x="4646" y="7964"/>
                    </a:cubicBezTo>
                    <a:cubicBezTo>
                      <a:pt x="4478" y="8048"/>
                      <a:pt x="4311" y="8153"/>
                      <a:pt x="4123" y="8257"/>
                    </a:cubicBezTo>
                    <a:cubicBezTo>
                      <a:pt x="3795" y="8441"/>
                      <a:pt x="3440" y="8528"/>
                      <a:pt x="3091" y="8528"/>
                    </a:cubicBezTo>
                    <a:cubicBezTo>
                      <a:pt x="2326" y="8528"/>
                      <a:pt x="1588" y="8111"/>
                      <a:pt x="1214" y="7378"/>
                    </a:cubicBezTo>
                    <a:cubicBezTo>
                      <a:pt x="775" y="6583"/>
                      <a:pt x="942" y="5453"/>
                      <a:pt x="1424" y="4721"/>
                    </a:cubicBezTo>
                    <a:cubicBezTo>
                      <a:pt x="1715" y="4194"/>
                      <a:pt x="2255" y="3906"/>
                      <a:pt x="2811" y="3906"/>
                    </a:cubicBezTo>
                    <a:cubicBezTo>
                      <a:pt x="3094" y="3906"/>
                      <a:pt x="3381" y="3980"/>
                      <a:pt x="3642" y="4135"/>
                    </a:cubicBezTo>
                    <a:cubicBezTo>
                      <a:pt x="3809" y="4240"/>
                      <a:pt x="3976" y="4407"/>
                      <a:pt x="4165" y="4533"/>
                    </a:cubicBezTo>
                    <a:cubicBezTo>
                      <a:pt x="4232" y="4572"/>
                      <a:pt x="4305" y="4590"/>
                      <a:pt x="4378" y="4590"/>
                    </a:cubicBezTo>
                    <a:cubicBezTo>
                      <a:pt x="4579" y="4590"/>
                      <a:pt x="4779" y="4454"/>
                      <a:pt x="4855" y="4240"/>
                    </a:cubicBezTo>
                    <a:cubicBezTo>
                      <a:pt x="4897" y="3842"/>
                      <a:pt x="4918" y="3445"/>
                      <a:pt x="4897" y="3047"/>
                    </a:cubicBezTo>
                    <a:cubicBezTo>
                      <a:pt x="4897" y="2733"/>
                      <a:pt x="4667" y="1855"/>
                      <a:pt x="4813" y="1583"/>
                    </a:cubicBezTo>
                    <a:cubicBezTo>
                      <a:pt x="4931" y="1378"/>
                      <a:pt x="5144" y="1313"/>
                      <a:pt x="5393" y="1313"/>
                    </a:cubicBezTo>
                    <a:cubicBezTo>
                      <a:pt x="5807" y="1313"/>
                      <a:pt x="6323" y="1494"/>
                      <a:pt x="6675" y="1520"/>
                    </a:cubicBezTo>
                    <a:cubicBezTo>
                      <a:pt x="7178" y="1551"/>
                      <a:pt x="7675" y="1567"/>
                      <a:pt x="8172" y="1567"/>
                    </a:cubicBezTo>
                    <a:cubicBezTo>
                      <a:pt x="8668" y="1567"/>
                      <a:pt x="9165" y="1551"/>
                      <a:pt x="9668" y="1520"/>
                    </a:cubicBezTo>
                    <a:cubicBezTo>
                      <a:pt x="9793" y="1520"/>
                      <a:pt x="10714" y="1394"/>
                      <a:pt x="11237" y="1394"/>
                    </a:cubicBezTo>
                    <a:cubicBezTo>
                      <a:pt x="11258" y="2315"/>
                      <a:pt x="11425" y="3633"/>
                      <a:pt x="11906" y="4324"/>
                    </a:cubicBezTo>
                    <a:cubicBezTo>
                      <a:pt x="12450" y="5098"/>
                      <a:pt x="13517" y="5098"/>
                      <a:pt x="14375" y="5098"/>
                    </a:cubicBezTo>
                    <a:cubicBezTo>
                      <a:pt x="16761" y="5056"/>
                      <a:pt x="17430" y="3173"/>
                      <a:pt x="16970" y="1185"/>
                    </a:cubicBezTo>
                    <a:cubicBezTo>
                      <a:pt x="17207" y="1185"/>
                      <a:pt x="17435" y="1194"/>
                      <a:pt x="17666" y="1194"/>
                    </a:cubicBezTo>
                    <a:cubicBezTo>
                      <a:pt x="17781" y="1194"/>
                      <a:pt x="17898" y="1192"/>
                      <a:pt x="18016" y="1185"/>
                    </a:cubicBezTo>
                    <a:cubicBezTo>
                      <a:pt x="18623" y="1122"/>
                      <a:pt x="19209" y="955"/>
                      <a:pt x="19815" y="913"/>
                    </a:cubicBezTo>
                    <a:cubicBezTo>
                      <a:pt x="19976" y="909"/>
                      <a:pt x="20136" y="908"/>
                      <a:pt x="20295" y="908"/>
                    </a:cubicBezTo>
                    <a:close/>
                    <a:moveTo>
                      <a:pt x="14681" y="8142"/>
                    </a:moveTo>
                    <a:cubicBezTo>
                      <a:pt x="14857" y="8142"/>
                      <a:pt x="15034" y="8153"/>
                      <a:pt x="15212" y="8173"/>
                    </a:cubicBezTo>
                    <a:lnTo>
                      <a:pt x="16049" y="8697"/>
                    </a:lnTo>
                    <a:cubicBezTo>
                      <a:pt x="16049" y="8822"/>
                      <a:pt x="16070" y="8927"/>
                      <a:pt x="16091" y="9052"/>
                    </a:cubicBezTo>
                    <a:cubicBezTo>
                      <a:pt x="16530" y="9994"/>
                      <a:pt x="16321" y="10956"/>
                      <a:pt x="16070" y="11898"/>
                    </a:cubicBezTo>
                    <a:cubicBezTo>
                      <a:pt x="15986" y="12149"/>
                      <a:pt x="16133" y="12379"/>
                      <a:pt x="16384" y="12463"/>
                    </a:cubicBezTo>
                    <a:cubicBezTo>
                      <a:pt x="16720" y="12538"/>
                      <a:pt x="17061" y="12562"/>
                      <a:pt x="17402" y="12562"/>
                    </a:cubicBezTo>
                    <a:cubicBezTo>
                      <a:pt x="18066" y="12562"/>
                      <a:pt x="18735" y="12469"/>
                      <a:pt x="19394" y="12469"/>
                    </a:cubicBezTo>
                    <a:cubicBezTo>
                      <a:pt x="19535" y="12469"/>
                      <a:pt x="19676" y="12473"/>
                      <a:pt x="19815" y="12484"/>
                    </a:cubicBezTo>
                    <a:cubicBezTo>
                      <a:pt x="20551" y="12548"/>
                      <a:pt x="21298" y="12575"/>
                      <a:pt x="22039" y="12575"/>
                    </a:cubicBezTo>
                    <a:cubicBezTo>
                      <a:pt x="22268" y="12575"/>
                      <a:pt x="22497" y="12572"/>
                      <a:pt x="22724" y="12567"/>
                    </a:cubicBezTo>
                    <a:lnTo>
                      <a:pt x="22724" y="12567"/>
                    </a:lnTo>
                    <a:cubicBezTo>
                      <a:pt x="22703" y="12609"/>
                      <a:pt x="22703" y="12651"/>
                      <a:pt x="22703" y="12693"/>
                    </a:cubicBezTo>
                    <a:cubicBezTo>
                      <a:pt x="22703" y="13551"/>
                      <a:pt x="22682" y="14409"/>
                      <a:pt x="22724" y="15246"/>
                    </a:cubicBezTo>
                    <a:cubicBezTo>
                      <a:pt x="22766" y="15622"/>
                      <a:pt x="22787" y="15999"/>
                      <a:pt x="22808" y="16355"/>
                    </a:cubicBezTo>
                    <a:cubicBezTo>
                      <a:pt x="22180" y="16045"/>
                      <a:pt x="21448" y="15843"/>
                      <a:pt x="20775" y="15843"/>
                    </a:cubicBezTo>
                    <a:cubicBezTo>
                      <a:pt x="19718" y="15843"/>
                      <a:pt x="18805" y="16339"/>
                      <a:pt x="18665" y="17694"/>
                    </a:cubicBezTo>
                    <a:cubicBezTo>
                      <a:pt x="18539" y="18824"/>
                      <a:pt x="18581" y="19953"/>
                      <a:pt x="19355" y="20853"/>
                    </a:cubicBezTo>
                    <a:cubicBezTo>
                      <a:pt x="19813" y="21413"/>
                      <a:pt x="20531" y="21876"/>
                      <a:pt x="21233" y="21876"/>
                    </a:cubicBezTo>
                    <a:cubicBezTo>
                      <a:pt x="21397" y="21876"/>
                      <a:pt x="21561" y="21850"/>
                      <a:pt x="21720" y="21795"/>
                    </a:cubicBezTo>
                    <a:cubicBezTo>
                      <a:pt x="21761" y="23029"/>
                      <a:pt x="22075" y="24243"/>
                      <a:pt x="21950" y="25456"/>
                    </a:cubicBezTo>
                    <a:cubicBezTo>
                      <a:pt x="21573" y="25456"/>
                      <a:pt x="21196" y="25498"/>
                      <a:pt x="20841" y="25561"/>
                    </a:cubicBezTo>
                    <a:cubicBezTo>
                      <a:pt x="20067" y="25749"/>
                      <a:pt x="19271" y="25917"/>
                      <a:pt x="18476" y="26000"/>
                    </a:cubicBezTo>
                    <a:cubicBezTo>
                      <a:pt x="17702" y="26063"/>
                      <a:pt x="16593" y="25896"/>
                      <a:pt x="15945" y="26482"/>
                    </a:cubicBezTo>
                    <a:cubicBezTo>
                      <a:pt x="15882" y="26544"/>
                      <a:pt x="15840" y="26649"/>
                      <a:pt x="15882" y="26754"/>
                    </a:cubicBezTo>
                    <a:cubicBezTo>
                      <a:pt x="15861" y="26795"/>
                      <a:pt x="15861" y="26837"/>
                      <a:pt x="15861" y="26900"/>
                    </a:cubicBezTo>
                    <a:cubicBezTo>
                      <a:pt x="15861" y="27674"/>
                      <a:pt x="16405" y="28197"/>
                      <a:pt x="16572" y="28930"/>
                    </a:cubicBezTo>
                    <a:cubicBezTo>
                      <a:pt x="16860" y="30151"/>
                      <a:pt x="16238" y="31310"/>
                      <a:pt x="15064" y="31310"/>
                    </a:cubicBezTo>
                    <a:cubicBezTo>
                      <a:pt x="14870" y="31310"/>
                      <a:pt x="14661" y="31279"/>
                      <a:pt x="14438" y="31210"/>
                    </a:cubicBezTo>
                    <a:cubicBezTo>
                      <a:pt x="13559" y="30959"/>
                      <a:pt x="12388" y="30060"/>
                      <a:pt x="12429" y="29076"/>
                    </a:cubicBezTo>
                    <a:cubicBezTo>
                      <a:pt x="12492" y="28114"/>
                      <a:pt x="12973" y="27256"/>
                      <a:pt x="13748" y="26691"/>
                    </a:cubicBezTo>
                    <a:cubicBezTo>
                      <a:pt x="13999" y="26523"/>
                      <a:pt x="14041" y="26168"/>
                      <a:pt x="13831" y="25938"/>
                    </a:cubicBezTo>
                    <a:cubicBezTo>
                      <a:pt x="13503" y="25525"/>
                      <a:pt x="13052" y="25400"/>
                      <a:pt x="12562" y="25400"/>
                    </a:cubicBezTo>
                    <a:cubicBezTo>
                      <a:pt x="11836" y="25400"/>
                      <a:pt x="11025" y="25674"/>
                      <a:pt x="10400" y="25687"/>
                    </a:cubicBezTo>
                    <a:cubicBezTo>
                      <a:pt x="10368" y="25688"/>
                      <a:pt x="10336" y="25688"/>
                      <a:pt x="10304" y="25688"/>
                    </a:cubicBezTo>
                    <a:cubicBezTo>
                      <a:pt x="9792" y="25688"/>
                      <a:pt x="9279" y="25539"/>
                      <a:pt x="8747" y="25519"/>
                    </a:cubicBezTo>
                    <a:cubicBezTo>
                      <a:pt x="8140" y="25498"/>
                      <a:pt x="7491" y="25519"/>
                      <a:pt x="6864" y="25477"/>
                    </a:cubicBezTo>
                    <a:cubicBezTo>
                      <a:pt x="7010" y="24682"/>
                      <a:pt x="6696" y="23929"/>
                      <a:pt x="6655" y="23113"/>
                    </a:cubicBezTo>
                    <a:cubicBezTo>
                      <a:pt x="6634" y="22548"/>
                      <a:pt x="6424" y="21586"/>
                      <a:pt x="6466" y="20916"/>
                    </a:cubicBezTo>
                    <a:lnTo>
                      <a:pt x="6466" y="20916"/>
                    </a:lnTo>
                    <a:cubicBezTo>
                      <a:pt x="7052" y="21104"/>
                      <a:pt x="7533" y="21606"/>
                      <a:pt x="8203" y="21627"/>
                    </a:cubicBezTo>
                    <a:cubicBezTo>
                      <a:pt x="8250" y="21632"/>
                      <a:pt x="8296" y="21634"/>
                      <a:pt x="8342" y="21634"/>
                    </a:cubicBezTo>
                    <a:cubicBezTo>
                      <a:pt x="8751" y="21634"/>
                      <a:pt x="9137" y="21470"/>
                      <a:pt x="9437" y="21188"/>
                    </a:cubicBezTo>
                    <a:cubicBezTo>
                      <a:pt x="10484" y="20330"/>
                      <a:pt x="10504" y="19012"/>
                      <a:pt x="10421" y="17756"/>
                    </a:cubicBezTo>
                    <a:cubicBezTo>
                      <a:pt x="10358" y="16710"/>
                      <a:pt x="9898" y="16376"/>
                      <a:pt x="8977" y="16083"/>
                    </a:cubicBezTo>
                    <a:cubicBezTo>
                      <a:pt x="8519" y="15954"/>
                      <a:pt x="8046" y="15778"/>
                      <a:pt x="7556" y="15778"/>
                    </a:cubicBezTo>
                    <a:cubicBezTo>
                      <a:pt x="7486" y="15778"/>
                      <a:pt x="7416" y="15782"/>
                      <a:pt x="7345" y="15790"/>
                    </a:cubicBezTo>
                    <a:cubicBezTo>
                      <a:pt x="6947" y="15873"/>
                      <a:pt x="6571" y="16020"/>
                      <a:pt x="6257" y="16250"/>
                    </a:cubicBezTo>
                    <a:cubicBezTo>
                      <a:pt x="6215" y="15811"/>
                      <a:pt x="6194" y="15371"/>
                      <a:pt x="6111" y="14953"/>
                    </a:cubicBezTo>
                    <a:cubicBezTo>
                      <a:pt x="6027" y="14513"/>
                      <a:pt x="5964" y="14053"/>
                      <a:pt x="5901" y="13593"/>
                    </a:cubicBezTo>
                    <a:cubicBezTo>
                      <a:pt x="6320" y="13530"/>
                      <a:pt x="6738" y="13488"/>
                      <a:pt x="7178" y="13425"/>
                    </a:cubicBezTo>
                    <a:cubicBezTo>
                      <a:pt x="7934" y="13315"/>
                      <a:pt x="8536" y="13193"/>
                      <a:pt x="9225" y="13193"/>
                    </a:cubicBezTo>
                    <a:cubicBezTo>
                      <a:pt x="9451" y="13193"/>
                      <a:pt x="9686" y="13206"/>
                      <a:pt x="9940" y="13237"/>
                    </a:cubicBezTo>
                    <a:cubicBezTo>
                      <a:pt x="10210" y="13272"/>
                      <a:pt x="10444" y="13307"/>
                      <a:pt x="10668" y="13307"/>
                    </a:cubicBezTo>
                    <a:cubicBezTo>
                      <a:pt x="10980" y="13307"/>
                      <a:pt x="11272" y="13239"/>
                      <a:pt x="11613" y="13007"/>
                    </a:cubicBezTo>
                    <a:cubicBezTo>
                      <a:pt x="11865" y="12839"/>
                      <a:pt x="11823" y="12379"/>
                      <a:pt x="11551" y="12316"/>
                    </a:cubicBezTo>
                    <a:cubicBezTo>
                      <a:pt x="11279" y="10433"/>
                      <a:pt x="11969" y="8362"/>
                      <a:pt x="14166" y="8173"/>
                    </a:cubicBezTo>
                    <a:cubicBezTo>
                      <a:pt x="14334" y="8153"/>
                      <a:pt x="14506" y="8142"/>
                      <a:pt x="14681" y="8142"/>
                    </a:cubicBezTo>
                    <a:close/>
                    <a:moveTo>
                      <a:pt x="21128" y="1"/>
                    </a:moveTo>
                    <a:cubicBezTo>
                      <a:pt x="20886" y="1"/>
                      <a:pt x="20644" y="5"/>
                      <a:pt x="20401" y="13"/>
                    </a:cubicBezTo>
                    <a:cubicBezTo>
                      <a:pt x="19774" y="34"/>
                      <a:pt x="19146" y="97"/>
                      <a:pt x="18539" y="202"/>
                    </a:cubicBezTo>
                    <a:cubicBezTo>
                      <a:pt x="17786" y="306"/>
                      <a:pt x="17033" y="264"/>
                      <a:pt x="16279" y="369"/>
                    </a:cubicBezTo>
                    <a:cubicBezTo>
                      <a:pt x="16028" y="432"/>
                      <a:pt x="15903" y="683"/>
                      <a:pt x="15966" y="913"/>
                    </a:cubicBezTo>
                    <a:cubicBezTo>
                      <a:pt x="16175" y="1562"/>
                      <a:pt x="16363" y="2294"/>
                      <a:pt x="16217" y="2984"/>
                    </a:cubicBezTo>
                    <a:cubicBezTo>
                      <a:pt x="15986" y="4135"/>
                      <a:pt x="15045" y="4282"/>
                      <a:pt x="14041" y="4303"/>
                    </a:cubicBezTo>
                    <a:cubicBezTo>
                      <a:pt x="13963" y="4306"/>
                      <a:pt x="13889" y="4308"/>
                      <a:pt x="13818" y="4308"/>
                    </a:cubicBezTo>
                    <a:cubicBezTo>
                      <a:pt x="12966" y="4308"/>
                      <a:pt x="12542" y="4058"/>
                      <a:pt x="12137" y="3131"/>
                    </a:cubicBezTo>
                    <a:cubicBezTo>
                      <a:pt x="11906" y="2566"/>
                      <a:pt x="11760" y="2001"/>
                      <a:pt x="11655" y="1415"/>
                    </a:cubicBezTo>
                    <a:cubicBezTo>
                      <a:pt x="11885" y="1080"/>
                      <a:pt x="11572" y="871"/>
                      <a:pt x="11216" y="767"/>
                    </a:cubicBezTo>
                    <a:cubicBezTo>
                      <a:pt x="10749" y="621"/>
                      <a:pt x="10236" y="576"/>
                      <a:pt x="9707" y="576"/>
                    </a:cubicBezTo>
                    <a:cubicBezTo>
                      <a:pt x="8899" y="576"/>
                      <a:pt x="8055" y="679"/>
                      <a:pt x="7282" y="679"/>
                    </a:cubicBezTo>
                    <a:cubicBezTo>
                      <a:pt x="7111" y="679"/>
                      <a:pt x="6943" y="674"/>
                      <a:pt x="6780" y="662"/>
                    </a:cubicBezTo>
                    <a:cubicBezTo>
                      <a:pt x="6301" y="621"/>
                      <a:pt x="5696" y="418"/>
                      <a:pt x="5142" y="418"/>
                    </a:cubicBezTo>
                    <a:cubicBezTo>
                      <a:pt x="4849" y="418"/>
                      <a:pt x="4571" y="475"/>
                      <a:pt x="4332" y="641"/>
                    </a:cubicBezTo>
                    <a:cubicBezTo>
                      <a:pt x="3642" y="1122"/>
                      <a:pt x="3851" y="2273"/>
                      <a:pt x="3934" y="3215"/>
                    </a:cubicBezTo>
                    <a:cubicBezTo>
                      <a:pt x="3767" y="3068"/>
                      <a:pt x="3558" y="2984"/>
                      <a:pt x="3349" y="2922"/>
                    </a:cubicBezTo>
                    <a:cubicBezTo>
                      <a:pt x="3211" y="2899"/>
                      <a:pt x="3073" y="2889"/>
                      <a:pt x="2937" y="2889"/>
                    </a:cubicBezTo>
                    <a:cubicBezTo>
                      <a:pt x="2430" y="2889"/>
                      <a:pt x="1936" y="3039"/>
                      <a:pt x="1507" y="3319"/>
                    </a:cubicBezTo>
                    <a:cubicBezTo>
                      <a:pt x="503" y="3968"/>
                      <a:pt x="22" y="5244"/>
                      <a:pt x="22" y="6416"/>
                    </a:cubicBezTo>
                    <a:cubicBezTo>
                      <a:pt x="1" y="7588"/>
                      <a:pt x="796" y="8738"/>
                      <a:pt x="1863" y="9262"/>
                    </a:cubicBezTo>
                    <a:cubicBezTo>
                      <a:pt x="2226" y="9460"/>
                      <a:pt x="2628" y="9553"/>
                      <a:pt x="3029" y="9553"/>
                    </a:cubicBezTo>
                    <a:cubicBezTo>
                      <a:pt x="3136" y="9553"/>
                      <a:pt x="3243" y="9547"/>
                      <a:pt x="3349" y="9534"/>
                    </a:cubicBezTo>
                    <a:cubicBezTo>
                      <a:pt x="3788" y="9471"/>
                      <a:pt x="4165" y="9199"/>
                      <a:pt x="4541" y="9010"/>
                    </a:cubicBezTo>
                    <a:lnTo>
                      <a:pt x="4541" y="9157"/>
                    </a:lnTo>
                    <a:cubicBezTo>
                      <a:pt x="4541" y="9806"/>
                      <a:pt x="4499" y="10454"/>
                      <a:pt x="4374" y="11103"/>
                    </a:cubicBezTo>
                    <a:cubicBezTo>
                      <a:pt x="4269" y="11772"/>
                      <a:pt x="4039" y="12839"/>
                      <a:pt x="4499" y="13446"/>
                    </a:cubicBezTo>
                    <a:cubicBezTo>
                      <a:pt x="4646" y="13655"/>
                      <a:pt x="4876" y="13781"/>
                      <a:pt x="5127" y="13802"/>
                    </a:cubicBezTo>
                    <a:cubicBezTo>
                      <a:pt x="5159" y="13812"/>
                      <a:pt x="5185" y="13818"/>
                      <a:pt x="5208" y="13818"/>
                    </a:cubicBezTo>
                    <a:cubicBezTo>
                      <a:pt x="5232" y="13818"/>
                      <a:pt x="5253" y="13812"/>
                      <a:pt x="5274" y="13802"/>
                    </a:cubicBezTo>
                    <a:lnTo>
                      <a:pt x="5274" y="13802"/>
                    </a:lnTo>
                    <a:cubicBezTo>
                      <a:pt x="5253" y="14911"/>
                      <a:pt x="5315" y="15999"/>
                      <a:pt x="5420" y="17087"/>
                    </a:cubicBezTo>
                    <a:cubicBezTo>
                      <a:pt x="5436" y="17355"/>
                      <a:pt x="5654" y="17552"/>
                      <a:pt x="5894" y="17552"/>
                    </a:cubicBezTo>
                    <a:cubicBezTo>
                      <a:pt x="5973" y="17552"/>
                      <a:pt x="6054" y="17531"/>
                      <a:pt x="6131" y="17484"/>
                    </a:cubicBezTo>
                    <a:cubicBezTo>
                      <a:pt x="6770" y="17149"/>
                      <a:pt x="7140" y="16875"/>
                      <a:pt x="7744" y="16875"/>
                    </a:cubicBezTo>
                    <a:cubicBezTo>
                      <a:pt x="7932" y="16875"/>
                      <a:pt x="8143" y="16902"/>
                      <a:pt x="8391" y="16961"/>
                    </a:cubicBezTo>
                    <a:cubicBezTo>
                      <a:pt x="9437" y="17233"/>
                      <a:pt x="9500" y="17484"/>
                      <a:pt x="9479" y="18593"/>
                    </a:cubicBezTo>
                    <a:cubicBezTo>
                      <a:pt x="9479" y="19548"/>
                      <a:pt x="9247" y="20720"/>
                      <a:pt x="8274" y="20720"/>
                    </a:cubicBezTo>
                    <a:cubicBezTo>
                      <a:pt x="8117" y="20720"/>
                      <a:pt x="7940" y="20690"/>
                      <a:pt x="7743" y="20623"/>
                    </a:cubicBezTo>
                    <a:cubicBezTo>
                      <a:pt x="7136" y="20393"/>
                      <a:pt x="6759" y="20016"/>
                      <a:pt x="6090" y="19974"/>
                    </a:cubicBezTo>
                    <a:cubicBezTo>
                      <a:pt x="5880" y="19974"/>
                      <a:pt x="5713" y="20100"/>
                      <a:pt x="5650" y="20309"/>
                    </a:cubicBezTo>
                    <a:cubicBezTo>
                      <a:pt x="5336" y="21146"/>
                      <a:pt x="5734" y="22109"/>
                      <a:pt x="5755" y="22966"/>
                    </a:cubicBezTo>
                    <a:cubicBezTo>
                      <a:pt x="5713" y="23950"/>
                      <a:pt x="5901" y="24912"/>
                      <a:pt x="6278" y="25812"/>
                    </a:cubicBezTo>
                    <a:cubicBezTo>
                      <a:pt x="6309" y="25904"/>
                      <a:pt x="6406" y="25962"/>
                      <a:pt x="6506" y="25962"/>
                    </a:cubicBezTo>
                    <a:cubicBezTo>
                      <a:pt x="6542" y="25962"/>
                      <a:pt x="6579" y="25954"/>
                      <a:pt x="6613" y="25938"/>
                    </a:cubicBezTo>
                    <a:cubicBezTo>
                      <a:pt x="7450" y="26293"/>
                      <a:pt x="8517" y="26314"/>
                      <a:pt x="9375" y="26482"/>
                    </a:cubicBezTo>
                    <a:cubicBezTo>
                      <a:pt x="9719" y="26553"/>
                      <a:pt x="10077" y="26590"/>
                      <a:pt x="10433" y="26590"/>
                    </a:cubicBezTo>
                    <a:cubicBezTo>
                      <a:pt x="10704" y="26590"/>
                      <a:pt x="10975" y="26569"/>
                      <a:pt x="11237" y="26523"/>
                    </a:cubicBezTo>
                    <a:cubicBezTo>
                      <a:pt x="11489" y="26490"/>
                      <a:pt x="11972" y="26375"/>
                      <a:pt x="12391" y="26375"/>
                    </a:cubicBezTo>
                    <a:cubicBezTo>
                      <a:pt x="12493" y="26375"/>
                      <a:pt x="12591" y="26382"/>
                      <a:pt x="12681" y="26398"/>
                    </a:cubicBezTo>
                    <a:cubicBezTo>
                      <a:pt x="11906" y="27151"/>
                      <a:pt x="11446" y="28156"/>
                      <a:pt x="11404" y="29244"/>
                    </a:cubicBezTo>
                    <a:cubicBezTo>
                      <a:pt x="11362" y="30541"/>
                      <a:pt x="12785" y="31608"/>
                      <a:pt x="13810" y="32047"/>
                    </a:cubicBezTo>
                    <a:cubicBezTo>
                      <a:pt x="14229" y="32231"/>
                      <a:pt x="14666" y="32327"/>
                      <a:pt x="15093" y="32327"/>
                    </a:cubicBezTo>
                    <a:cubicBezTo>
                      <a:pt x="15879" y="32327"/>
                      <a:pt x="16629" y="32000"/>
                      <a:pt x="17158" y="31294"/>
                    </a:cubicBezTo>
                    <a:cubicBezTo>
                      <a:pt x="17493" y="30834"/>
                      <a:pt x="17681" y="30269"/>
                      <a:pt x="17639" y="29683"/>
                    </a:cubicBezTo>
                    <a:cubicBezTo>
                      <a:pt x="17639" y="29223"/>
                      <a:pt x="17556" y="28762"/>
                      <a:pt x="17409" y="28344"/>
                    </a:cubicBezTo>
                    <a:cubicBezTo>
                      <a:pt x="17242" y="27884"/>
                      <a:pt x="16844" y="27444"/>
                      <a:pt x="16802" y="26963"/>
                    </a:cubicBezTo>
                    <a:cubicBezTo>
                      <a:pt x="16782" y="26921"/>
                      <a:pt x="16782" y="26900"/>
                      <a:pt x="16782" y="26879"/>
                    </a:cubicBezTo>
                    <a:cubicBezTo>
                      <a:pt x="16919" y="26870"/>
                      <a:pt x="17071" y="26867"/>
                      <a:pt x="17230" y="26867"/>
                    </a:cubicBezTo>
                    <a:cubicBezTo>
                      <a:pt x="17586" y="26867"/>
                      <a:pt x="17981" y="26883"/>
                      <a:pt x="18335" y="26883"/>
                    </a:cubicBezTo>
                    <a:cubicBezTo>
                      <a:pt x="18549" y="26883"/>
                      <a:pt x="18749" y="26877"/>
                      <a:pt x="18916" y="26858"/>
                    </a:cubicBezTo>
                    <a:cubicBezTo>
                      <a:pt x="20067" y="26712"/>
                      <a:pt x="21196" y="26544"/>
                      <a:pt x="22347" y="26419"/>
                    </a:cubicBezTo>
                    <a:cubicBezTo>
                      <a:pt x="22556" y="26419"/>
                      <a:pt x="22745" y="26272"/>
                      <a:pt x="22808" y="26084"/>
                    </a:cubicBezTo>
                    <a:cubicBezTo>
                      <a:pt x="23142" y="24473"/>
                      <a:pt x="22661" y="23008"/>
                      <a:pt x="22703" y="21397"/>
                    </a:cubicBezTo>
                    <a:cubicBezTo>
                      <a:pt x="22715" y="21086"/>
                      <a:pt x="22476" y="20930"/>
                      <a:pt x="22231" y="20930"/>
                    </a:cubicBezTo>
                    <a:cubicBezTo>
                      <a:pt x="22065" y="20930"/>
                      <a:pt x="21896" y="21002"/>
                      <a:pt x="21803" y="21146"/>
                    </a:cubicBezTo>
                    <a:cubicBezTo>
                      <a:pt x="20088" y="21062"/>
                      <a:pt x="19481" y="19577"/>
                      <a:pt x="19585" y="18008"/>
                    </a:cubicBezTo>
                    <a:cubicBezTo>
                      <a:pt x="19658" y="17264"/>
                      <a:pt x="19967" y="16803"/>
                      <a:pt x="20675" y="16803"/>
                    </a:cubicBezTo>
                    <a:cubicBezTo>
                      <a:pt x="20784" y="16803"/>
                      <a:pt x="20901" y="16814"/>
                      <a:pt x="21029" y="16836"/>
                    </a:cubicBezTo>
                    <a:cubicBezTo>
                      <a:pt x="21678" y="16940"/>
                      <a:pt x="22305" y="17150"/>
                      <a:pt x="22849" y="17484"/>
                    </a:cubicBezTo>
                    <a:cubicBezTo>
                      <a:pt x="22928" y="17527"/>
                      <a:pt x="23011" y="17548"/>
                      <a:pt x="23091" y="17548"/>
                    </a:cubicBezTo>
                    <a:cubicBezTo>
                      <a:pt x="23248" y="17548"/>
                      <a:pt x="23394" y="17469"/>
                      <a:pt x="23477" y="17317"/>
                    </a:cubicBezTo>
                    <a:cubicBezTo>
                      <a:pt x="23791" y="16857"/>
                      <a:pt x="23728" y="16313"/>
                      <a:pt x="23707" y="15748"/>
                    </a:cubicBezTo>
                    <a:cubicBezTo>
                      <a:pt x="23645" y="14743"/>
                      <a:pt x="23665" y="13739"/>
                      <a:pt x="23665" y="12714"/>
                    </a:cubicBezTo>
                    <a:cubicBezTo>
                      <a:pt x="23665" y="12651"/>
                      <a:pt x="23665" y="12567"/>
                      <a:pt x="23624" y="12505"/>
                    </a:cubicBezTo>
                    <a:cubicBezTo>
                      <a:pt x="23791" y="12463"/>
                      <a:pt x="23917" y="12337"/>
                      <a:pt x="23958" y="12170"/>
                    </a:cubicBezTo>
                    <a:cubicBezTo>
                      <a:pt x="24126" y="11249"/>
                      <a:pt x="24084" y="10308"/>
                      <a:pt x="23854" y="9408"/>
                    </a:cubicBezTo>
                    <a:lnTo>
                      <a:pt x="23854" y="9408"/>
                    </a:lnTo>
                    <a:cubicBezTo>
                      <a:pt x="24042" y="9495"/>
                      <a:pt x="24273" y="9527"/>
                      <a:pt x="24515" y="9527"/>
                    </a:cubicBezTo>
                    <a:cubicBezTo>
                      <a:pt x="24971" y="9527"/>
                      <a:pt x="25464" y="9414"/>
                      <a:pt x="25779" y="9345"/>
                    </a:cubicBezTo>
                    <a:cubicBezTo>
                      <a:pt x="27118" y="9031"/>
                      <a:pt x="27997" y="8257"/>
                      <a:pt x="28310" y="6855"/>
                    </a:cubicBezTo>
                    <a:cubicBezTo>
                      <a:pt x="28603" y="5432"/>
                      <a:pt x="27934" y="3968"/>
                      <a:pt x="26637" y="3298"/>
                    </a:cubicBezTo>
                    <a:cubicBezTo>
                      <a:pt x="26315" y="3138"/>
                      <a:pt x="25957" y="3057"/>
                      <a:pt x="25597" y="3057"/>
                    </a:cubicBezTo>
                    <a:cubicBezTo>
                      <a:pt x="25348" y="3057"/>
                      <a:pt x="25098" y="3096"/>
                      <a:pt x="24858" y="3173"/>
                    </a:cubicBezTo>
                    <a:cubicBezTo>
                      <a:pt x="24628" y="3277"/>
                      <a:pt x="24398" y="3424"/>
                      <a:pt x="24251" y="3612"/>
                    </a:cubicBezTo>
                    <a:cubicBezTo>
                      <a:pt x="24293" y="2587"/>
                      <a:pt x="24607" y="1562"/>
                      <a:pt x="24419" y="515"/>
                    </a:cubicBezTo>
                    <a:cubicBezTo>
                      <a:pt x="24377" y="369"/>
                      <a:pt x="24251" y="243"/>
                      <a:pt x="24105" y="222"/>
                    </a:cubicBezTo>
                    <a:cubicBezTo>
                      <a:pt x="23112" y="71"/>
                      <a:pt x="22120" y="1"/>
                      <a:pt x="2112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744" name="Google Shape;74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950" y="726450"/>
            <a:ext cx="1933199" cy="193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">
            <a:off x="6635926" y="1182526"/>
            <a:ext cx="847875" cy="974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6"/>
          <p:cNvSpPr txBox="1"/>
          <p:nvPr>
            <p:ph type="ctrTitle"/>
          </p:nvPr>
        </p:nvSpPr>
        <p:spPr>
          <a:xfrm>
            <a:off x="360000" y="5823525"/>
            <a:ext cx="6840000" cy="90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Fichas descriptivas</a:t>
            </a:r>
            <a:endParaRPr/>
          </a:p>
        </p:txBody>
      </p:sp>
      <p:sp>
        <p:nvSpPr>
          <p:cNvPr id="751" name="Google Shape;751;p16"/>
          <p:cNvSpPr txBox="1"/>
          <p:nvPr>
            <p:ph idx="1" type="subTitle"/>
          </p:nvPr>
        </p:nvSpPr>
        <p:spPr>
          <a:xfrm>
            <a:off x="360000" y="6962700"/>
            <a:ext cx="6840000" cy="4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Didact Gothic"/>
                <a:ea typeface="Didact Gothic"/>
                <a:cs typeface="Didact Gothic"/>
                <a:sym typeface="Didact Gothic"/>
              </a:rPr>
              <a:t>3</a:t>
            </a:r>
            <a:r>
              <a:rPr b="1" lang="en" sz="2700">
                <a:latin typeface="Didact Gothic"/>
                <a:ea typeface="Didact Gothic"/>
                <a:cs typeface="Didact Gothic"/>
                <a:sym typeface="Didact Gothic"/>
              </a:rPr>
              <a:t>° grupo A</a:t>
            </a:r>
            <a:endParaRPr b="1" sz="27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752" name="Google Shape;752;p16"/>
          <p:cNvSpPr txBox="1"/>
          <p:nvPr>
            <p:ph idx="2" type="subTitle"/>
          </p:nvPr>
        </p:nvSpPr>
        <p:spPr>
          <a:xfrm>
            <a:off x="1673850" y="9052625"/>
            <a:ext cx="4212300" cy="35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Nombre del docente:      </a:t>
            </a:r>
            <a:endParaRPr/>
          </a:p>
        </p:txBody>
      </p:sp>
      <p:sp>
        <p:nvSpPr>
          <p:cNvPr id="753" name="Google Shape;753;p16"/>
          <p:cNvSpPr/>
          <p:nvPr/>
        </p:nvSpPr>
        <p:spPr>
          <a:xfrm>
            <a:off x="2081070" y="641576"/>
            <a:ext cx="3397825" cy="3277752"/>
          </a:xfrm>
          <a:custGeom>
            <a:rect b="b" l="l" r="r" t="t"/>
            <a:pathLst>
              <a:path extrusionOk="0" h="38572" w="39985">
                <a:moveTo>
                  <a:pt x="22439" y="2730"/>
                </a:moveTo>
                <a:cubicBezTo>
                  <a:pt x="22976" y="2889"/>
                  <a:pt x="23493" y="3048"/>
                  <a:pt x="24011" y="3247"/>
                </a:cubicBezTo>
                <a:cubicBezTo>
                  <a:pt x="23851" y="3247"/>
                  <a:pt x="23653" y="3227"/>
                  <a:pt x="23414" y="3227"/>
                </a:cubicBezTo>
                <a:cubicBezTo>
                  <a:pt x="23096" y="3048"/>
                  <a:pt x="22777" y="2889"/>
                  <a:pt x="22439" y="2730"/>
                </a:cubicBezTo>
                <a:close/>
                <a:moveTo>
                  <a:pt x="21484" y="5415"/>
                </a:moveTo>
                <a:cubicBezTo>
                  <a:pt x="21066" y="5435"/>
                  <a:pt x="20629" y="5495"/>
                  <a:pt x="20211" y="5575"/>
                </a:cubicBezTo>
                <a:cubicBezTo>
                  <a:pt x="20131" y="5535"/>
                  <a:pt x="20092" y="5535"/>
                  <a:pt x="20012" y="5515"/>
                </a:cubicBezTo>
                <a:cubicBezTo>
                  <a:pt x="20490" y="5475"/>
                  <a:pt x="20967" y="5415"/>
                  <a:pt x="21425" y="5415"/>
                </a:cubicBezTo>
                <a:close/>
                <a:moveTo>
                  <a:pt x="28705" y="3725"/>
                </a:moveTo>
                <a:cubicBezTo>
                  <a:pt x="30814" y="4540"/>
                  <a:pt x="32545" y="5773"/>
                  <a:pt x="33917" y="7305"/>
                </a:cubicBezTo>
                <a:cubicBezTo>
                  <a:pt x="32863" y="6390"/>
                  <a:pt x="31649" y="5634"/>
                  <a:pt x="30336" y="5077"/>
                </a:cubicBezTo>
                <a:cubicBezTo>
                  <a:pt x="29819" y="4600"/>
                  <a:pt x="29262" y="4142"/>
                  <a:pt x="28685" y="3725"/>
                </a:cubicBezTo>
                <a:close/>
                <a:moveTo>
                  <a:pt x="27333" y="5873"/>
                </a:moveTo>
                <a:cubicBezTo>
                  <a:pt x="27631" y="5933"/>
                  <a:pt x="27890" y="5992"/>
                  <a:pt x="28188" y="6092"/>
                </a:cubicBezTo>
                <a:cubicBezTo>
                  <a:pt x="28765" y="6370"/>
                  <a:pt x="29322" y="6689"/>
                  <a:pt x="29839" y="7086"/>
                </a:cubicBezTo>
                <a:cubicBezTo>
                  <a:pt x="30376" y="7604"/>
                  <a:pt x="30874" y="8200"/>
                  <a:pt x="31351" y="8817"/>
                </a:cubicBezTo>
                <a:cubicBezTo>
                  <a:pt x="30874" y="8260"/>
                  <a:pt x="30336" y="7763"/>
                  <a:pt x="29760" y="7325"/>
                </a:cubicBezTo>
                <a:cubicBezTo>
                  <a:pt x="29123" y="6887"/>
                  <a:pt x="28467" y="6509"/>
                  <a:pt x="27770" y="6231"/>
                </a:cubicBezTo>
                <a:lnTo>
                  <a:pt x="27333" y="5873"/>
                </a:lnTo>
                <a:close/>
                <a:moveTo>
                  <a:pt x="9350" y="6868"/>
                </a:moveTo>
                <a:lnTo>
                  <a:pt x="9350" y="6868"/>
                </a:lnTo>
                <a:cubicBezTo>
                  <a:pt x="8952" y="7305"/>
                  <a:pt x="8594" y="7783"/>
                  <a:pt x="8295" y="8280"/>
                </a:cubicBezTo>
                <a:cubicBezTo>
                  <a:pt x="8156" y="8459"/>
                  <a:pt x="7977" y="8658"/>
                  <a:pt x="7818" y="8817"/>
                </a:cubicBezTo>
                <a:cubicBezTo>
                  <a:pt x="7559" y="9076"/>
                  <a:pt x="7301" y="9314"/>
                  <a:pt x="7062" y="9593"/>
                </a:cubicBezTo>
                <a:cubicBezTo>
                  <a:pt x="7659" y="8578"/>
                  <a:pt x="8435" y="7663"/>
                  <a:pt x="9350" y="6868"/>
                </a:cubicBezTo>
                <a:close/>
                <a:moveTo>
                  <a:pt x="16337" y="9570"/>
                </a:moveTo>
                <a:cubicBezTo>
                  <a:pt x="16999" y="9570"/>
                  <a:pt x="17602" y="9669"/>
                  <a:pt x="18222" y="9851"/>
                </a:cubicBezTo>
                <a:cubicBezTo>
                  <a:pt x="17923" y="9792"/>
                  <a:pt x="17645" y="9752"/>
                  <a:pt x="17347" y="9692"/>
                </a:cubicBezTo>
                <a:cubicBezTo>
                  <a:pt x="16829" y="9613"/>
                  <a:pt x="16292" y="9593"/>
                  <a:pt x="15735" y="9593"/>
                </a:cubicBezTo>
                <a:cubicBezTo>
                  <a:pt x="15894" y="9573"/>
                  <a:pt x="16034" y="9573"/>
                  <a:pt x="16153" y="9573"/>
                </a:cubicBezTo>
                <a:cubicBezTo>
                  <a:pt x="16215" y="9571"/>
                  <a:pt x="16276" y="9570"/>
                  <a:pt x="16337" y="9570"/>
                </a:cubicBezTo>
                <a:close/>
                <a:moveTo>
                  <a:pt x="27664" y="9951"/>
                </a:moveTo>
                <a:cubicBezTo>
                  <a:pt x="27683" y="9967"/>
                  <a:pt x="27707" y="9979"/>
                  <a:pt x="27731" y="9991"/>
                </a:cubicBezTo>
                <a:cubicBezTo>
                  <a:pt x="28486" y="10568"/>
                  <a:pt x="28924" y="11284"/>
                  <a:pt x="29123" y="12079"/>
                </a:cubicBezTo>
                <a:cubicBezTo>
                  <a:pt x="28694" y="11319"/>
                  <a:pt x="28208" y="10616"/>
                  <a:pt x="27664" y="9951"/>
                </a:cubicBezTo>
                <a:close/>
                <a:moveTo>
                  <a:pt x="17595" y="12792"/>
                </a:moveTo>
                <a:cubicBezTo>
                  <a:pt x="18221" y="12792"/>
                  <a:pt x="18875" y="12927"/>
                  <a:pt x="19515" y="13174"/>
                </a:cubicBezTo>
                <a:cubicBezTo>
                  <a:pt x="19289" y="13143"/>
                  <a:pt x="19062" y="13127"/>
                  <a:pt x="18835" y="13127"/>
                </a:cubicBezTo>
                <a:cubicBezTo>
                  <a:pt x="17743" y="13127"/>
                  <a:pt x="16651" y="13487"/>
                  <a:pt x="15695" y="14228"/>
                </a:cubicBezTo>
                <a:cubicBezTo>
                  <a:pt x="14800" y="14924"/>
                  <a:pt x="14104" y="15859"/>
                  <a:pt x="13706" y="16933"/>
                </a:cubicBezTo>
                <a:cubicBezTo>
                  <a:pt x="13806" y="16217"/>
                  <a:pt x="14024" y="15481"/>
                  <a:pt x="14343" y="14845"/>
                </a:cubicBezTo>
                <a:cubicBezTo>
                  <a:pt x="15034" y="13407"/>
                  <a:pt x="16253" y="12792"/>
                  <a:pt x="17595" y="12792"/>
                </a:cubicBezTo>
                <a:close/>
                <a:moveTo>
                  <a:pt x="22101" y="8280"/>
                </a:moveTo>
                <a:cubicBezTo>
                  <a:pt x="22300" y="8280"/>
                  <a:pt x="22479" y="8300"/>
                  <a:pt x="22678" y="8320"/>
                </a:cubicBezTo>
                <a:cubicBezTo>
                  <a:pt x="25682" y="9812"/>
                  <a:pt x="27890" y="12497"/>
                  <a:pt x="28745" y="15919"/>
                </a:cubicBezTo>
                <a:cubicBezTo>
                  <a:pt x="28765" y="16018"/>
                  <a:pt x="28785" y="16118"/>
                  <a:pt x="28825" y="16197"/>
                </a:cubicBezTo>
                <a:cubicBezTo>
                  <a:pt x="28785" y="16217"/>
                  <a:pt x="28785" y="16237"/>
                  <a:pt x="28785" y="16257"/>
                </a:cubicBezTo>
                <a:cubicBezTo>
                  <a:pt x="28685" y="16575"/>
                  <a:pt x="28586" y="16913"/>
                  <a:pt x="28467" y="17212"/>
                </a:cubicBezTo>
                <a:cubicBezTo>
                  <a:pt x="28268" y="15441"/>
                  <a:pt x="27651" y="13731"/>
                  <a:pt x="26557" y="12159"/>
                </a:cubicBezTo>
                <a:cubicBezTo>
                  <a:pt x="25443" y="10548"/>
                  <a:pt x="23871" y="9195"/>
                  <a:pt x="22101" y="8280"/>
                </a:cubicBezTo>
                <a:close/>
                <a:moveTo>
                  <a:pt x="36125" y="14586"/>
                </a:moveTo>
                <a:cubicBezTo>
                  <a:pt x="36483" y="16237"/>
                  <a:pt x="36543" y="17968"/>
                  <a:pt x="36384" y="19639"/>
                </a:cubicBezTo>
                <a:cubicBezTo>
                  <a:pt x="36424" y="18704"/>
                  <a:pt x="36404" y="17749"/>
                  <a:pt x="36304" y="16814"/>
                </a:cubicBezTo>
                <a:cubicBezTo>
                  <a:pt x="36304" y="16058"/>
                  <a:pt x="36225" y="15322"/>
                  <a:pt x="36125" y="14586"/>
                </a:cubicBezTo>
                <a:close/>
                <a:moveTo>
                  <a:pt x="22499" y="10488"/>
                </a:moveTo>
                <a:lnTo>
                  <a:pt x="22499" y="10488"/>
                </a:lnTo>
                <a:cubicBezTo>
                  <a:pt x="24747" y="12040"/>
                  <a:pt x="26358" y="14467"/>
                  <a:pt x="26756" y="17152"/>
                </a:cubicBezTo>
                <a:cubicBezTo>
                  <a:pt x="26895" y="18007"/>
                  <a:pt x="26935" y="18863"/>
                  <a:pt x="26796" y="19718"/>
                </a:cubicBezTo>
                <a:cubicBezTo>
                  <a:pt x="26557" y="19937"/>
                  <a:pt x="26298" y="20156"/>
                  <a:pt x="26040" y="20355"/>
                </a:cubicBezTo>
                <a:cubicBezTo>
                  <a:pt x="26477" y="16814"/>
                  <a:pt x="25164" y="12975"/>
                  <a:pt x="22558" y="10548"/>
                </a:cubicBezTo>
                <a:lnTo>
                  <a:pt x="22499" y="10488"/>
                </a:lnTo>
                <a:close/>
                <a:moveTo>
                  <a:pt x="17789" y="18785"/>
                </a:moveTo>
                <a:cubicBezTo>
                  <a:pt x="18768" y="18785"/>
                  <a:pt x="19370" y="20093"/>
                  <a:pt x="18401" y="20633"/>
                </a:cubicBezTo>
                <a:cubicBezTo>
                  <a:pt x="18401" y="20633"/>
                  <a:pt x="18381" y="20633"/>
                  <a:pt x="18381" y="20653"/>
                </a:cubicBezTo>
                <a:cubicBezTo>
                  <a:pt x="18231" y="20525"/>
                  <a:pt x="18029" y="20448"/>
                  <a:pt x="17829" y="20448"/>
                </a:cubicBezTo>
                <a:cubicBezTo>
                  <a:pt x="17656" y="20448"/>
                  <a:pt x="17484" y="20505"/>
                  <a:pt x="17347" y="20633"/>
                </a:cubicBezTo>
                <a:cubicBezTo>
                  <a:pt x="17307" y="20594"/>
                  <a:pt x="17247" y="20554"/>
                  <a:pt x="17207" y="20514"/>
                </a:cubicBezTo>
                <a:cubicBezTo>
                  <a:pt x="17227" y="19997"/>
                  <a:pt x="17347" y="19340"/>
                  <a:pt x="17585" y="18803"/>
                </a:cubicBezTo>
                <a:cubicBezTo>
                  <a:pt x="17654" y="18791"/>
                  <a:pt x="17722" y="18785"/>
                  <a:pt x="17789" y="18785"/>
                </a:cubicBezTo>
                <a:close/>
                <a:moveTo>
                  <a:pt x="15656" y="11284"/>
                </a:moveTo>
                <a:lnTo>
                  <a:pt x="15656" y="11284"/>
                </a:lnTo>
                <a:cubicBezTo>
                  <a:pt x="13567" y="12040"/>
                  <a:pt x="12453" y="14228"/>
                  <a:pt x="12055" y="16317"/>
                </a:cubicBezTo>
                <a:cubicBezTo>
                  <a:pt x="11757" y="18007"/>
                  <a:pt x="11856" y="19738"/>
                  <a:pt x="12373" y="21389"/>
                </a:cubicBezTo>
                <a:cubicBezTo>
                  <a:pt x="11956" y="20613"/>
                  <a:pt x="11617" y="19798"/>
                  <a:pt x="11359" y="18962"/>
                </a:cubicBezTo>
                <a:cubicBezTo>
                  <a:pt x="11359" y="18923"/>
                  <a:pt x="11359" y="18863"/>
                  <a:pt x="11379" y="18823"/>
                </a:cubicBezTo>
                <a:cubicBezTo>
                  <a:pt x="11478" y="17630"/>
                  <a:pt x="11617" y="16436"/>
                  <a:pt x="11777" y="15242"/>
                </a:cubicBezTo>
                <a:cubicBezTo>
                  <a:pt x="11956" y="14069"/>
                  <a:pt x="12075" y="12736"/>
                  <a:pt x="13149" y="12000"/>
                </a:cubicBezTo>
                <a:cubicBezTo>
                  <a:pt x="13865" y="11542"/>
                  <a:pt x="14741" y="11304"/>
                  <a:pt x="15656" y="11284"/>
                </a:cubicBezTo>
                <a:close/>
                <a:moveTo>
                  <a:pt x="29063" y="19301"/>
                </a:moveTo>
                <a:lnTo>
                  <a:pt x="29063" y="19301"/>
                </a:lnTo>
                <a:cubicBezTo>
                  <a:pt x="29043" y="19957"/>
                  <a:pt x="28944" y="20633"/>
                  <a:pt x="28825" y="21310"/>
                </a:cubicBezTo>
                <a:cubicBezTo>
                  <a:pt x="28566" y="21449"/>
                  <a:pt x="28347" y="21608"/>
                  <a:pt x="28089" y="21727"/>
                </a:cubicBezTo>
                <a:cubicBezTo>
                  <a:pt x="28248" y="21230"/>
                  <a:pt x="28347" y="20713"/>
                  <a:pt x="28427" y="20196"/>
                </a:cubicBezTo>
                <a:cubicBezTo>
                  <a:pt x="28646" y="19917"/>
                  <a:pt x="28864" y="19619"/>
                  <a:pt x="29063" y="19301"/>
                </a:cubicBezTo>
                <a:close/>
                <a:moveTo>
                  <a:pt x="18899" y="14805"/>
                </a:moveTo>
                <a:cubicBezTo>
                  <a:pt x="19505" y="14805"/>
                  <a:pt x="20154" y="14974"/>
                  <a:pt x="20828" y="15362"/>
                </a:cubicBezTo>
                <a:cubicBezTo>
                  <a:pt x="22121" y="16078"/>
                  <a:pt x="23016" y="17271"/>
                  <a:pt x="23553" y="18644"/>
                </a:cubicBezTo>
                <a:cubicBezTo>
                  <a:pt x="23573" y="19738"/>
                  <a:pt x="23354" y="20892"/>
                  <a:pt x="22897" y="21906"/>
                </a:cubicBezTo>
                <a:cubicBezTo>
                  <a:pt x="22797" y="21926"/>
                  <a:pt x="22698" y="21946"/>
                  <a:pt x="22598" y="22006"/>
                </a:cubicBezTo>
                <a:cubicBezTo>
                  <a:pt x="22817" y="21588"/>
                  <a:pt x="22996" y="21131"/>
                  <a:pt x="23096" y="20633"/>
                </a:cubicBezTo>
                <a:cubicBezTo>
                  <a:pt x="23454" y="18545"/>
                  <a:pt x="22061" y="16257"/>
                  <a:pt x="19933" y="15760"/>
                </a:cubicBezTo>
                <a:cubicBezTo>
                  <a:pt x="19667" y="15698"/>
                  <a:pt x="19399" y="15669"/>
                  <a:pt x="19130" y="15669"/>
                </a:cubicBezTo>
                <a:cubicBezTo>
                  <a:pt x="17485" y="15669"/>
                  <a:pt x="15865" y="16769"/>
                  <a:pt x="15317" y="18326"/>
                </a:cubicBezTo>
                <a:cubicBezTo>
                  <a:pt x="15238" y="18425"/>
                  <a:pt x="15138" y="18505"/>
                  <a:pt x="15059" y="18604"/>
                </a:cubicBezTo>
                <a:cubicBezTo>
                  <a:pt x="15364" y="16664"/>
                  <a:pt x="16891" y="14805"/>
                  <a:pt x="18899" y="14805"/>
                </a:cubicBezTo>
                <a:close/>
                <a:moveTo>
                  <a:pt x="6207" y="20812"/>
                </a:moveTo>
                <a:cubicBezTo>
                  <a:pt x="6227" y="21210"/>
                  <a:pt x="6286" y="21628"/>
                  <a:pt x="6326" y="22026"/>
                </a:cubicBezTo>
                <a:cubicBezTo>
                  <a:pt x="6286" y="21807"/>
                  <a:pt x="6266" y="21588"/>
                  <a:pt x="6207" y="21349"/>
                </a:cubicBezTo>
                <a:cubicBezTo>
                  <a:pt x="6246" y="21190"/>
                  <a:pt x="6207" y="20991"/>
                  <a:pt x="6207" y="20812"/>
                </a:cubicBezTo>
                <a:close/>
                <a:moveTo>
                  <a:pt x="26278" y="22006"/>
                </a:moveTo>
                <a:cubicBezTo>
                  <a:pt x="26179" y="22304"/>
                  <a:pt x="26060" y="22603"/>
                  <a:pt x="25920" y="22881"/>
                </a:cubicBezTo>
                <a:cubicBezTo>
                  <a:pt x="25781" y="22981"/>
                  <a:pt x="25642" y="23040"/>
                  <a:pt x="25483" y="23120"/>
                </a:cubicBezTo>
                <a:lnTo>
                  <a:pt x="25622" y="22384"/>
                </a:lnTo>
                <a:cubicBezTo>
                  <a:pt x="25861" y="22245"/>
                  <a:pt x="26079" y="22145"/>
                  <a:pt x="26278" y="22006"/>
                </a:cubicBezTo>
                <a:close/>
                <a:moveTo>
                  <a:pt x="7937" y="21091"/>
                </a:moveTo>
                <a:cubicBezTo>
                  <a:pt x="7977" y="21290"/>
                  <a:pt x="8057" y="21489"/>
                  <a:pt x="8096" y="21648"/>
                </a:cubicBezTo>
                <a:cubicBezTo>
                  <a:pt x="8236" y="22742"/>
                  <a:pt x="8454" y="23816"/>
                  <a:pt x="8753" y="24870"/>
                </a:cubicBezTo>
                <a:cubicBezTo>
                  <a:pt x="8275" y="23677"/>
                  <a:pt x="8017" y="22404"/>
                  <a:pt x="7937" y="21091"/>
                </a:cubicBezTo>
                <a:close/>
                <a:moveTo>
                  <a:pt x="21703" y="23796"/>
                </a:moveTo>
                <a:lnTo>
                  <a:pt x="21703" y="23796"/>
                </a:lnTo>
                <a:cubicBezTo>
                  <a:pt x="21285" y="24274"/>
                  <a:pt x="20788" y="24632"/>
                  <a:pt x="20231" y="24910"/>
                </a:cubicBezTo>
                <a:cubicBezTo>
                  <a:pt x="20096" y="24932"/>
                  <a:pt x="19961" y="24943"/>
                  <a:pt x="19828" y="24943"/>
                </a:cubicBezTo>
                <a:cubicBezTo>
                  <a:pt x="19349" y="24943"/>
                  <a:pt x="18885" y="24799"/>
                  <a:pt x="18480" y="24473"/>
                </a:cubicBezTo>
                <a:cubicBezTo>
                  <a:pt x="18520" y="24473"/>
                  <a:pt x="18580" y="24433"/>
                  <a:pt x="18640" y="24433"/>
                </a:cubicBezTo>
                <a:cubicBezTo>
                  <a:pt x="19037" y="24413"/>
                  <a:pt x="19435" y="24353"/>
                  <a:pt x="19833" y="24214"/>
                </a:cubicBezTo>
                <a:cubicBezTo>
                  <a:pt x="20470" y="24095"/>
                  <a:pt x="21086" y="23975"/>
                  <a:pt x="21703" y="23796"/>
                </a:cubicBezTo>
                <a:close/>
                <a:moveTo>
                  <a:pt x="12976" y="25080"/>
                </a:moveTo>
                <a:cubicBezTo>
                  <a:pt x="13023" y="25080"/>
                  <a:pt x="13076" y="25089"/>
                  <a:pt x="13129" y="25089"/>
                </a:cubicBezTo>
                <a:cubicBezTo>
                  <a:pt x="13249" y="25209"/>
                  <a:pt x="13368" y="25308"/>
                  <a:pt x="13507" y="25427"/>
                </a:cubicBezTo>
                <a:cubicBezTo>
                  <a:pt x="13308" y="25348"/>
                  <a:pt x="13109" y="25209"/>
                  <a:pt x="12910" y="25089"/>
                </a:cubicBezTo>
                <a:cubicBezTo>
                  <a:pt x="12930" y="25083"/>
                  <a:pt x="12952" y="25080"/>
                  <a:pt x="12976" y="25080"/>
                </a:cubicBezTo>
                <a:close/>
                <a:moveTo>
                  <a:pt x="2687" y="19676"/>
                </a:moveTo>
                <a:lnTo>
                  <a:pt x="2687" y="19676"/>
                </a:lnTo>
                <a:cubicBezTo>
                  <a:pt x="2691" y="19743"/>
                  <a:pt x="2706" y="19813"/>
                  <a:pt x="2706" y="19897"/>
                </a:cubicBezTo>
                <a:cubicBezTo>
                  <a:pt x="2984" y="21708"/>
                  <a:pt x="3501" y="23597"/>
                  <a:pt x="4257" y="25388"/>
                </a:cubicBezTo>
                <a:cubicBezTo>
                  <a:pt x="4376" y="25786"/>
                  <a:pt x="4496" y="26164"/>
                  <a:pt x="4655" y="26561"/>
                </a:cubicBezTo>
                <a:cubicBezTo>
                  <a:pt x="3507" y="24424"/>
                  <a:pt x="2773" y="22051"/>
                  <a:pt x="2687" y="19676"/>
                </a:cubicBezTo>
                <a:close/>
                <a:moveTo>
                  <a:pt x="33400" y="12438"/>
                </a:moveTo>
                <a:cubicBezTo>
                  <a:pt x="34056" y="14109"/>
                  <a:pt x="34454" y="15819"/>
                  <a:pt x="34593" y="17550"/>
                </a:cubicBezTo>
                <a:cubicBezTo>
                  <a:pt x="34534" y="18107"/>
                  <a:pt x="34494" y="18624"/>
                  <a:pt x="34395" y="19141"/>
                </a:cubicBezTo>
                <a:cubicBezTo>
                  <a:pt x="33838" y="22046"/>
                  <a:pt x="32405" y="24791"/>
                  <a:pt x="30376" y="26999"/>
                </a:cubicBezTo>
                <a:cubicBezTo>
                  <a:pt x="30436" y="26880"/>
                  <a:pt x="30476" y="26780"/>
                  <a:pt x="30515" y="26661"/>
                </a:cubicBezTo>
                <a:cubicBezTo>
                  <a:pt x="30535" y="26581"/>
                  <a:pt x="30555" y="26502"/>
                  <a:pt x="30575" y="26462"/>
                </a:cubicBezTo>
                <a:cubicBezTo>
                  <a:pt x="31431" y="25646"/>
                  <a:pt x="32147" y="24711"/>
                  <a:pt x="32664" y="23617"/>
                </a:cubicBezTo>
                <a:cubicBezTo>
                  <a:pt x="33639" y="21628"/>
                  <a:pt x="33997" y="19440"/>
                  <a:pt x="33838" y="17252"/>
                </a:cubicBezTo>
                <a:cubicBezTo>
                  <a:pt x="34116" y="15700"/>
                  <a:pt x="33917" y="13989"/>
                  <a:pt x="33400" y="12438"/>
                </a:cubicBezTo>
                <a:close/>
                <a:moveTo>
                  <a:pt x="17724" y="27337"/>
                </a:moveTo>
                <a:cubicBezTo>
                  <a:pt x="18003" y="27417"/>
                  <a:pt x="18281" y="27496"/>
                  <a:pt x="18580" y="27556"/>
                </a:cubicBezTo>
                <a:cubicBezTo>
                  <a:pt x="18131" y="27639"/>
                  <a:pt x="17675" y="27686"/>
                  <a:pt x="17228" y="27686"/>
                </a:cubicBezTo>
                <a:cubicBezTo>
                  <a:pt x="16923" y="27686"/>
                  <a:pt x="16623" y="27664"/>
                  <a:pt x="16332" y="27616"/>
                </a:cubicBezTo>
                <a:cubicBezTo>
                  <a:pt x="16312" y="27576"/>
                  <a:pt x="16252" y="27516"/>
                  <a:pt x="16213" y="27457"/>
                </a:cubicBezTo>
                <a:cubicBezTo>
                  <a:pt x="16471" y="27457"/>
                  <a:pt x="16770" y="27417"/>
                  <a:pt x="17048" y="27397"/>
                </a:cubicBezTo>
                <a:lnTo>
                  <a:pt x="17724" y="27337"/>
                </a:lnTo>
                <a:close/>
                <a:moveTo>
                  <a:pt x="26676" y="26422"/>
                </a:moveTo>
                <a:lnTo>
                  <a:pt x="26676" y="26422"/>
                </a:lnTo>
                <a:cubicBezTo>
                  <a:pt x="26298" y="26979"/>
                  <a:pt x="25880" y="27516"/>
                  <a:pt x="25443" y="27994"/>
                </a:cubicBezTo>
                <a:cubicBezTo>
                  <a:pt x="24786" y="28332"/>
                  <a:pt x="24110" y="28610"/>
                  <a:pt x="23454" y="28869"/>
                </a:cubicBezTo>
                <a:cubicBezTo>
                  <a:pt x="23851" y="28551"/>
                  <a:pt x="24249" y="28193"/>
                  <a:pt x="24607" y="27815"/>
                </a:cubicBezTo>
                <a:cubicBezTo>
                  <a:pt x="25343" y="27397"/>
                  <a:pt x="26040" y="26959"/>
                  <a:pt x="26676" y="26422"/>
                </a:cubicBezTo>
                <a:close/>
                <a:moveTo>
                  <a:pt x="11936" y="27834"/>
                </a:moveTo>
                <a:cubicBezTo>
                  <a:pt x="12572" y="28372"/>
                  <a:pt x="13269" y="28849"/>
                  <a:pt x="14064" y="29187"/>
                </a:cubicBezTo>
                <a:cubicBezTo>
                  <a:pt x="14721" y="29466"/>
                  <a:pt x="15377" y="29645"/>
                  <a:pt x="16053" y="29744"/>
                </a:cubicBezTo>
                <a:cubicBezTo>
                  <a:pt x="16073" y="29764"/>
                  <a:pt x="16113" y="29764"/>
                  <a:pt x="16133" y="29784"/>
                </a:cubicBezTo>
                <a:cubicBezTo>
                  <a:pt x="15039" y="29784"/>
                  <a:pt x="13965" y="29585"/>
                  <a:pt x="12970" y="29187"/>
                </a:cubicBezTo>
                <a:cubicBezTo>
                  <a:pt x="12572" y="28769"/>
                  <a:pt x="12234" y="28332"/>
                  <a:pt x="11936" y="27834"/>
                </a:cubicBezTo>
                <a:close/>
                <a:moveTo>
                  <a:pt x="31232" y="28690"/>
                </a:moveTo>
                <a:lnTo>
                  <a:pt x="31232" y="28690"/>
                </a:lnTo>
                <a:cubicBezTo>
                  <a:pt x="30854" y="29167"/>
                  <a:pt x="30456" y="29645"/>
                  <a:pt x="30018" y="30082"/>
                </a:cubicBezTo>
                <a:cubicBezTo>
                  <a:pt x="29760" y="30222"/>
                  <a:pt x="29481" y="30361"/>
                  <a:pt x="29242" y="30460"/>
                </a:cubicBezTo>
                <a:cubicBezTo>
                  <a:pt x="29939" y="29943"/>
                  <a:pt x="30615" y="29346"/>
                  <a:pt x="31232" y="28690"/>
                </a:cubicBezTo>
                <a:close/>
                <a:moveTo>
                  <a:pt x="27611" y="28650"/>
                </a:moveTo>
                <a:cubicBezTo>
                  <a:pt x="27034" y="29545"/>
                  <a:pt x="26298" y="30261"/>
                  <a:pt x="25343" y="30858"/>
                </a:cubicBezTo>
                <a:cubicBezTo>
                  <a:pt x="24906" y="31077"/>
                  <a:pt x="24468" y="31276"/>
                  <a:pt x="24011" y="31455"/>
                </a:cubicBezTo>
                <a:cubicBezTo>
                  <a:pt x="25005" y="30799"/>
                  <a:pt x="25900" y="30043"/>
                  <a:pt x="26696" y="29167"/>
                </a:cubicBezTo>
                <a:cubicBezTo>
                  <a:pt x="26835" y="29088"/>
                  <a:pt x="26975" y="29008"/>
                  <a:pt x="27094" y="28948"/>
                </a:cubicBezTo>
                <a:lnTo>
                  <a:pt x="27611" y="28650"/>
                </a:lnTo>
                <a:close/>
                <a:moveTo>
                  <a:pt x="19336" y="31057"/>
                </a:moveTo>
                <a:cubicBezTo>
                  <a:pt x="19356" y="31057"/>
                  <a:pt x="19415" y="31057"/>
                  <a:pt x="19435" y="31077"/>
                </a:cubicBezTo>
                <a:cubicBezTo>
                  <a:pt x="19873" y="31137"/>
                  <a:pt x="20311" y="31137"/>
                  <a:pt x="20728" y="31137"/>
                </a:cubicBezTo>
                <a:cubicBezTo>
                  <a:pt x="19880" y="31420"/>
                  <a:pt x="19011" y="31572"/>
                  <a:pt x="18144" y="31572"/>
                </a:cubicBezTo>
                <a:cubicBezTo>
                  <a:pt x="17791" y="31572"/>
                  <a:pt x="17439" y="31547"/>
                  <a:pt x="17088" y="31495"/>
                </a:cubicBezTo>
                <a:cubicBezTo>
                  <a:pt x="17844" y="31435"/>
                  <a:pt x="18600" y="31276"/>
                  <a:pt x="19336" y="31057"/>
                </a:cubicBezTo>
                <a:close/>
                <a:moveTo>
                  <a:pt x="24786" y="33544"/>
                </a:moveTo>
                <a:lnTo>
                  <a:pt x="24786" y="33544"/>
                </a:lnTo>
                <a:cubicBezTo>
                  <a:pt x="22927" y="34299"/>
                  <a:pt x="20898" y="34658"/>
                  <a:pt x="18846" y="34658"/>
                </a:cubicBezTo>
                <a:cubicBezTo>
                  <a:pt x="18790" y="34658"/>
                  <a:pt x="18735" y="34658"/>
                  <a:pt x="18679" y="34658"/>
                </a:cubicBezTo>
                <a:cubicBezTo>
                  <a:pt x="20012" y="34518"/>
                  <a:pt x="21365" y="34240"/>
                  <a:pt x="22678" y="33862"/>
                </a:cubicBezTo>
                <a:cubicBezTo>
                  <a:pt x="22936" y="33842"/>
                  <a:pt x="23215" y="33802"/>
                  <a:pt x="23473" y="33763"/>
                </a:cubicBezTo>
                <a:cubicBezTo>
                  <a:pt x="23911" y="33723"/>
                  <a:pt x="24369" y="33643"/>
                  <a:pt x="24786" y="33544"/>
                </a:cubicBezTo>
                <a:close/>
                <a:moveTo>
                  <a:pt x="35051" y="28153"/>
                </a:moveTo>
                <a:lnTo>
                  <a:pt x="35051" y="28153"/>
                </a:lnTo>
                <a:cubicBezTo>
                  <a:pt x="33161" y="30818"/>
                  <a:pt x="30476" y="32867"/>
                  <a:pt x="27591" y="34419"/>
                </a:cubicBezTo>
                <a:cubicBezTo>
                  <a:pt x="25562" y="35513"/>
                  <a:pt x="23314" y="36468"/>
                  <a:pt x="21007" y="36786"/>
                </a:cubicBezTo>
                <a:cubicBezTo>
                  <a:pt x="20569" y="36839"/>
                  <a:pt x="20130" y="36865"/>
                  <a:pt x="19690" y="36865"/>
                </a:cubicBezTo>
                <a:cubicBezTo>
                  <a:pt x="18151" y="36865"/>
                  <a:pt x="16613" y="36552"/>
                  <a:pt x="15158" y="36010"/>
                </a:cubicBezTo>
                <a:lnTo>
                  <a:pt x="15158" y="36010"/>
                </a:lnTo>
                <a:cubicBezTo>
                  <a:pt x="16392" y="36276"/>
                  <a:pt x="17660" y="36408"/>
                  <a:pt x="18923" y="36408"/>
                </a:cubicBezTo>
                <a:cubicBezTo>
                  <a:pt x="19555" y="36408"/>
                  <a:pt x="20185" y="36375"/>
                  <a:pt x="20808" y="36309"/>
                </a:cubicBezTo>
                <a:cubicBezTo>
                  <a:pt x="24846" y="35871"/>
                  <a:pt x="28347" y="34041"/>
                  <a:pt x="31033" y="31395"/>
                </a:cubicBezTo>
                <a:cubicBezTo>
                  <a:pt x="32545" y="30560"/>
                  <a:pt x="33937" y="29486"/>
                  <a:pt x="35051" y="28153"/>
                </a:cubicBezTo>
                <a:close/>
                <a:moveTo>
                  <a:pt x="18024" y="0"/>
                </a:moveTo>
                <a:cubicBezTo>
                  <a:pt x="16066" y="0"/>
                  <a:pt x="14123" y="289"/>
                  <a:pt x="12294" y="1039"/>
                </a:cubicBezTo>
                <a:cubicBezTo>
                  <a:pt x="10125" y="1954"/>
                  <a:pt x="8156" y="3406"/>
                  <a:pt x="6604" y="5197"/>
                </a:cubicBezTo>
                <a:cubicBezTo>
                  <a:pt x="5172" y="6887"/>
                  <a:pt x="4098" y="8797"/>
                  <a:pt x="3422" y="10846"/>
                </a:cubicBezTo>
                <a:cubicBezTo>
                  <a:pt x="2885" y="11781"/>
                  <a:pt x="2407" y="12736"/>
                  <a:pt x="2009" y="13731"/>
                </a:cubicBezTo>
                <a:cubicBezTo>
                  <a:pt x="0" y="18644"/>
                  <a:pt x="1035" y="24075"/>
                  <a:pt x="3780" y="28491"/>
                </a:cubicBezTo>
                <a:cubicBezTo>
                  <a:pt x="6525" y="32947"/>
                  <a:pt x="11041" y="36806"/>
                  <a:pt x="16153" y="38139"/>
                </a:cubicBezTo>
                <a:cubicBezTo>
                  <a:pt x="17268" y="38436"/>
                  <a:pt x="18390" y="38572"/>
                  <a:pt x="19508" y="38572"/>
                </a:cubicBezTo>
                <a:cubicBezTo>
                  <a:pt x="23777" y="38572"/>
                  <a:pt x="27978" y="36600"/>
                  <a:pt x="31431" y="34140"/>
                </a:cubicBezTo>
                <a:cubicBezTo>
                  <a:pt x="35648" y="31137"/>
                  <a:pt x="38791" y="26880"/>
                  <a:pt x="39388" y="21628"/>
                </a:cubicBezTo>
                <a:cubicBezTo>
                  <a:pt x="39984" y="16416"/>
                  <a:pt x="38890" y="10289"/>
                  <a:pt x="35369" y="6191"/>
                </a:cubicBezTo>
                <a:cubicBezTo>
                  <a:pt x="31868" y="2093"/>
                  <a:pt x="26159" y="820"/>
                  <a:pt x="21027" y="203"/>
                </a:cubicBezTo>
                <a:cubicBezTo>
                  <a:pt x="20030" y="76"/>
                  <a:pt x="19025" y="0"/>
                  <a:pt x="1802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4" name="Google Shape;754;p16"/>
          <p:cNvGrpSpPr/>
          <p:nvPr/>
        </p:nvGrpSpPr>
        <p:grpSpPr>
          <a:xfrm>
            <a:off x="2081085" y="475999"/>
            <a:ext cx="3397825" cy="3608911"/>
            <a:chOff x="-3277300" y="-735775"/>
            <a:chExt cx="282500" cy="300050"/>
          </a:xfrm>
        </p:grpSpPr>
        <p:sp>
          <p:nvSpPr>
            <p:cNvPr id="755" name="Google Shape;755;p16"/>
            <p:cNvSpPr/>
            <p:nvPr/>
          </p:nvSpPr>
          <p:spPr>
            <a:xfrm>
              <a:off x="-3277300" y="-735775"/>
              <a:ext cx="282500" cy="300050"/>
            </a:xfrm>
            <a:custGeom>
              <a:rect b="b" l="l" r="r" t="t"/>
              <a:pathLst>
                <a:path extrusionOk="0" h="12002" w="11300">
                  <a:moveTo>
                    <a:pt x="5931" y="833"/>
                  </a:moveTo>
                  <a:cubicBezTo>
                    <a:pt x="6582" y="833"/>
                    <a:pt x="7288" y="1026"/>
                    <a:pt x="7839" y="1359"/>
                  </a:cubicBezTo>
                  <a:cubicBezTo>
                    <a:pt x="8654" y="1657"/>
                    <a:pt x="9311" y="2154"/>
                    <a:pt x="9748" y="2930"/>
                  </a:cubicBezTo>
                  <a:cubicBezTo>
                    <a:pt x="10365" y="4044"/>
                    <a:pt x="10703" y="5357"/>
                    <a:pt x="10345" y="6630"/>
                  </a:cubicBezTo>
                  <a:cubicBezTo>
                    <a:pt x="10047" y="7705"/>
                    <a:pt x="9430" y="8719"/>
                    <a:pt x="8555" y="9415"/>
                  </a:cubicBezTo>
                  <a:cubicBezTo>
                    <a:pt x="8117" y="10052"/>
                    <a:pt x="7620" y="10808"/>
                    <a:pt x="6844" y="11106"/>
                  </a:cubicBezTo>
                  <a:cubicBezTo>
                    <a:pt x="6617" y="11197"/>
                    <a:pt x="6385" y="11234"/>
                    <a:pt x="6150" y="11234"/>
                  </a:cubicBezTo>
                  <a:cubicBezTo>
                    <a:pt x="5870" y="11234"/>
                    <a:pt x="5584" y="11182"/>
                    <a:pt x="5292" y="11106"/>
                  </a:cubicBezTo>
                  <a:cubicBezTo>
                    <a:pt x="5198" y="11113"/>
                    <a:pt x="5104" y="11116"/>
                    <a:pt x="5011" y="11116"/>
                  </a:cubicBezTo>
                  <a:cubicBezTo>
                    <a:pt x="3677" y="11116"/>
                    <a:pt x="2398" y="10454"/>
                    <a:pt x="1692" y="9097"/>
                  </a:cubicBezTo>
                  <a:cubicBezTo>
                    <a:pt x="1672" y="9077"/>
                    <a:pt x="1672" y="9017"/>
                    <a:pt x="1672" y="8998"/>
                  </a:cubicBezTo>
                  <a:cubicBezTo>
                    <a:pt x="558" y="7406"/>
                    <a:pt x="518" y="4979"/>
                    <a:pt x="1692" y="3348"/>
                  </a:cubicBezTo>
                  <a:cubicBezTo>
                    <a:pt x="2448" y="2274"/>
                    <a:pt x="3542" y="1538"/>
                    <a:pt x="4795" y="1180"/>
                  </a:cubicBezTo>
                  <a:cubicBezTo>
                    <a:pt x="4795" y="1120"/>
                    <a:pt x="4855" y="1040"/>
                    <a:pt x="4934" y="1021"/>
                  </a:cubicBezTo>
                  <a:cubicBezTo>
                    <a:pt x="5225" y="893"/>
                    <a:pt x="5570" y="833"/>
                    <a:pt x="5931" y="833"/>
                  </a:cubicBezTo>
                  <a:close/>
                  <a:moveTo>
                    <a:pt x="4988" y="0"/>
                  </a:moveTo>
                  <a:cubicBezTo>
                    <a:pt x="4917" y="0"/>
                    <a:pt x="4846" y="2"/>
                    <a:pt x="4775" y="6"/>
                  </a:cubicBezTo>
                  <a:lnTo>
                    <a:pt x="4775" y="46"/>
                  </a:lnTo>
                  <a:cubicBezTo>
                    <a:pt x="4855" y="245"/>
                    <a:pt x="4676" y="245"/>
                    <a:pt x="4576" y="265"/>
                  </a:cubicBezTo>
                  <a:cubicBezTo>
                    <a:pt x="4238" y="344"/>
                    <a:pt x="3880" y="444"/>
                    <a:pt x="3562" y="643"/>
                  </a:cubicBezTo>
                  <a:cubicBezTo>
                    <a:pt x="3403" y="722"/>
                    <a:pt x="3263" y="762"/>
                    <a:pt x="3044" y="782"/>
                  </a:cubicBezTo>
                  <a:cubicBezTo>
                    <a:pt x="3243" y="563"/>
                    <a:pt x="3482" y="543"/>
                    <a:pt x="3661" y="364"/>
                  </a:cubicBezTo>
                  <a:lnTo>
                    <a:pt x="3661" y="364"/>
                  </a:lnTo>
                  <a:cubicBezTo>
                    <a:pt x="3343" y="464"/>
                    <a:pt x="3044" y="623"/>
                    <a:pt x="2766" y="782"/>
                  </a:cubicBezTo>
                  <a:cubicBezTo>
                    <a:pt x="2766" y="782"/>
                    <a:pt x="2746" y="782"/>
                    <a:pt x="2746" y="802"/>
                  </a:cubicBezTo>
                  <a:lnTo>
                    <a:pt x="2706" y="802"/>
                  </a:lnTo>
                  <a:cubicBezTo>
                    <a:pt x="2666" y="861"/>
                    <a:pt x="2607" y="881"/>
                    <a:pt x="2567" y="941"/>
                  </a:cubicBezTo>
                  <a:lnTo>
                    <a:pt x="2487" y="1001"/>
                  </a:lnTo>
                  <a:cubicBezTo>
                    <a:pt x="2448" y="1060"/>
                    <a:pt x="2388" y="1120"/>
                    <a:pt x="2348" y="1140"/>
                  </a:cubicBezTo>
                  <a:cubicBezTo>
                    <a:pt x="1851" y="1578"/>
                    <a:pt x="1413" y="2115"/>
                    <a:pt x="1075" y="2672"/>
                  </a:cubicBezTo>
                  <a:cubicBezTo>
                    <a:pt x="1075" y="2751"/>
                    <a:pt x="1075" y="2791"/>
                    <a:pt x="1055" y="2851"/>
                  </a:cubicBezTo>
                  <a:cubicBezTo>
                    <a:pt x="896" y="2930"/>
                    <a:pt x="916" y="3070"/>
                    <a:pt x="856" y="3169"/>
                  </a:cubicBezTo>
                  <a:cubicBezTo>
                    <a:pt x="717" y="3328"/>
                    <a:pt x="618" y="3467"/>
                    <a:pt x="558" y="3666"/>
                  </a:cubicBezTo>
                  <a:cubicBezTo>
                    <a:pt x="379" y="4084"/>
                    <a:pt x="279" y="4522"/>
                    <a:pt x="200" y="4939"/>
                  </a:cubicBezTo>
                  <a:cubicBezTo>
                    <a:pt x="100" y="5616"/>
                    <a:pt x="1" y="6272"/>
                    <a:pt x="61" y="6949"/>
                  </a:cubicBezTo>
                  <a:cubicBezTo>
                    <a:pt x="259" y="7506"/>
                    <a:pt x="458" y="8023"/>
                    <a:pt x="677" y="8540"/>
                  </a:cubicBezTo>
                  <a:cubicBezTo>
                    <a:pt x="896" y="9037"/>
                    <a:pt x="1115" y="9515"/>
                    <a:pt x="1393" y="9952"/>
                  </a:cubicBezTo>
                  <a:cubicBezTo>
                    <a:pt x="1692" y="10291"/>
                    <a:pt x="2010" y="10589"/>
                    <a:pt x="2368" y="10848"/>
                  </a:cubicBezTo>
                  <a:cubicBezTo>
                    <a:pt x="2587" y="11047"/>
                    <a:pt x="2806" y="11245"/>
                    <a:pt x="3084" y="11484"/>
                  </a:cubicBezTo>
                  <a:cubicBezTo>
                    <a:pt x="3065" y="11486"/>
                    <a:pt x="3047" y="11487"/>
                    <a:pt x="3029" y="11487"/>
                  </a:cubicBezTo>
                  <a:cubicBezTo>
                    <a:pt x="2848" y="11487"/>
                    <a:pt x="2755" y="11398"/>
                    <a:pt x="2647" y="11325"/>
                  </a:cubicBezTo>
                  <a:lnTo>
                    <a:pt x="2050" y="10947"/>
                  </a:lnTo>
                  <a:lnTo>
                    <a:pt x="2050" y="10947"/>
                  </a:lnTo>
                  <a:cubicBezTo>
                    <a:pt x="2090" y="11007"/>
                    <a:pt x="2109" y="11086"/>
                    <a:pt x="2169" y="11126"/>
                  </a:cubicBezTo>
                  <a:cubicBezTo>
                    <a:pt x="2388" y="11285"/>
                    <a:pt x="2607" y="11424"/>
                    <a:pt x="2865" y="11544"/>
                  </a:cubicBezTo>
                  <a:cubicBezTo>
                    <a:pt x="3005" y="11623"/>
                    <a:pt x="3184" y="11703"/>
                    <a:pt x="3363" y="11783"/>
                  </a:cubicBezTo>
                  <a:cubicBezTo>
                    <a:pt x="3940" y="11902"/>
                    <a:pt x="4536" y="11942"/>
                    <a:pt x="5093" y="12001"/>
                  </a:cubicBezTo>
                  <a:cubicBezTo>
                    <a:pt x="8256" y="11245"/>
                    <a:pt x="11300" y="8819"/>
                    <a:pt x="11141" y="5855"/>
                  </a:cubicBezTo>
                  <a:lnTo>
                    <a:pt x="11141" y="5855"/>
                  </a:lnTo>
                  <a:cubicBezTo>
                    <a:pt x="11121" y="6093"/>
                    <a:pt x="11061" y="6312"/>
                    <a:pt x="11061" y="6511"/>
                  </a:cubicBezTo>
                  <a:cubicBezTo>
                    <a:pt x="11061" y="6591"/>
                    <a:pt x="11041" y="6710"/>
                    <a:pt x="10922" y="6730"/>
                  </a:cubicBezTo>
                  <a:cubicBezTo>
                    <a:pt x="10862" y="6630"/>
                    <a:pt x="10902" y="6511"/>
                    <a:pt x="10922" y="6411"/>
                  </a:cubicBezTo>
                  <a:cubicBezTo>
                    <a:pt x="10922" y="5974"/>
                    <a:pt x="10942" y="5556"/>
                    <a:pt x="10823" y="5158"/>
                  </a:cubicBezTo>
                  <a:lnTo>
                    <a:pt x="10823" y="5158"/>
                  </a:lnTo>
                  <a:cubicBezTo>
                    <a:pt x="10824" y="4965"/>
                    <a:pt x="10842" y="4754"/>
                    <a:pt x="10842" y="4561"/>
                  </a:cubicBezTo>
                  <a:lnTo>
                    <a:pt x="10842" y="4442"/>
                  </a:lnTo>
                  <a:cubicBezTo>
                    <a:pt x="10663" y="4024"/>
                    <a:pt x="10445" y="3587"/>
                    <a:pt x="10146" y="3189"/>
                  </a:cubicBezTo>
                  <a:cubicBezTo>
                    <a:pt x="9051" y="1613"/>
                    <a:pt x="7008" y="0"/>
                    <a:pt x="4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16"/>
            <p:cNvSpPr/>
            <p:nvPr/>
          </p:nvSpPr>
          <p:spPr>
            <a:xfrm>
              <a:off x="-3276800" y="-734525"/>
              <a:ext cx="180050" cy="298800"/>
            </a:xfrm>
            <a:custGeom>
              <a:rect b="b" l="l" r="r" t="t"/>
              <a:pathLst>
                <a:path extrusionOk="0" h="11952" w="7202">
                  <a:moveTo>
                    <a:pt x="279" y="6361"/>
                  </a:moveTo>
                  <a:lnTo>
                    <a:pt x="279" y="6361"/>
                  </a:lnTo>
                  <a:cubicBezTo>
                    <a:pt x="438" y="7078"/>
                    <a:pt x="697" y="7754"/>
                    <a:pt x="936" y="8470"/>
                  </a:cubicBezTo>
                  <a:cubicBezTo>
                    <a:pt x="598" y="8172"/>
                    <a:pt x="239" y="6958"/>
                    <a:pt x="279" y="6361"/>
                  </a:cubicBezTo>
                  <a:close/>
                  <a:moveTo>
                    <a:pt x="5073" y="0"/>
                  </a:moveTo>
                  <a:cubicBezTo>
                    <a:pt x="4966" y="0"/>
                    <a:pt x="4860" y="5"/>
                    <a:pt x="4755" y="16"/>
                  </a:cubicBezTo>
                  <a:lnTo>
                    <a:pt x="4755" y="36"/>
                  </a:lnTo>
                  <a:cubicBezTo>
                    <a:pt x="4835" y="235"/>
                    <a:pt x="4656" y="235"/>
                    <a:pt x="4556" y="274"/>
                  </a:cubicBezTo>
                  <a:cubicBezTo>
                    <a:pt x="4218" y="334"/>
                    <a:pt x="3860" y="433"/>
                    <a:pt x="3542" y="632"/>
                  </a:cubicBezTo>
                  <a:cubicBezTo>
                    <a:pt x="3383" y="712"/>
                    <a:pt x="3243" y="772"/>
                    <a:pt x="3024" y="792"/>
                  </a:cubicBezTo>
                  <a:cubicBezTo>
                    <a:pt x="3223" y="573"/>
                    <a:pt x="3462" y="533"/>
                    <a:pt x="3641" y="374"/>
                  </a:cubicBezTo>
                  <a:lnTo>
                    <a:pt x="3641" y="374"/>
                  </a:lnTo>
                  <a:cubicBezTo>
                    <a:pt x="3323" y="473"/>
                    <a:pt x="3024" y="612"/>
                    <a:pt x="2746" y="792"/>
                  </a:cubicBezTo>
                  <a:cubicBezTo>
                    <a:pt x="2746" y="792"/>
                    <a:pt x="2726" y="792"/>
                    <a:pt x="2726" y="811"/>
                  </a:cubicBezTo>
                  <a:lnTo>
                    <a:pt x="2686" y="811"/>
                  </a:lnTo>
                  <a:cubicBezTo>
                    <a:pt x="2646" y="871"/>
                    <a:pt x="2587" y="891"/>
                    <a:pt x="2547" y="931"/>
                  </a:cubicBezTo>
                  <a:lnTo>
                    <a:pt x="2467" y="1010"/>
                  </a:lnTo>
                  <a:cubicBezTo>
                    <a:pt x="2428" y="1070"/>
                    <a:pt x="2368" y="1110"/>
                    <a:pt x="2328" y="1130"/>
                  </a:cubicBezTo>
                  <a:cubicBezTo>
                    <a:pt x="1831" y="1587"/>
                    <a:pt x="1393" y="2104"/>
                    <a:pt x="1055" y="2681"/>
                  </a:cubicBezTo>
                  <a:cubicBezTo>
                    <a:pt x="1055" y="2761"/>
                    <a:pt x="1055" y="2801"/>
                    <a:pt x="1035" y="2860"/>
                  </a:cubicBezTo>
                  <a:cubicBezTo>
                    <a:pt x="1234" y="2463"/>
                    <a:pt x="1493" y="2104"/>
                    <a:pt x="1871" y="1826"/>
                  </a:cubicBezTo>
                  <a:lnTo>
                    <a:pt x="1871" y="1826"/>
                  </a:lnTo>
                  <a:cubicBezTo>
                    <a:pt x="1334" y="2602"/>
                    <a:pt x="956" y="3477"/>
                    <a:pt x="498" y="4293"/>
                  </a:cubicBezTo>
                  <a:cubicBezTo>
                    <a:pt x="498" y="3895"/>
                    <a:pt x="737" y="3577"/>
                    <a:pt x="836" y="3199"/>
                  </a:cubicBezTo>
                  <a:lnTo>
                    <a:pt x="836" y="3199"/>
                  </a:lnTo>
                  <a:cubicBezTo>
                    <a:pt x="697" y="3358"/>
                    <a:pt x="637" y="3497"/>
                    <a:pt x="558" y="3696"/>
                  </a:cubicBezTo>
                  <a:cubicBezTo>
                    <a:pt x="379" y="4114"/>
                    <a:pt x="279" y="4551"/>
                    <a:pt x="200" y="4969"/>
                  </a:cubicBezTo>
                  <a:cubicBezTo>
                    <a:pt x="100" y="5645"/>
                    <a:pt x="1" y="6302"/>
                    <a:pt x="60" y="6978"/>
                  </a:cubicBezTo>
                  <a:cubicBezTo>
                    <a:pt x="239" y="7475"/>
                    <a:pt x="399" y="7953"/>
                    <a:pt x="598" y="8430"/>
                  </a:cubicBezTo>
                  <a:cubicBezTo>
                    <a:pt x="975" y="9047"/>
                    <a:pt x="1274" y="9624"/>
                    <a:pt x="1751" y="10141"/>
                  </a:cubicBezTo>
                  <a:cubicBezTo>
                    <a:pt x="1493" y="9942"/>
                    <a:pt x="1254" y="9644"/>
                    <a:pt x="1035" y="9365"/>
                  </a:cubicBezTo>
                  <a:lnTo>
                    <a:pt x="1035" y="9365"/>
                  </a:lnTo>
                  <a:cubicBezTo>
                    <a:pt x="1135" y="9584"/>
                    <a:pt x="1254" y="9783"/>
                    <a:pt x="1373" y="10022"/>
                  </a:cubicBezTo>
                  <a:cubicBezTo>
                    <a:pt x="1672" y="10340"/>
                    <a:pt x="1990" y="10638"/>
                    <a:pt x="2348" y="10917"/>
                  </a:cubicBezTo>
                  <a:cubicBezTo>
                    <a:pt x="2567" y="11116"/>
                    <a:pt x="2786" y="11315"/>
                    <a:pt x="3064" y="11534"/>
                  </a:cubicBezTo>
                  <a:cubicBezTo>
                    <a:pt x="3045" y="11535"/>
                    <a:pt x="3027" y="11536"/>
                    <a:pt x="3009" y="11536"/>
                  </a:cubicBezTo>
                  <a:cubicBezTo>
                    <a:pt x="2828" y="11536"/>
                    <a:pt x="2735" y="11447"/>
                    <a:pt x="2627" y="11374"/>
                  </a:cubicBezTo>
                  <a:lnTo>
                    <a:pt x="2030" y="11016"/>
                  </a:lnTo>
                  <a:lnTo>
                    <a:pt x="2030" y="11016"/>
                  </a:lnTo>
                  <a:cubicBezTo>
                    <a:pt x="2070" y="11056"/>
                    <a:pt x="2089" y="11136"/>
                    <a:pt x="2149" y="11176"/>
                  </a:cubicBezTo>
                  <a:cubicBezTo>
                    <a:pt x="2368" y="11335"/>
                    <a:pt x="2587" y="11474"/>
                    <a:pt x="2845" y="11613"/>
                  </a:cubicBezTo>
                  <a:cubicBezTo>
                    <a:pt x="2985" y="11673"/>
                    <a:pt x="3164" y="11752"/>
                    <a:pt x="3343" y="11832"/>
                  </a:cubicBezTo>
                  <a:cubicBezTo>
                    <a:pt x="3562" y="11872"/>
                    <a:pt x="3820" y="11912"/>
                    <a:pt x="4039" y="11951"/>
                  </a:cubicBezTo>
                  <a:cubicBezTo>
                    <a:pt x="3681" y="11832"/>
                    <a:pt x="3363" y="11673"/>
                    <a:pt x="3064" y="11434"/>
                  </a:cubicBezTo>
                  <a:cubicBezTo>
                    <a:pt x="3044" y="11414"/>
                    <a:pt x="2985" y="11355"/>
                    <a:pt x="3024" y="11315"/>
                  </a:cubicBezTo>
                  <a:cubicBezTo>
                    <a:pt x="3044" y="11275"/>
                    <a:pt x="3084" y="11275"/>
                    <a:pt x="3144" y="11275"/>
                  </a:cubicBezTo>
                  <a:cubicBezTo>
                    <a:pt x="3024" y="11176"/>
                    <a:pt x="2885" y="11076"/>
                    <a:pt x="2766" y="11016"/>
                  </a:cubicBezTo>
                  <a:cubicBezTo>
                    <a:pt x="2388" y="10817"/>
                    <a:pt x="2249" y="10440"/>
                    <a:pt x="1950" y="10141"/>
                  </a:cubicBezTo>
                  <a:lnTo>
                    <a:pt x="1950" y="10141"/>
                  </a:lnTo>
                  <a:cubicBezTo>
                    <a:pt x="2169" y="10161"/>
                    <a:pt x="2288" y="10280"/>
                    <a:pt x="2448" y="10440"/>
                  </a:cubicBezTo>
                  <a:cubicBezTo>
                    <a:pt x="2561" y="10553"/>
                    <a:pt x="2675" y="10739"/>
                    <a:pt x="2892" y="10739"/>
                  </a:cubicBezTo>
                  <a:cubicBezTo>
                    <a:pt x="2903" y="10739"/>
                    <a:pt x="2914" y="10739"/>
                    <a:pt x="2925" y="10738"/>
                  </a:cubicBezTo>
                  <a:cubicBezTo>
                    <a:pt x="2826" y="10678"/>
                    <a:pt x="2726" y="10619"/>
                    <a:pt x="2746" y="10479"/>
                  </a:cubicBezTo>
                  <a:cubicBezTo>
                    <a:pt x="2419" y="10283"/>
                    <a:pt x="2146" y="10006"/>
                    <a:pt x="1904" y="9715"/>
                  </a:cubicBezTo>
                  <a:lnTo>
                    <a:pt x="1904" y="9715"/>
                  </a:lnTo>
                  <a:cubicBezTo>
                    <a:pt x="1919" y="9725"/>
                    <a:pt x="1935" y="9734"/>
                    <a:pt x="1950" y="9743"/>
                  </a:cubicBezTo>
                  <a:cubicBezTo>
                    <a:pt x="1841" y="9587"/>
                    <a:pt x="1731" y="9424"/>
                    <a:pt x="1623" y="9259"/>
                  </a:cubicBezTo>
                  <a:lnTo>
                    <a:pt x="1623" y="9259"/>
                  </a:lnTo>
                  <a:cubicBezTo>
                    <a:pt x="1621" y="9389"/>
                    <a:pt x="1700" y="9457"/>
                    <a:pt x="1751" y="9524"/>
                  </a:cubicBezTo>
                  <a:cubicBezTo>
                    <a:pt x="1801" y="9588"/>
                    <a:pt x="1852" y="9652"/>
                    <a:pt x="1904" y="9715"/>
                  </a:cubicBezTo>
                  <a:lnTo>
                    <a:pt x="1904" y="9715"/>
                  </a:lnTo>
                  <a:cubicBezTo>
                    <a:pt x="1460" y="9434"/>
                    <a:pt x="1269" y="8971"/>
                    <a:pt x="1135" y="8490"/>
                  </a:cubicBezTo>
                  <a:lnTo>
                    <a:pt x="1135" y="8490"/>
                  </a:lnTo>
                  <a:cubicBezTo>
                    <a:pt x="1292" y="8743"/>
                    <a:pt x="1456" y="9004"/>
                    <a:pt x="1623" y="9259"/>
                  </a:cubicBezTo>
                  <a:lnTo>
                    <a:pt x="1623" y="9259"/>
                  </a:lnTo>
                  <a:cubicBezTo>
                    <a:pt x="1623" y="9237"/>
                    <a:pt x="1626" y="9213"/>
                    <a:pt x="1632" y="9186"/>
                  </a:cubicBezTo>
                  <a:lnTo>
                    <a:pt x="1632" y="9186"/>
                  </a:lnTo>
                  <a:lnTo>
                    <a:pt x="1652" y="9226"/>
                  </a:lnTo>
                  <a:cubicBezTo>
                    <a:pt x="1652" y="9186"/>
                    <a:pt x="1632" y="9166"/>
                    <a:pt x="1632" y="9146"/>
                  </a:cubicBezTo>
                  <a:cubicBezTo>
                    <a:pt x="1672" y="9007"/>
                    <a:pt x="1672" y="8967"/>
                    <a:pt x="1672" y="8948"/>
                  </a:cubicBezTo>
                  <a:cubicBezTo>
                    <a:pt x="1632" y="8868"/>
                    <a:pt x="1572" y="8769"/>
                    <a:pt x="1532" y="8689"/>
                  </a:cubicBezTo>
                  <a:cubicBezTo>
                    <a:pt x="1174" y="8251"/>
                    <a:pt x="956" y="7714"/>
                    <a:pt x="757" y="7197"/>
                  </a:cubicBezTo>
                  <a:cubicBezTo>
                    <a:pt x="697" y="7058"/>
                    <a:pt x="836" y="6958"/>
                    <a:pt x="777" y="6799"/>
                  </a:cubicBezTo>
                  <a:cubicBezTo>
                    <a:pt x="697" y="6580"/>
                    <a:pt x="677" y="6322"/>
                    <a:pt x="637" y="6103"/>
                  </a:cubicBezTo>
                  <a:cubicBezTo>
                    <a:pt x="478" y="5526"/>
                    <a:pt x="578" y="4969"/>
                    <a:pt x="757" y="4412"/>
                  </a:cubicBezTo>
                  <a:cubicBezTo>
                    <a:pt x="975" y="3676"/>
                    <a:pt x="1453" y="3119"/>
                    <a:pt x="1950" y="2582"/>
                  </a:cubicBezTo>
                  <a:cubicBezTo>
                    <a:pt x="2288" y="2184"/>
                    <a:pt x="2666" y="1826"/>
                    <a:pt x="3144" y="1607"/>
                  </a:cubicBezTo>
                  <a:cubicBezTo>
                    <a:pt x="3184" y="1587"/>
                    <a:pt x="3223" y="1587"/>
                    <a:pt x="3263" y="1547"/>
                  </a:cubicBezTo>
                  <a:cubicBezTo>
                    <a:pt x="3228" y="1523"/>
                    <a:pt x="3194" y="1513"/>
                    <a:pt x="3159" y="1513"/>
                  </a:cubicBezTo>
                  <a:cubicBezTo>
                    <a:pt x="3057" y="1513"/>
                    <a:pt x="2960" y="1602"/>
                    <a:pt x="2885" y="1647"/>
                  </a:cubicBezTo>
                  <a:cubicBezTo>
                    <a:pt x="2547" y="1906"/>
                    <a:pt x="2229" y="2184"/>
                    <a:pt x="1950" y="2482"/>
                  </a:cubicBezTo>
                  <a:lnTo>
                    <a:pt x="1731" y="2701"/>
                  </a:lnTo>
                  <a:cubicBezTo>
                    <a:pt x="1652" y="2622"/>
                    <a:pt x="1692" y="2582"/>
                    <a:pt x="1731" y="2522"/>
                  </a:cubicBezTo>
                  <a:cubicBezTo>
                    <a:pt x="2189" y="1886"/>
                    <a:pt x="2746" y="1329"/>
                    <a:pt x="3522" y="1010"/>
                  </a:cubicBezTo>
                  <a:cubicBezTo>
                    <a:pt x="3721" y="931"/>
                    <a:pt x="3860" y="792"/>
                    <a:pt x="4059" y="712"/>
                  </a:cubicBezTo>
                  <a:cubicBezTo>
                    <a:pt x="4329" y="622"/>
                    <a:pt x="4598" y="589"/>
                    <a:pt x="4870" y="589"/>
                  </a:cubicBezTo>
                  <a:cubicBezTo>
                    <a:pt x="5199" y="589"/>
                    <a:pt x="5531" y="638"/>
                    <a:pt x="5869" y="692"/>
                  </a:cubicBezTo>
                  <a:cubicBezTo>
                    <a:pt x="5954" y="704"/>
                    <a:pt x="6062" y="754"/>
                    <a:pt x="6137" y="754"/>
                  </a:cubicBezTo>
                  <a:cubicBezTo>
                    <a:pt x="6185" y="754"/>
                    <a:pt x="6219" y="734"/>
                    <a:pt x="6227" y="672"/>
                  </a:cubicBezTo>
                  <a:cubicBezTo>
                    <a:pt x="6247" y="493"/>
                    <a:pt x="6028" y="493"/>
                    <a:pt x="5909" y="493"/>
                  </a:cubicBezTo>
                  <a:cubicBezTo>
                    <a:pt x="5809" y="483"/>
                    <a:pt x="5710" y="483"/>
                    <a:pt x="5603" y="483"/>
                  </a:cubicBezTo>
                  <a:cubicBezTo>
                    <a:pt x="5496" y="483"/>
                    <a:pt x="5382" y="483"/>
                    <a:pt x="5252" y="473"/>
                  </a:cubicBezTo>
                  <a:cubicBezTo>
                    <a:pt x="5381" y="396"/>
                    <a:pt x="5532" y="356"/>
                    <a:pt x="5761" y="356"/>
                  </a:cubicBezTo>
                  <a:cubicBezTo>
                    <a:pt x="6063" y="356"/>
                    <a:pt x="6501" y="426"/>
                    <a:pt x="7202" y="573"/>
                  </a:cubicBezTo>
                  <a:cubicBezTo>
                    <a:pt x="6526" y="226"/>
                    <a:pt x="5790" y="0"/>
                    <a:pt x="50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16"/>
            <p:cNvSpPr/>
            <p:nvPr/>
          </p:nvSpPr>
          <p:spPr>
            <a:xfrm>
              <a:off x="-3163400" y="-673975"/>
              <a:ext cx="167125" cy="237250"/>
            </a:xfrm>
            <a:custGeom>
              <a:rect b="b" l="l" r="r" t="t"/>
              <a:pathLst>
                <a:path extrusionOk="0" h="9490" w="6685">
                  <a:moveTo>
                    <a:pt x="5013" y="1"/>
                  </a:moveTo>
                  <a:cubicBezTo>
                    <a:pt x="5096" y="92"/>
                    <a:pt x="5176" y="187"/>
                    <a:pt x="5254" y="283"/>
                  </a:cubicBezTo>
                  <a:lnTo>
                    <a:pt x="5254" y="283"/>
                  </a:lnTo>
                  <a:cubicBezTo>
                    <a:pt x="5205" y="206"/>
                    <a:pt x="5152" y="132"/>
                    <a:pt x="5093" y="60"/>
                  </a:cubicBezTo>
                  <a:cubicBezTo>
                    <a:pt x="5093" y="21"/>
                    <a:pt x="5073" y="1"/>
                    <a:pt x="5013" y="1"/>
                  </a:cubicBezTo>
                  <a:close/>
                  <a:moveTo>
                    <a:pt x="5254" y="283"/>
                  </a:moveTo>
                  <a:cubicBezTo>
                    <a:pt x="5501" y="672"/>
                    <a:pt x="5626" y="1123"/>
                    <a:pt x="5709" y="1672"/>
                  </a:cubicBezTo>
                  <a:cubicBezTo>
                    <a:pt x="5809" y="1393"/>
                    <a:pt x="5670" y="1214"/>
                    <a:pt x="5709" y="1015"/>
                  </a:cubicBezTo>
                  <a:lnTo>
                    <a:pt x="5709" y="1015"/>
                  </a:lnTo>
                  <a:cubicBezTo>
                    <a:pt x="5988" y="1413"/>
                    <a:pt x="6087" y="1871"/>
                    <a:pt x="6187" y="2308"/>
                  </a:cubicBezTo>
                  <a:cubicBezTo>
                    <a:pt x="6204" y="2430"/>
                    <a:pt x="6206" y="2522"/>
                    <a:pt x="6247" y="2623"/>
                  </a:cubicBezTo>
                  <a:lnTo>
                    <a:pt x="6247" y="2623"/>
                  </a:lnTo>
                  <a:cubicBezTo>
                    <a:pt x="6249" y="2436"/>
                    <a:pt x="6266" y="2234"/>
                    <a:pt x="6266" y="2050"/>
                  </a:cubicBezTo>
                  <a:lnTo>
                    <a:pt x="6266" y="1910"/>
                  </a:lnTo>
                  <a:cubicBezTo>
                    <a:pt x="6087" y="1493"/>
                    <a:pt x="5869" y="1075"/>
                    <a:pt x="5570" y="677"/>
                  </a:cubicBezTo>
                  <a:cubicBezTo>
                    <a:pt x="5466" y="550"/>
                    <a:pt x="5362" y="416"/>
                    <a:pt x="5254" y="283"/>
                  </a:cubicBezTo>
                  <a:close/>
                  <a:moveTo>
                    <a:pt x="6247" y="2623"/>
                  </a:moveTo>
                  <a:cubicBezTo>
                    <a:pt x="6247" y="2637"/>
                    <a:pt x="6247" y="2652"/>
                    <a:pt x="6247" y="2666"/>
                  </a:cubicBezTo>
                  <a:cubicBezTo>
                    <a:pt x="6252" y="2684"/>
                    <a:pt x="6257" y="2703"/>
                    <a:pt x="6262" y="2721"/>
                  </a:cubicBezTo>
                  <a:lnTo>
                    <a:pt x="6262" y="2721"/>
                  </a:lnTo>
                  <a:cubicBezTo>
                    <a:pt x="6264" y="2703"/>
                    <a:pt x="6265" y="2684"/>
                    <a:pt x="6266" y="2666"/>
                  </a:cubicBezTo>
                  <a:cubicBezTo>
                    <a:pt x="6259" y="2652"/>
                    <a:pt x="6253" y="2637"/>
                    <a:pt x="6247" y="2623"/>
                  </a:cubicBezTo>
                  <a:close/>
                  <a:moveTo>
                    <a:pt x="6262" y="2721"/>
                  </a:moveTo>
                  <a:lnTo>
                    <a:pt x="6262" y="2721"/>
                  </a:lnTo>
                  <a:cubicBezTo>
                    <a:pt x="6235" y="3003"/>
                    <a:pt x="6151" y="3300"/>
                    <a:pt x="6207" y="3562"/>
                  </a:cubicBezTo>
                  <a:cubicBezTo>
                    <a:pt x="6286" y="3860"/>
                    <a:pt x="6266" y="4138"/>
                    <a:pt x="6247" y="4437"/>
                  </a:cubicBezTo>
                  <a:cubicBezTo>
                    <a:pt x="6187" y="4855"/>
                    <a:pt x="6048" y="5233"/>
                    <a:pt x="5809" y="5591"/>
                  </a:cubicBezTo>
                  <a:cubicBezTo>
                    <a:pt x="5690" y="5790"/>
                    <a:pt x="5590" y="5969"/>
                    <a:pt x="5491" y="6187"/>
                  </a:cubicBezTo>
                  <a:cubicBezTo>
                    <a:pt x="5501" y="6187"/>
                    <a:pt x="5525" y="6177"/>
                    <a:pt x="5548" y="6177"/>
                  </a:cubicBezTo>
                  <a:cubicBezTo>
                    <a:pt x="5570" y="6177"/>
                    <a:pt x="5590" y="6187"/>
                    <a:pt x="5590" y="6227"/>
                  </a:cubicBezTo>
                  <a:cubicBezTo>
                    <a:pt x="5590" y="6287"/>
                    <a:pt x="5570" y="6366"/>
                    <a:pt x="5451" y="6386"/>
                  </a:cubicBezTo>
                  <a:cubicBezTo>
                    <a:pt x="5471" y="6327"/>
                    <a:pt x="5471" y="6267"/>
                    <a:pt x="5491" y="6187"/>
                  </a:cubicBezTo>
                  <a:lnTo>
                    <a:pt x="5491" y="6187"/>
                  </a:lnTo>
                  <a:cubicBezTo>
                    <a:pt x="5113" y="6565"/>
                    <a:pt x="4854" y="7043"/>
                    <a:pt x="4416" y="7381"/>
                  </a:cubicBezTo>
                  <a:cubicBezTo>
                    <a:pt x="4397" y="7361"/>
                    <a:pt x="4397" y="7361"/>
                    <a:pt x="4377" y="7361"/>
                  </a:cubicBezTo>
                  <a:cubicBezTo>
                    <a:pt x="4377" y="7281"/>
                    <a:pt x="4416" y="7262"/>
                    <a:pt x="4456" y="7222"/>
                  </a:cubicBezTo>
                  <a:lnTo>
                    <a:pt x="4456" y="7222"/>
                  </a:lnTo>
                  <a:cubicBezTo>
                    <a:pt x="4158" y="7480"/>
                    <a:pt x="3899" y="7779"/>
                    <a:pt x="3561" y="8018"/>
                  </a:cubicBezTo>
                  <a:cubicBezTo>
                    <a:pt x="3223" y="8216"/>
                    <a:pt x="2964" y="8495"/>
                    <a:pt x="2507" y="8515"/>
                  </a:cubicBezTo>
                  <a:cubicBezTo>
                    <a:pt x="2427" y="8555"/>
                    <a:pt x="2328" y="8614"/>
                    <a:pt x="2228" y="8634"/>
                  </a:cubicBezTo>
                  <a:cubicBezTo>
                    <a:pt x="1997" y="8735"/>
                    <a:pt x="1756" y="8763"/>
                    <a:pt x="1504" y="8763"/>
                  </a:cubicBezTo>
                  <a:cubicBezTo>
                    <a:pt x="1409" y="8763"/>
                    <a:pt x="1312" y="8759"/>
                    <a:pt x="1214" y="8754"/>
                  </a:cubicBezTo>
                  <a:lnTo>
                    <a:pt x="1214" y="8754"/>
                  </a:lnTo>
                  <a:cubicBezTo>
                    <a:pt x="1373" y="8813"/>
                    <a:pt x="1532" y="8833"/>
                    <a:pt x="1691" y="8893"/>
                  </a:cubicBezTo>
                  <a:cubicBezTo>
                    <a:pt x="1671" y="8952"/>
                    <a:pt x="1592" y="9012"/>
                    <a:pt x="1532" y="9012"/>
                  </a:cubicBezTo>
                  <a:cubicBezTo>
                    <a:pt x="1480" y="9000"/>
                    <a:pt x="1428" y="8994"/>
                    <a:pt x="1377" y="8994"/>
                  </a:cubicBezTo>
                  <a:cubicBezTo>
                    <a:pt x="1177" y="8994"/>
                    <a:pt x="990" y="9080"/>
                    <a:pt x="816" y="9191"/>
                  </a:cubicBezTo>
                  <a:cubicBezTo>
                    <a:pt x="776" y="9211"/>
                    <a:pt x="716" y="9211"/>
                    <a:pt x="677" y="9211"/>
                  </a:cubicBezTo>
                  <a:cubicBezTo>
                    <a:pt x="610" y="9189"/>
                    <a:pt x="545" y="9181"/>
                    <a:pt x="482" y="9181"/>
                  </a:cubicBezTo>
                  <a:cubicBezTo>
                    <a:pt x="316" y="9181"/>
                    <a:pt x="158" y="9236"/>
                    <a:pt x="0" y="9251"/>
                  </a:cubicBezTo>
                  <a:cubicBezTo>
                    <a:pt x="120" y="9251"/>
                    <a:pt x="219" y="9251"/>
                    <a:pt x="338" y="9350"/>
                  </a:cubicBezTo>
                  <a:cubicBezTo>
                    <a:pt x="279" y="9410"/>
                    <a:pt x="219" y="9430"/>
                    <a:pt x="140" y="9450"/>
                  </a:cubicBezTo>
                  <a:cubicBezTo>
                    <a:pt x="279" y="9450"/>
                    <a:pt x="398" y="9490"/>
                    <a:pt x="498" y="9490"/>
                  </a:cubicBezTo>
                  <a:cubicBezTo>
                    <a:pt x="876" y="9390"/>
                    <a:pt x="1273" y="9291"/>
                    <a:pt x="1631" y="9131"/>
                  </a:cubicBezTo>
                  <a:cubicBezTo>
                    <a:pt x="1671" y="9112"/>
                    <a:pt x="1691" y="9112"/>
                    <a:pt x="1731" y="9112"/>
                  </a:cubicBezTo>
                  <a:cubicBezTo>
                    <a:pt x="1791" y="9092"/>
                    <a:pt x="1830" y="9092"/>
                    <a:pt x="1890" y="9052"/>
                  </a:cubicBezTo>
                  <a:cubicBezTo>
                    <a:pt x="4496" y="8018"/>
                    <a:pt x="6684" y="5869"/>
                    <a:pt x="6565" y="3363"/>
                  </a:cubicBezTo>
                  <a:lnTo>
                    <a:pt x="6565" y="3363"/>
                  </a:lnTo>
                  <a:cubicBezTo>
                    <a:pt x="6545" y="3581"/>
                    <a:pt x="6485" y="3820"/>
                    <a:pt x="6485" y="3999"/>
                  </a:cubicBezTo>
                  <a:cubicBezTo>
                    <a:pt x="6485" y="4079"/>
                    <a:pt x="6465" y="4218"/>
                    <a:pt x="6346" y="4238"/>
                  </a:cubicBezTo>
                  <a:cubicBezTo>
                    <a:pt x="6286" y="4138"/>
                    <a:pt x="6306" y="3999"/>
                    <a:pt x="6346" y="3900"/>
                  </a:cubicBezTo>
                  <a:cubicBezTo>
                    <a:pt x="6346" y="3501"/>
                    <a:pt x="6364" y="3102"/>
                    <a:pt x="6262" y="27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16"/>
            <p:cNvSpPr/>
            <p:nvPr/>
          </p:nvSpPr>
          <p:spPr>
            <a:xfrm>
              <a:off x="-3263375" y="-689875"/>
              <a:ext cx="33850" cy="61675"/>
            </a:xfrm>
            <a:custGeom>
              <a:rect b="b" l="l" r="r" t="t"/>
              <a:pathLst>
                <a:path extrusionOk="0" h="2467" w="1354">
                  <a:moveTo>
                    <a:pt x="518" y="1015"/>
                  </a:moveTo>
                  <a:cubicBezTo>
                    <a:pt x="717" y="617"/>
                    <a:pt x="995" y="279"/>
                    <a:pt x="1354" y="0"/>
                  </a:cubicBezTo>
                  <a:cubicBezTo>
                    <a:pt x="816" y="776"/>
                    <a:pt x="438" y="1631"/>
                    <a:pt x="1" y="2467"/>
                  </a:cubicBezTo>
                  <a:cubicBezTo>
                    <a:pt x="1" y="2069"/>
                    <a:pt x="220" y="1731"/>
                    <a:pt x="319" y="1373"/>
                  </a:cubicBezTo>
                  <a:cubicBezTo>
                    <a:pt x="399" y="1234"/>
                    <a:pt x="399" y="1094"/>
                    <a:pt x="518" y="10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16"/>
            <p:cNvSpPr/>
            <p:nvPr/>
          </p:nvSpPr>
          <p:spPr>
            <a:xfrm>
              <a:off x="-3235525" y="-507875"/>
              <a:ext cx="29375" cy="32350"/>
            </a:xfrm>
            <a:custGeom>
              <a:rect b="b" l="l" r="r" t="t"/>
              <a:pathLst>
                <a:path extrusionOk="0" h="1294" w="1175">
                  <a:moveTo>
                    <a:pt x="41" y="1"/>
                  </a:moveTo>
                  <a:lnTo>
                    <a:pt x="41" y="1"/>
                  </a:lnTo>
                  <a:cubicBezTo>
                    <a:pt x="1" y="180"/>
                    <a:pt x="100" y="240"/>
                    <a:pt x="180" y="319"/>
                  </a:cubicBezTo>
                  <a:cubicBezTo>
                    <a:pt x="438" y="717"/>
                    <a:pt x="777" y="1035"/>
                    <a:pt x="1175" y="1294"/>
                  </a:cubicBezTo>
                  <a:cubicBezTo>
                    <a:pt x="717" y="996"/>
                    <a:pt x="339" y="578"/>
                    <a:pt x="80" y="21"/>
                  </a:cubicBezTo>
                  <a:lnTo>
                    <a:pt x="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16"/>
            <p:cNvSpPr/>
            <p:nvPr/>
          </p:nvSpPr>
          <p:spPr>
            <a:xfrm>
              <a:off x="-3265350" y="-727125"/>
              <a:ext cx="259125" cy="265050"/>
            </a:xfrm>
            <a:custGeom>
              <a:rect b="b" l="l" r="r" t="t"/>
              <a:pathLst>
                <a:path extrusionOk="0" h="10602" w="10365">
                  <a:moveTo>
                    <a:pt x="3780" y="834"/>
                  </a:moveTo>
                  <a:cubicBezTo>
                    <a:pt x="3800" y="893"/>
                    <a:pt x="3760" y="913"/>
                    <a:pt x="3720" y="913"/>
                  </a:cubicBezTo>
                  <a:cubicBezTo>
                    <a:pt x="3700" y="933"/>
                    <a:pt x="3661" y="933"/>
                    <a:pt x="3621" y="933"/>
                  </a:cubicBezTo>
                  <a:cubicBezTo>
                    <a:pt x="3601" y="933"/>
                    <a:pt x="3576" y="938"/>
                    <a:pt x="3551" y="938"/>
                  </a:cubicBezTo>
                  <a:cubicBezTo>
                    <a:pt x="3526" y="938"/>
                    <a:pt x="3501" y="933"/>
                    <a:pt x="3481" y="913"/>
                  </a:cubicBezTo>
                  <a:cubicBezTo>
                    <a:pt x="3581" y="834"/>
                    <a:pt x="3680" y="834"/>
                    <a:pt x="3780" y="834"/>
                  </a:cubicBezTo>
                  <a:close/>
                  <a:moveTo>
                    <a:pt x="5275" y="0"/>
                  </a:moveTo>
                  <a:cubicBezTo>
                    <a:pt x="5050" y="0"/>
                    <a:pt x="4903" y="40"/>
                    <a:pt x="4775" y="118"/>
                  </a:cubicBezTo>
                  <a:cubicBezTo>
                    <a:pt x="4993" y="118"/>
                    <a:pt x="5212" y="118"/>
                    <a:pt x="5411" y="137"/>
                  </a:cubicBezTo>
                  <a:cubicBezTo>
                    <a:pt x="5550" y="137"/>
                    <a:pt x="5769" y="137"/>
                    <a:pt x="5749" y="316"/>
                  </a:cubicBezTo>
                  <a:cubicBezTo>
                    <a:pt x="5734" y="385"/>
                    <a:pt x="5696" y="407"/>
                    <a:pt x="5648" y="407"/>
                  </a:cubicBezTo>
                  <a:cubicBezTo>
                    <a:pt x="5569" y="407"/>
                    <a:pt x="5465" y="349"/>
                    <a:pt x="5391" y="336"/>
                  </a:cubicBezTo>
                  <a:cubicBezTo>
                    <a:pt x="5064" y="282"/>
                    <a:pt x="4737" y="233"/>
                    <a:pt x="4407" y="233"/>
                  </a:cubicBezTo>
                  <a:cubicBezTo>
                    <a:pt x="4134" y="233"/>
                    <a:pt x="3860" y="266"/>
                    <a:pt x="3581" y="356"/>
                  </a:cubicBezTo>
                  <a:cubicBezTo>
                    <a:pt x="3362" y="436"/>
                    <a:pt x="3203" y="595"/>
                    <a:pt x="3024" y="655"/>
                  </a:cubicBezTo>
                  <a:cubicBezTo>
                    <a:pt x="2268" y="993"/>
                    <a:pt x="1711" y="1530"/>
                    <a:pt x="1234" y="2186"/>
                  </a:cubicBezTo>
                  <a:cubicBezTo>
                    <a:pt x="1214" y="2226"/>
                    <a:pt x="1174" y="2286"/>
                    <a:pt x="1234" y="2346"/>
                  </a:cubicBezTo>
                  <a:cubicBezTo>
                    <a:pt x="1333" y="2306"/>
                    <a:pt x="1413" y="2226"/>
                    <a:pt x="1472" y="2127"/>
                  </a:cubicBezTo>
                  <a:cubicBezTo>
                    <a:pt x="1731" y="1808"/>
                    <a:pt x="2069" y="1550"/>
                    <a:pt x="2407" y="1311"/>
                  </a:cubicBezTo>
                  <a:cubicBezTo>
                    <a:pt x="2480" y="1253"/>
                    <a:pt x="2563" y="1174"/>
                    <a:pt x="2664" y="1174"/>
                  </a:cubicBezTo>
                  <a:cubicBezTo>
                    <a:pt x="2702" y="1174"/>
                    <a:pt x="2742" y="1185"/>
                    <a:pt x="2785" y="1212"/>
                  </a:cubicBezTo>
                  <a:cubicBezTo>
                    <a:pt x="2865" y="1092"/>
                    <a:pt x="2964" y="1013"/>
                    <a:pt x="3183" y="993"/>
                  </a:cubicBezTo>
                  <a:lnTo>
                    <a:pt x="3183" y="993"/>
                  </a:lnTo>
                  <a:cubicBezTo>
                    <a:pt x="3024" y="1092"/>
                    <a:pt x="2885" y="1092"/>
                    <a:pt x="2785" y="1212"/>
                  </a:cubicBezTo>
                  <a:cubicBezTo>
                    <a:pt x="2726" y="1232"/>
                    <a:pt x="2706" y="1232"/>
                    <a:pt x="2666" y="1251"/>
                  </a:cubicBezTo>
                  <a:cubicBezTo>
                    <a:pt x="2188" y="1490"/>
                    <a:pt x="1811" y="1848"/>
                    <a:pt x="1472" y="2226"/>
                  </a:cubicBezTo>
                  <a:cubicBezTo>
                    <a:pt x="975" y="2783"/>
                    <a:pt x="478" y="3340"/>
                    <a:pt x="279" y="4076"/>
                  </a:cubicBezTo>
                  <a:cubicBezTo>
                    <a:pt x="120" y="4633"/>
                    <a:pt x="0" y="5190"/>
                    <a:pt x="140" y="5767"/>
                  </a:cubicBezTo>
                  <a:cubicBezTo>
                    <a:pt x="199" y="5986"/>
                    <a:pt x="219" y="6225"/>
                    <a:pt x="299" y="6463"/>
                  </a:cubicBezTo>
                  <a:cubicBezTo>
                    <a:pt x="338" y="6603"/>
                    <a:pt x="219" y="6702"/>
                    <a:pt x="279" y="6861"/>
                  </a:cubicBezTo>
                  <a:cubicBezTo>
                    <a:pt x="478" y="7398"/>
                    <a:pt x="697" y="7896"/>
                    <a:pt x="1035" y="8353"/>
                  </a:cubicBezTo>
                  <a:cubicBezTo>
                    <a:pt x="80" y="6762"/>
                    <a:pt x="120" y="4514"/>
                    <a:pt x="1234" y="2942"/>
                  </a:cubicBezTo>
                  <a:cubicBezTo>
                    <a:pt x="1990" y="1888"/>
                    <a:pt x="3084" y="1132"/>
                    <a:pt x="4357" y="794"/>
                  </a:cubicBezTo>
                  <a:cubicBezTo>
                    <a:pt x="4357" y="714"/>
                    <a:pt x="4397" y="635"/>
                    <a:pt x="4476" y="615"/>
                  </a:cubicBezTo>
                  <a:cubicBezTo>
                    <a:pt x="4774" y="493"/>
                    <a:pt x="5124" y="435"/>
                    <a:pt x="5489" y="435"/>
                  </a:cubicBezTo>
                  <a:cubicBezTo>
                    <a:pt x="6075" y="435"/>
                    <a:pt x="6699" y="584"/>
                    <a:pt x="7201" y="854"/>
                  </a:cubicBezTo>
                  <a:cubicBezTo>
                    <a:pt x="7241" y="854"/>
                    <a:pt x="7261" y="854"/>
                    <a:pt x="7261" y="834"/>
                  </a:cubicBezTo>
                  <a:cubicBezTo>
                    <a:pt x="7292" y="787"/>
                    <a:pt x="7327" y="771"/>
                    <a:pt x="7359" y="771"/>
                  </a:cubicBezTo>
                  <a:cubicBezTo>
                    <a:pt x="7410" y="771"/>
                    <a:pt x="7456" y="810"/>
                    <a:pt x="7480" y="834"/>
                  </a:cubicBezTo>
                  <a:cubicBezTo>
                    <a:pt x="7679" y="993"/>
                    <a:pt x="7878" y="1112"/>
                    <a:pt x="8057" y="1251"/>
                  </a:cubicBezTo>
                  <a:cubicBezTo>
                    <a:pt x="8097" y="1311"/>
                    <a:pt x="8156" y="1351"/>
                    <a:pt x="8176" y="1411"/>
                  </a:cubicBezTo>
                  <a:cubicBezTo>
                    <a:pt x="8594" y="1689"/>
                    <a:pt x="8952" y="2047"/>
                    <a:pt x="9230" y="2544"/>
                  </a:cubicBezTo>
                  <a:cubicBezTo>
                    <a:pt x="9847" y="3678"/>
                    <a:pt x="10165" y="4991"/>
                    <a:pt x="9827" y="6264"/>
                  </a:cubicBezTo>
                  <a:cubicBezTo>
                    <a:pt x="9529" y="7319"/>
                    <a:pt x="8892" y="8353"/>
                    <a:pt x="8037" y="9049"/>
                  </a:cubicBezTo>
                  <a:cubicBezTo>
                    <a:pt x="7639" y="9606"/>
                    <a:pt x="7182" y="10263"/>
                    <a:pt x="6585" y="10601"/>
                  </a:cubicBezTo>
                  <a:cubicBezTo>
                    <a:pt x="7042" y="10581"/>
                    <a:pt x="7301" y="10303"/>
                    <a:pt x="7639" y="10104"/>
                  </a:cubicBezTo>
                  <a:cubicBezTo>
                    <a:pt x="7977" y="9905"/>
                    <a:pt x="8236" y="9587"/>
                    <a:pt x="8534" y="9308"/>
                  </a:cubicBezTo>
                  <a:lnTo>
                    <a:pt x="8534" y="9308"/>
                  </a:lnTo>
                  <a:cubicBezTo>
                    <a:pt x="8494" y="9368"/>
                    <a:pt x="8435" y="9388"/>
                    <a:pt x="8455" y="9467"/>
                  </a:cubicBezTo>
                  <a:cubicBezTo>
                    <a:pt x="8455" y="9467"/>
                    <a:pt x="8475" y="9487"/>
                    <a:pt x="8514" y="9487"/>
                  </a:cubicBezTo>
                  <a:cubicBezTo>
                    <a:pt x="8932" y="9149"/>
                    <a:pt x="9211" y="8671"/>
                    <a:pt x="9569" y="8293"/>
                  </a:cubicBezTo>
                  <a:cubicBezTo>
                    <a:pt x="9668" y="8095"/>
                    <a:pt x="9768" y="7896"/>
                    <a:pt x="9887" y="7697"/>
                  </a:cubicBezTo>
                  <a:cubicBezTo>
                    <a:pt x="10086" y="7319"/>
                    <a:pt x="10265" y="6961"/>
                    <a:pt x="10325" y="6523"/>
                  </a:cubicBezTo>
                  <a:cubicBezTo>
                    <a:pt x="10344" y="6225"/>
                    <a:pt x="10364" y="5966"/>
                    <a:pt x="10285" y="5668"/>
                  </a:cubicBezTo>
                  <a:cubicBezTo>
                    <a:pt x="10225" y="5389"/>
                    <a:pt x="10325" y="5071"/>
                    <a:pt x="10344" y="4772"/>
                  </a:cubicBezTo>
                  <a:cubicBezTo>
                    <a:pt x="10285" y="4673"/>
                    <a:pt x="10285" y="4534"/>
                    <a:pt x="10265" y="4414"/>
                  </a:cubicBezTo>
                  <a:cubicBezTo>
                    <a:pt x="10165" y="3977"/>
                    <a:pt x="10066" y="3519"/>
                    <a:pt x="9807" y="3121"/>
                  </a:cubicBezTo>
                  <a:lnTo>
                    <a:pt x="9807" y="3121"/>
                  </a:lnTo>
                  <a:cubicBezTo>
                    <a:pt x="9728" y="3320"/>
                    <a:pt x="9867" y="3499"/>
                    <a:pt x="9807" y="3778"/>
                  </a:cubicBezTo>
                  <a:cubicBezTo>
                    <a:pt x="9708" y="3121"/>
                    <a:pt x="9529" y="2604"/>
                    <a:pt x="9171" y="2147"/>
                  </a:cubicBezTo>
                  <a:cubicBezTo>
                    <a:pt x="9151" y="2127"/>
                    <a:pt x="9151" y="2107"/>
                    <a:pt x="9131" y="2087"/>
                  </a:cubicBezTo>
                  <a:cubicBezTo>
                    <a:pt x="8554" y="1450"/>
                    <a:pt x="7838" y="854"/>
                    <a:pt x="7003" y="396"/>
                  </a:cubicBezTo>
                  <a:cubicBezTo>
                    <a:pt x="6997" y="402"/>
                    <a:pt x="6989" y="404"/>
                    <a:pt x="6980" y="404"/>
                  </a:cubicBezTo>
                  <a:cubicBezTo>
                    <a:pt x="6959" y="404"/>
                    <a:pt x="6931" y="390"/>
                    <a:pt x="6903" y="376"/>
                  </a:cubicBezTo>
                  <a:cubicBezTo>
                    <a:pt x="6883" y="336"/>
                    <a:pt x="6843" y="316"/>
                    <a:pt x="6863" y="297"/>
                  </a:cubicBezTo>
                  <a:lnTo>
                    <a:pt x="6704" y="217"/>
                  </a:lnTo>
                  <a:cubicBezTo>
                    <a:pt x="6003" y="70"/>
                    <a:pt x="5572" y="0"/>
                    <a:pt x="5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16"/>
            <p:cNvSpPr/>
            <p:nvPr/>
          </p:nvSpPr>
          <p:spPr>
            <a:xfrm>
              <a:off x="-3046050" y="-556900"/>
              <a:ext cx="2025" cy="2800"/>
            </a:xfrm>
            <a:custGeom>
              <a:rect b="b" l="l" r="r" t="t"/>
              <a:pathLst>
                <a:path extrusionOk="0" h="112" w="81">
                  <a:moveTo>
                    <a:pt x="57" y="1"/>
                  </a:moveTo>
                  <a:cubicBezTo>
                    <a:pt x="47" y="1"/>
                    <a:pt x="35" y="5"/>
                    <a:pt x="21" y="12"/>
                  </a:cubicBezTo>
                  <a:cubicBezTo>
                    <a:pt x="1" y="52"/>
                    <a:pt x="1" y="72"/>
                    <a:pt x="1" y="92"/>
                  </a:cubicBezTo>
                  <a:cubicBezTo>
                    <a:pt x="1" y="112"/>
                    <a:pt x="1" y="112"/>
                    <a:pt x="61" y="112"/>
                  </a:cubicBezTo>
                  <a:cubicBezTo>
                    <a:pt x="81" y="92"/>
                    <a:pt x="81" y="72"/>
                    <a:pt x="81" y="52"/>
                  </a:cubicBezTo>
                  <a:cubicBezTo>
                    <a:pt x="81" y="14"/>
                    <a:pt x="73" y="1"/>
                    <a:pt x="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16"/>
            <p:cNvSpPr/>
            <p:nvPr/>
          </p:nvSpPr>
          <p:spPr>
            <a:xfrm>
              <a:off x="-3226075" y="-484500"/>
              <a:ext cx="106450" cy="41800"/>
            </a:xfrm>
            <a:custGeom>
              <a:rect b="b" l="l" r="r" t="t"/>
              <a:pathLst>
                <a:path extrusionOk="0" h="1672" w="4258">
                  <a:moveTo>
                    <a:pt x="976" y="598"/>
                  </a:moveTo>
                  <a:lnTo>
                    <a:pt x="976" y="598"/>
                  </a:lnTo>
                  <a:cubicBezTo>
                    <a:pt x="1194" y="876"/>
                    <a:pt x="1572" y="936"/>
                    <a:pt x="1811" y="1175"/>
                  </a:cubicBezTo>
                  <a:cubicBezTo>
                    <a:pt x="1513" y="996"/>
                    <a:pt x="1095" y="1035"/>
                    <a:pt x="976" y="598"/>
                  </a:cubicBezTo>
                  <a:close/>
                  <a:moveTo>
                    <a:pt x="1" y="1"/>
                  </a:moveTo>
                  <a:lnTo>
                    <a:pt x="1" y="1"/>
                  </a:lnTo>
                  <a:cubicBezTo>
                    <a:pt x="279" y="279"/>
                    <a:pt x="438" y="677"/>
                    <a:pt x="816" y="876"/>
                  </a:cubicBezTo>
                  <a:cubicBezTo>
                    <a:pt x="936" y="956"/>
                    <a:pt x="1075" y="1055"/>
                    <a:pt x="1194" y="1155"/>
                  </a:cubicBezTo>
                  <a:lnTo>
                    <a:pt x="1174" y="1155"/>
                  </a:lnTo>
                  <a:cubicBezTo>
                    <a:pt x="1334" y="1234"/>
                    <a:pt x="1513" y="1274"/>
                    <a:pt x="1672" y="1393"/>
                  </a:cubicBezTo>
                  <a:cubicBezTo>
                    <a:pt x="1684" y="1392"/>
                    <a:pt x="1697" y="1391"/>
                    <a:pt x="1709" y="1391"/>
                  </a:cubicBezTo>
                  <a:cubicBezTo>
                    <a:pt x="1839" y="1391"/>
                    <a:pt x="1981" y="1478"/>
                    <a:pt x="2090" y="1533"/>
                  </a:cubicBezTo>
                  <a:cubicBezTo>
                    <a:pt x="2229" y="1592"/>
                    <a:pt x="2408" y="1672"/>
                    <a:pt x="2567" y="1672"/>
                  </a:cubicBezTo>
                  <a:cubicBezTo>
                    <a:pt x="2725" y="1657"/>
                    <a:pt x="2873" y="1602"/>
                    <a:pt x="3032" y="1602"/>
                  </a:cubicBezTo>
                  <a:cubicBezTo>
                    <a:pt x="3094" y="1602"/>
                    <a:pt x="3157" y="1610"/>
                    <a:pt x="3223" y="1632"/>
                  </a:cubicBezTo>
                  <a:cubicBezTo>
                    <a:pt x="3283" y="1632"/>
                    <a:pt x="3323" y="1632"/>
                    <a:pt x="3383" y="1592"/>
                  </a:cubicBezTo>
                  <a:cubicBezTo>
                    <a:pt x="3556" y="1498"/>
                    <a:pt x="3730" y="1415"/>
                    <a:pt x="3934" y="1415"/>
                  </a:cubicBezTo>
                  <a:cubicBezTo>
                    <a:pt x="3986" y="1415"/>
                    <a:pt x="4041" y="1421"/>
                    <a:pt x="4099" y="1433"/>
                  </a:cubicBezTo>
                  <a:cubicBezTo>
                    <a:pt x="4158" y="1433"/>
                    <a:pt x="4218" y="1373"/>
                    <a:pt x="4258" y="1294"/>
                  </a:cubicBezTo>
                  <a:cubicBezTo>
                    <a:pt x="4079" y="1254"/>
                    <a:pt x="3920" y="1234"/>
                    <a:pt x="3761" y="1175"/>
                  </a:cubicBezTo>
                  <a:cubicBezTo>
                    <a:pt x="3621" y="1155"/>
                    <a:pt x="3482" y="1135"/>
                    <a:pt x="3323" y="1075"/>
                  </a:cubicBezTo>
                  <a:cubicBezTo>
                    <a:pt x="3283" y="1075"/>
                    <a:pt x="3243" y="1075"/>
                    <a:pt x="3204" y="1055"/>
                  </a:cubicBezTo>
                  <a:cubicBezTo>
                    <a:pt x="3137" y="1058"/>
                    <a:pt x="3070" y="1060"/>
                    <a:pt x="3003" y="1060"/>
                  </a:cubicBezTo>
                  <a:cubicBezTo>
                    <a:pt x="2195" y="1060"/>
                    <a:pt x="1400" y="837"/>
                    <a:pt x="757" y="359"/>
                  </a:cubicBezTo>
                  <a:lnTo>
                    <a:pt x="757" y="359"/>
                  </a:lnTo>
                  <a:cubicBezTo>
                    <a:pt x="737" y="496"/>
                    <a:pt x="833" y="556"/>
                    <a:pt x="931" y="596"/>
                  </a:cubicBezTo>
                  <a:lnTo>
                    <a:pt x="931" y="596"/>
                  </a:lnTo>
                  <a:cubicBezTo>
                    <a:pt x="724" y="577"/>
                    <a:pt x="628" y="430"/>
                    <a:pt x="498" y="299"/>
                  </a:cubicBezTo>
                  <a:cubicBezTo>
                    <a:pt x="339" y="160"/>
                    <a:pt x="220" y="4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16"/>
            <p:cNvSpPr/>
            <p:nvPr/>
          </p:nvSpPr>
          <p:spPr>
            <a:xfrm>
              <a:off x="-3200700" y="-455650"/>
              <a:ext cx="47775" cy="18425"/>
            </a:xfrm>
            <a:custGeom>
              <a:rect b="b" l="l" r="r" t="t"/>
              <a:pathLst>
                <a:path extrusionOk="0" h="737" w="1911">
                  <a:moveTo>
                    <a:pt x="159" y="1"/>
                  </a:moveTo>
                  <a:cubicBezTo>
                    <a:pt x="100" y="1"/>
                    <a:pt x="60" y="1"/>
                    <a:pt x="20" y="21"/>
                  </a:cubicBezTo>
                  <a:cubicBezTo>
                    <a:pt x="0" y="80"/>
                    <a:pt x="60" y="100"/>
                    <a:pt x="80" y="140"/>
                  </a:cubicBezTo>
                  <a:cubicBezTo>
                    <a:pt x="378" y="379"/>
                    <a:pt x="697" y="538"/>
                    <a:pt x="1055" y="677"/>
                  </a:cubicBezTo>
                  <a:lnTo>
                    <a:pt x="1711" y="737"/>
                  </a:lnTo>
                  <a:cubicBezTo>
                    <a:pt x="1791" y="717"/>
                    <a:pt x="1850" y="677"/>
                    <a:pt x="1910" y="637"/>
                  </a:cubicBezTo>
                  <a:cubicBezTo>
                    <a:pt x="1791" y="518"/>
                    <a:pt x="1671" y="518"/>
                    <a:pt x="1572" y="518"/>
                  </a:cubicBezTo>
                  <a:cubicBezTo>
                    <a:pt x="1393" y="518"/>
                    <a:pt x="1234" y="438"/>
                    <a:pt x="1094" y="379"/>
                  </a:cubicBezTo>
                  <a:cubicBezTo>
                    <a:pt x="1057" y="387"/>
                    <a:pt x="1022" y="391"/>
                    <a:pt x="989" y="391"/>
                  </a:cubicBezTo>
                  <a:cubicBezTo>
                    <a:pt x="865" y="391"/>
                    <a:pt x="767" y="334"/>
                    <a:pt x="657" y="239"/>
                  </a:cubicBezTo>
                  <a:cubicBezTo>
                    <a:pt x="458" y="219"/>
                    <a:pt x="299" y="120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16"/>
            <p:cNvSpPr/>
            <p:nvPr/>
          </p:nvSpPr>
          <p:spPr>
            <a:xfrm>
              <a:off x="-3271825" y="-575500"/>
              <a:ext cx="18425" cy="52750"/>
            </a:xfrm>
            <a:custGeom>
              <a:rect b="b" l="l" r="r" t="t"/>
              <a:pathLst>
                <a:path extrusionOk="0" h="2110" w="737">
                  <a:moveTo>
                    <a:pt x="80" y="0"/>
                  </a:moveTo>
                  <a:cubicBezTo>
                    <a:pt x="239" y="717"/>
                    <a:pt x="518" y="1393"/>
                    <a:pt x="737" y="2109"/>
                  </a:cubicBezTo>
                  <a:cubicBezTo>
                    <a:pt x="379" y="1791"/>
                    <a:pt x="1" y="597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16"/>
            <p:cNvSpPr/>
            <p:nvPr/>
          </p:nvSpPr>
          <p:spPr>
            <a:xfrm>
              <a:off x="-3260375" y="-526775"/>
              <a:ext cx="28375" cy="43300"/>
            </a:xfrm>
            <a:custGeom>
              <a:rect b="b" l="l" r="r" t="t"/>
              <a:pathLst>
                <a:path extrusionOk="0" h="1732" w="1135">
                  <a:moveTo>
                    <a:pt x="40" y="180"/>
                  </a:moveTo>
                  <a:cubicBezTo>
                    <a:pt x="179" y="459"/>
                    <a:pt x="299" y="697"/>
                    <a:pt x="418" y="956"/>
                  </a:cubicBezTo>
                  <a:cubicBezTo>
                    <a:pt x="637" y="1254"/>
                    <a:pt x="895" y="1533"/>
                    <a:pt x="1134" y="1732"/>
                  </a:cubicBezTo>
                  <a:cubicBezTo>
                    <a:pt x="696" y="1234"/>
                    <a:pt x="378" y="638"/>
                    <a:pt x="0" y="1"/>
                  </a:cubicBezTo>
                  <a:cubicBezTo>
                    <a:pt x="0" y="81"/>
                    <a:pt x="20" y="140"/>
                    <a:pt x="40" y="1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16"/>
            <p:cNvSpPr/>
            <p:nvPr/>
          </p:nvSpPr>
          <p:spPr>
            <a:xfrm>
              <a:off x="-3248450" y="-522275"/>
              <a:ext cx="20425" cy="31350"/>
            </a:xfrm>
            <a:custGeom>
              <a:rect b="b" l="l" r="r" t="t"/>
              <a:pathLst>
                <a:path extrusionOk="0" h="1254" w="817">
                  <a:moveTo>
                    <a:pt x="1" y="0"/>
                  </a:moveTo>
                  <a:cubicBezTo>
                    <a:pt x="259" y="398"/>
                    <a:pt x="538" y="816"/>
                    <a:pt x="816" y="1253"/>
                  </a:cubicBezTo>
                  <a:cubicBezTo>
                    <a:pt x="339" y="975"/>
                    <a:pt x="140" y="49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16"/>
            <p:cNvSpPr/>
            <p:nvPr/>
          </p:nvSpPr>
          <p:spPr>
            <a:xfrm>
              <a:off x="-3027150" y="-519800"/>
              <a:ext cx="3525" cy="6500"/>
            </a:xfrm>
            <a:custGeom>
              <a:rect b="b" l="l" r="r" t="t"/>
              <a:pathLst>
                <a:path extrusionOk="0" h="260" w="141">
                  <a:moveTo>
                    <a:pt x="41" y="60"/>
                  </a:moveTo>
                  <a:cubicBezTo>
                    <a:pt x="61" y="60"/>
                    <a:pt x="140" y="0"/>
                    <a:pt x="140" y="80"/>
                  </a:cubicBezTo>
                  <a:cubicBezTo>
                    <a:pt x="140" y="160"/>
                    <a:pt x="120" y="219"/>
                    <a:pt x="1" y="259"/>
                  </a:cubicBezTo>
                  <a:cubicBezTo>
                    <a:pt x="21" y="180"/>
                    <a:pt x="41" y="100"/>
                    <a:pt x="41" y="60"/>
                  </a:cubicBezTo>
                  <a:cubicBezTo>
                    <a:pt x="61" y="60"/>
                    <a:pt x="41" y="60"/>
                    <a:pt x="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16"/>
            <p:cNvSpPr/>
            <p:nvPr/>
          </p:nvSpPr>
          <p:spPr>
            <a:xfrm>
              <a:off x="-3084325" y="-707225"/>
              <a:ext cx="25375" cy="15375"/>
            </a:xfrm>
            <a:custGeom>
              <a:rect b="b" l="l" r="r" t="t"/>
              <a:pathLst>
                <a:path extrusionOk="0" h="615" w="1015">
                  <a:moveTo>
                    <a:pt x="136" y="0"/>
                  </a:moveTo>
                  <a:cubicBezTo>
                    <a:pt x="105" y="0"/>
                    <a:pt x="73" y="20"/>
                    <a:pt x="40" y="77"/>
                  </a:cubicBezTo>
                  <a:cubicBezTo>
                    <a:pt x="40" y="97"/>
                    <a:pt x="20" y="97"/>
                    <a:pt x="0" y="97"/>
                  </a:cubicBezTo>
                  <a:cubicBezTo>
                    <a:pt x="40" y="117"/>
                    <a:pt x="120" y="177"/>
                    <a:pt x="159" y="197"/>
                  </a:cubicBezTo>
                  <a:cubicBezTo>
                    <a:pt x="219" y="217"/>
                    <a:pt x="259" y="217"/>
                    <a:pt x="318" y="237"/>
                  </a:cubicBezTo>
                  <a:cubicBezTo>
                    <a:pt x="338" y="237"/>
                    <a:pt x="338" y="257"/>
                    <a:pt x="378" y="257"/>
                  </a:cubicBezTo>
                  <a:cubicBezTo>
                    <a:pt x="553" y="336"/>
                    <a:pt x="728" y="441"/>
                    <a:pt x="892" y="540"/>
                  </a:cubicBezTo>
                  <a:lnTo>
                    <a:pt x="892" y="540"/>
                  </a:lnTo>
                  <a:cubicBezTo>
                    <a:pt x="874" y="525"/>
                    <a:pt x="856" y="509"/>
                    <a:pt x="836" y="495"/>
                  </a:cubicBezTo>
                  <a:cubicBezTo>
                    <a:pt x="657" y="336"/>
                    <a:pt x="438" y="217"/>
                    <a:pt x="259" y="77"/>
                  </a:cubicBezTo>
                  <a:cubicBezTo>
                    <a:pt x="224" y="42"/>
                    <a:pt x="181" y="0"/>
                    <a:pt x="136" y="0"/>
                  </a:cubicBezTo>
                  <a:close/>
                  <a:moveTo>
                    <a:pt x="892" y="540"/>
                  </a:moveTo>
                  <a:cubicBezTo>
                    <a:pt x="927" y="571"/>
                    <a:pt x="962" y="601"/>
                    <a:pt x="1015" y="615"/>
                  </a:cubicBezTo>
                  <a:cubicBezTo>
                    <a:pt x="975" y="591"/>
                    <a:pt x="934" y="566"/>
                    <a:pt x="892" y="5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16"/>
            <p:cNvSpPr/>
            <p:nvPr/>
          </p:nvSpPr>
          <p:spPr>
            <a:xfrm>
              <a:off x="-3202200" y="-468575"/>
              <a:ext cx="21425" cy="13950"/>
            </a:xfrm>
            <a:custGeom>
              <a:rect b="b" l="l" r="r" t="t"/>
              <a:pathLst>
                <a:path extrusionOk="0" h="558" w="857">
                  <a:moveTo>
                    <a:pt x="1" y="0"/>
                  </a:moveTo>
                  <a:cubicBezTo>
                    <a:pt x="239" y="259"/>
                    <a:pt x="597" y="319"/>
                    <a:pt x="856" y="557"/>
                  </a:cubicBezTo>
                  <a:cubicBezTo>
                    <a:pt x="558" y="398"/>
                    <a:pt x="140" y="418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16"/>
            <p:cNvSpPr/>
            <p:nvPr/>
          </p:nvSpPr>
          <p:spPr>
            <a:xfrm>
              <a:off x="-3197225" y="-455150"/>
              <a:ext cx="12450" cy="6500"/>
            </a:xfrm>
            <a:custGeom>
              <a:rect b="b" l="l" r="r" t="t"/>
              <a:pathLst>
                <a:path extrusionOk="0" h="260" w="498">
                  <a:moveTo>
                    <a:pt x="498" y="259"/>
                  </a:moveTo>
                  <a:cubicBezTo>
                    <a:pt x="299" y="219"/>
                    <a:pt x="140" y="120"/>
                    <a:pt x="1" y="1"/>
                  </a:cubicBezTo>
                  <a:cubicBezTo>
                    <a:pt x="180" y="60"/>
                    <a:pt x="379" y="100"/>
                    <a:pt x="49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16"/>
            <p:cNvSpPr/>
            <p:nvPr/>
          </p:nvSpPr>
          <p:spPr>
            <a:xfrm>
              <a:off x="-3178325" y="-706300"/>
              <a:ext cx="8475" cy="3025"/>
            </a:xfrm>
            <a:custGeom>
              <a:rect b="b" l="l" r="r" t="t"/>
              <a:pathLst>
                <a:path extrusionOk="0" h="121" w="339">
                  <a:moveTo>
                    <a:pt x="0" y="80"/>
                  </a:moveTo>
                  <a:cubicBezTo>
                    <a:pt x="100" y="1"/>
                    <a:pt x="199" y="1"/>
                    <a:pt x="299" y="1"/>
                  </a:cubicBezTo>
                  <a:cubicBezTo>
                    <a:pt x="339" y="80"/>
                    <a:pt x="279" y="80"/>
                    <a:pt x="239" y="80"/>
                  </a:cubicBezTo>
                  <a:cubicBezTo>
                    <a:pt x="219" y="100"/>
                    <a:pt x="180" y="100"/>
                    <a:pt x="140" y="100"/>
                  </a:cubicBezTo>
                  <a:cubicBezTo>
                    <a:pt x="100" y="100"/>
                    <a:pt x="40" y="120"/>
                    <a:pt x="0" y="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16"/>
            <p:cNvSpPr/>
            <p:nvPr/>
          </p:nvSpPr>
          <p:spPr>
            <a:xfrm>
              <a:off x="-3195725" y="-702325"/>
              <a:ext cx="9975" cy="5500"/>
            </a:xfrm>
            <a:custGeom>
              <a:rect b="b" l="l" r="r" t="t"/>
              <a:pathLst>
                <a:path extrusionOk="0" h="220" w="399">
                  <a:moveTo>
                    <a:pt x="0" y="220"/>
                  </a:moveTo>
                  <a:cubicBezTo>
                    <a:pt x="80" y="100"/>
                    <a:pt x="179" y="21"/>
                    <a:pt x="398" y="1"/>
                  </a:cubicBezTo>
                  <a:cubicBezTo>
                    <a:pt x="239" y="120"/>
                    <a:pt x="100" y="120"/>
                    <a:pt x="0" y="2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16"/>
            <p:cNvSpPr/>
            <p:nvPr/>
          </p:nvSpPr>
          <p:spPr>
            <a:xfrm>
              <a:off x="-3185300" y="-450175"/>
              <a:ext cx="11475" cy="5000"/>
            </a:xfrm>
            <a:custGeom>
              <a:rect b="b" l="l" r="r" t="t"/>
              <a:pathLst>
                <a:path extrusionOk="0" h="200" w="459">
                  <a:moveTo>
                    <a:pt x="459" y="160"/>
                  </a:moveTo>
                  <a:cubicBezTo>
                    <a:pt x="279" y="199"/>
                    <a:pt x="160" y="140"/>
                    <a:pt x="1" y="20"/>
                  </a:cubicBezTo>
                  <a:cubicBezTo>
                    <a:pt x="180" y="0"/>
                    <a:pt x="299" y="100"/>
                    <a:pt x="459" y="1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16"/>
            <p:cNvSpPr/>
            <p:nvPr/>
          </p:nvSpPr>
          <p:spPr>
            <a:xfrm>
              <a:off x="-3046525" y="-557600"/>
              <a:ext cx="2000" cy="3500"/>
            </a:xfrm>
            <a:custGeom>
              <a:rect b="b" l="l" r="r" t="t"/>
              <a:pathLst>
                <a:path extrusionOk="0" h="140" w="80">
                  <a:moveTo>
                    <a:pt x="40" y="120"/>
                  </a:moveTo>
                  <a:cubicBezTo>
                    <a:pt x="20" y="140"/>
                    <a:pt x="0" y="140"/>
                    <a:pt x="0" y="100"/>
                  </a:cubicBezTo>
                  <a:cubicBezTo>
                    <a:pt x="0" y="80"/>
                    <a:pt x="0" y="40"/>
                    <a:pt x="20" y="21"/>
                  </a:cubicBezTo>
                  <a:cubicBezTo>
                    <a:pt x="40" y="1"/>
                    <a:pt x="80" y="1"/>
                    <a:pt x="80" y="40"/>
                  </a:cubicBezTo>
                  <a:cubicBezTo>
                    <a:pt x="80" y="80"/>
                    <a:pt x="80" y="100"/>
                    <a:pt x="40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16"/>
            <p:cNvSpPr/>
            <p:nvPr/>
          </p:nvSpPr>
          <p:spPr>
            <a:xfrm>
              <a:off x="-3242900" y="-517850"/>
              <a:ext cx="12375" cy="15475"/>
            </a:xfrm>
            <a:custGeom>
              <a:rect b="b" l="l" r="r" t="t"/>
              <a:pathLst>
                <a:path extrusionOk="0" h="619" w="495">
                  <a:moveTo>
                    <a:pt x="124" y="1"/>
                  </a:moveTo>
                  <a:cubicBezTo>
                    <a:pt x="34" y="1"/>
                    <a:pt x="1" y="203"/>
                    <a:pt x="77" y="241"/>
                  </a:cubicBezTo>
                  <a:cubicBezTo>
                    <a:pt x="196" y="380"/>
                    <a:pt x="336" y="499"/>
                    <a:pt x="495" y="619"/>
                  </a:cubicBezTo>
                  <a:cubicBezTo>
                    <a:pt x="435" y="539"/>
                    <a:pt x="395" y="440"/>
                    <a:pt x="336" y="360"/>
                  </a:cubicBezTo>
                  <a:cubicBezTo>
                    <a:pt x="316" y="340"/>
                    <a:pt x="316" y="300"/>
                    <a:pt x="316" y="281"/>
                  </a:cubicBezTo>
                  <a:cubicBezTo>
                    <a:pt x="276" y="201"/>
                    <a:pt x="196" y="102"/>
                    <a:pt x="137" y="2"/>
                  </a:cubicBezTo>
                  <a:cubicBezTo>
                    <a:pt x="132" y="1"/>
                    <a:pt x="128" y="1"/>
                    <a:pt x="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16"/>
            <p:cNvSpPr/>
            <p:nvPr/>
          </p:nvSpPr>
          <p:spPr>
            <a:xfrm>
              <a:off x="-3267225" y="-729200"/>
              <a:ext cx="269450" cy="273575"/>
            </a:xfrm>
            <a:custGeom>
              <a:rect b="b" l="l" r="r" t="t"/>
              <a:pathLst>
                <a:path extrusionOk="0" h="10943" w="10778">
                  <a:moveTo>
                    <a:pt x="5601" y="1"/>
                  </a:moveTo>
                  <a:cubicBezTo>
                    <a:pt x="5464" y="1"/>
                    <a:pt x="5326" y="7"/>
                    <a:pt x="5188" y="22"/>
                  </a:cubicBezTo>
                  <a:cubicBezTo>
                    <a:pt x="2980" y="240"/>
                    <a:pt x="1050" y="2210"/>
                    <a:pt x="16" y="4080"/>
                  </a:cubicBezTo>
                  <a:cubicBezTo>
                    <a:pt x="1" y="4094"/>
                    <a:pt x="29" y="4141"/>
                    <a:pt x="53" y="4141"/>
                  </a:cubicBezTo>
                  <a:cubicBezTo>
                    <a:pt x="62" y="4141"/>
                    <a:pt x="70" y="4135"/>
                    <a:pt x="75" y="4119"/>
                  </a:cubicBezTo>
                  <a:cubicBezTo>
                    <a:pt x="1289" y="2608"/>
                    <a:pt x="2641" y="1016"/>
                    <a:pt x="4611" y="479"/>
                  </a:cubicBezTo>
                  <a:cubicBezTo>
                    <a:pt x="4943" y="384"/>
                    <a:pt x="5275" y="339"/>
                    <a:pt x="5600" y="339"/>
                  </a:cubicBezTo>
                  <a:cubicBezTo>
                    <a:pt x="7514" y="339"/>
                    <a:pt x="9231" y="1880"/>
                    <a:pt x="9843" y="3682"/>
                  </a:cubicBezTo>
                  <a:cubicBezTo>
                    <a:pt x="10579" y="5790"/>
                    <a:pt x="9882" y="8357"/>
                    <a:pt x="8112" y="9769"/>
                  </a:cubicBezTo>
                  <a:cubicBezTo>
                    <a:pt x="7853" y="9968"/>
                    <a:pt x="7595" y="10147"/>
                    <a:pt x="7296" y="10266"/>
                  </a:cubicBezTo>
                  <a:cubicBezTo>
                    <a:pt x="7038" y="10525"/>
                    <a:pt x="6759" y="10744"/>
                    <a:pt x="6441" y="10863"/>
                  </a:cubicBezTo>
                  <a:lnTo>
                    <a:pt x="6222" y="10943"/>
                  </a:lnTo>
                  <a:cubicBezTo>
                    <a:pt x="6859" y="10863"/>
                    <a:pt x="7535" y="10624"/>
                    <a:pt x="8152" y="10207"/>
                  </a:cubicBezTo>
                  <a:cubicBezTo>
                    <a:pt x="10121" y="8834"/>
                    <a:pt x="10778" y="6069"/>
                    <a:pt x="10221" y="3861"/>
                  </a:cubicBezTo>
                  <a:cubicBezTo>
                    <a:pt x="9696" y="1746"/>
                    <a:pt x="7781" y="1"/>
                    <a:pt x="56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16"/>
            <p:cNvSpPr/>
            <p:nvPr/>
          </p:nvSpPr>
          <p:spPr>
            <a:xfrm>
              <a:off x="-3250425" y="-535225"/>
              <a:ext cx="132800" cy="98000"/>
            </a:xfrm>
            <a:custGeom>
              <a:rect b="b" l="l" r="r" t="t"/>
              <a:pathLst>
                <a:path extrusionOk="0" h="3920" w="5312">
                  <a:moveTo>
                    <a:pt x="5272" y="3363"/>
                  </a:moveTo>
                  <a:cubicBezTo>
                    <a:pt x="4754" y="3363"/>
                    <a:pt x="4297" y="3363"/>
                    <a:pt x="3800" y="3223"/>
                  </a:cubicBezTo>
                  <a:cubicBezTo>
                    <a:pt x="3262" y="3084"/>
                    <a:pt x="2765" y="2766"/>
                    <a:pt x="2308" y="2408"/>
                  </a:cubicBezTo>
                  <a:cubicBezTo>
                    <a:pt x="1432" y="1731"/>
                    <a:pt x="895" y="816"/>
                    <a:pt x="119" y="80"/>
                  </a:cubicBezTo>
                  <a:cubicBezTo>
                    <a:pt x="60" y="1"/>
                    <a:pt x="0" y="120"/>
                    <a:pt x="20" y="200"/>
                  </a:cubicBezTo>
                  <a:cubicBezTo>
                    <a:pt x="497" y="1174"/>
                    <a:pt x="1393" y="2010"/>
                    <a:pt x="2228" y="2666"/>
                  </a:cubicBezTo>
                  <a:cubicBezTo>
                    <a:pt x="3044" y="3283"/>
                    <a:pt x="4297" y="3920"/>
                    <a:pt x="5292" y="3482"/>
                  </a:cubicBezTo>
                  <a:cubicBezTo>
                    <a:pt x="5311" y="3422"/>
                    <a:pt x="5311" y="3363"/>
                    <a:pt x="5272" y="33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8" name="Google Shape;778;p16"/>
          <p:cNvGrpSpPr/>
          <p:nvPr/>
        </p:nvGrpSpPr>
        <p:grpSpPr>
          <a:xfrm>
            <a:off x="887063" y="6703835"/>
            <a:ext cx="5785873" cy="144616"/>
            <a:chOff x="887063" y="6170435"/>
            <a:chExt cx="5785873" cy="144616"/>
          </a:xfrm>
        </p:grpSpPr>
        <p:sp>
          <p:nvSpPr>
            <p:cNvPr id="779" name="Google Shape;779;p16"/>
            <p:cNvSpPr/>
            <p:nvPr/>
          </p:nvSpPr>
          <p:spPr>
            <a:xfrm>
              <a:off x="1068500" y="6213775"/>
              <a:ext cx="5422966" cy="57951"/>
            </a:xfrm>
            <a:custGeom>
              <a:rect b="b" l="l" r="r" t="t"/>
              <a:pathLst>
                <a:path extrusionOk="0" h="952" w="42449">
                  <a:moveTo>
                    <a:pt x="34933" y="0"/>
                  </a:moveTo>
                  <a:cubicBezTo>
                    <a:pt x="33964" y="0"/>
                    <a:pt x="33000" y="8"/>
                    <a:pt x="32045" y="8"/>
                  </a:cubicBezTo>
                  <a:cubicBezTo>
                    <a:pt x="28484" y="8"/>
                    <a:pt x="24923" y="108"/>
                    <a:pt x="21363" y="207"/>
                  </a:cubicBezTo>
                  <a:cubicBezTo>
                    <a:pt x="17505" y="327"/>
                    <a:pt x="13641" y="441"/>
                    <a:pt x="9781" y="441"/>
                  </a:cubicBezTo>
                  <a:cubicBezTo>
                    <a:pt x="6595" y="441"/>
                    <a:pt x="3412" y="363"/>
                    <a:pt x="237" y="148"/>
                  </a:cubicBezTo>
                  <a:cubicBezTo>
                    <a:pt x="230" y="147"/>
                    <a:pt x="224" y="147"/>
                    <a:pt x="218" y="147"/>
                  </a:cubicBezTo>
                  <a:cubicBezTo>
                    <a:pt x="0" y="147"/>
                    <a:pt x="43" y="486"/>
                    <a:pt x="237" y="486"/>
                  </a:cubicBezTo>
                  <a:cubicBezTo>
                    <a:pt x="4245" y="841"/>
                    <a:pt x="8259" y="952"/>
                    <a:pt x="12276" y="952"/>
                  </a:cubicBezTo>
                  <a:cubicBezTo>
                    <a:pt x="15238" y="952"/>
                    <a:pt x="18201" y="891"/>
                    <a:pt x="21164" y="824"/>
                  </a:cubicBezTo>
                  <a:cubicBezTo>
                    <a:pt x="24665" y="744"/>
                    <a:pt x="28146" y="645"/>
                    <a:pt x="31667" y="645"/>
                  </a:cubicBezTo>
                  <a:cubicBezTo>
                    <a:pt x="35036" y="645"/>
                    <a:pt x="38424" y="924"/>
                    <a:pt x="41794" y="924"/>
                  </a:cubicBezTo>
                  <a:cubicBezTo>
                    <a:pt x="41906" y="924"/>
                    <a:pt x="42018" y="924"/>
                    <a:pt x="42131" y="923"/>
                  </a:cubicBezTo>
                  <a:cubicBezTo>
                    <a:pt x="42369" y="903"/>
                    <a:pt x="42449" y="446"/>
                    <a:pt x="42170" y="406"/>
                  </a:cubicBezTo>
                  <a:cubicBezTo>
                    <a:pt x="39797" y="51"/>
                    <a:pt x="37354" y="0"/>
                    <a:pt x="349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80" name="Google Shape;780;p16"/>
            <p:cNvGrpSpPr/>
            <p:nvPr/>
          </p:nvGrpSpPr>
          <p:grpSpPr>
            <a:xfrm>
              <a:off x="887063" y="6170435"/>
              <a:ext cx="5785873" cy="144616"/>
              <a:chOff x="887063" y="6170435"/>
              <a:chExt cx="5785873" cy="144616"/>
            </a:xfrm>
          </p:grpSpPr>
          <p:sp>
            <p:nvSpPr>
              <p:cNvPr id="781" name="Google Shape;781;p16"/>
              <p:cNvSpPr/>
              <p:nvPr/>
            </p:nvSpPr>
            <p:spPr>
              <a:xfrm>
                <a:off x="887063" y="6174438"/>
                <a:ext cx="177880" cy="136601"/>
              </a:xfrm>
              <a:custGeom>
                <a:rect b="b" l="l" r="r" t="t"/>
                <a:pathLst>
                  <a:path extrusionOk="0" h="1244" w="1588">
                    <a:moveTo>
                      <a:pt x="871" y="1"/>
                    </a:moveTo>
                    <a:cubicBezTo>
                      <a:pt x="717" y="1"/>
                      <a:pt x="568" y="74"/>
                      <a:pt x="473" y="248"/>
                    </a:cubicBezTo>
                    <a:cubicBezTo>
                      <a:pt x="453" y="288"/>
                      <a:pt x="413" y="348"/>
                      <a:pt x="413" y="388"/>
                    </a:cubicBezTo>
                    <a:cubicBezTo>
                      <a:pt x="391" y="383"/>
                      <a:pt x="371" y="381"/>
                      <a:pt x="352" y="381"/>
                    </a:cubicBezTo>
                    <a:cubicBezTo>
                      <a:pt x="287" y="381"/>
                      <a:pt x="241" y="410"/>
                      <a:pt x="195" y="487"/>
                    </a:cubicBezTo>
                    <a:cubicBezTo>
                      <a:pt x="1" y="875"/>
                      <a:pt x="374" y="1244"/>
                      <a:pt x="761" y="1244"/>
                    </a:cubicBezTo>
                    <a:cubicBezTo>
                      <a:pt x="771" y="1244"/>
                      <a:pt x="781" y="1243"/>
                      <a:pt x="791" y="1243"/>
                    </a:cubicBezTo>
                    <a:cubicBezTo>
                      <a:pt x="1229" y="1243"/>
                      <a:pt x="1587" y="865"/>
                      <a:pt x="1448" y="407"/>
                    </a:cubicBezTo>
                    <a:cubicBezTo>
                      <a:pt x="1352" y="168"/>
                      <a:pt x="1105" y="1"/>
                      <a:pt x="8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16"/>
              <p:cNvSpPr/>
              <p:nvPr/>
            </p:nvSpPr>
            <p:spPr>
              <a:xfrm>
                <a:off x="6485647" y="6170435"/>
                <a:ext cx="187289" cy="144616"/>
              </a:xfrm>
              <a:custGeom>
                <a:rect b="b" l="l" r="r" t="t"/>
                <a:pathLst>
                  <a:path extrusionOk="0" h="1317" w="1672">
                    <a:moveTo>
                      <a:pt x="904" y="0"/>
                    </a:moveTo>
                    <a:cubicBezTo>
                      <a:pt x="786" y="0"/>
                      <a:pt x="670" y="37"/>
                      <a:pt x="578" y="117"/>
                    </a:cubicBezTo>
                    <a:cubicBezTo>
                      <a:pt x="518" y="117"/>
                      <a:pt x="498" y="137"/>
                      <a:pt x="439" y="157"/>
                    </a:cubicBezTo>
                    <a:cubicBezTo>
                      <a:pt x="1" y="455"/>
                      <a:pt x="180" y="1131"/>
                      <a:pt x="637" y="1290"/>
                    </a:cubicBezTo>
                    <a:cubicBezTo>
                      <a:pt x="701" y="1308"/>
                      <a:pt x="765" y="1317"/>
                      <a:pt x="829" y="1317"/>
                    </a:cubicBezTo>
                    <a:cubicBezTo>
                      <a:pt x="1265" y="1317"/>
                      <a:pt x="1672" y="924"/>
                      <a:pt x="1533" y="455"/>
                    </a:cubicBezTo>
                    <a:cubicBezTo>
                      <a:pt x="1450" y="180"/>
                      <a:pt x="1169" y="0"/>
                      <a:pt x="9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83" name="Google Shape;783;p16"/>
          <p:cNvGrpSpPr/>
          <p:nvPr/>
        </p:nvGrpSpPr>
        <p:grpSpPr>
          <a:xfrm rot="5400000">
            <a:off x="3191326" y="4711530"/>
            <a:ext cx="1024954" cy="548793"/>
            <a:chOff x="-3490850" y="-1711875"/>
            <a:chExt cx="404050" cy="216350"/>
          </a:xfrm>
        </p:grpSpPr>
        <p:sp>
          <p:nvSpPr>
            <p:cNvPr id="784" name="Google Shape;784;p16"/>
            <p:cNvSpPr/>
            <p:nvPr/>
          </p:nvSpPr>
          <p:spPr>
            <a:xfrm>
              <a:off x="-3372275" y="-1706400"/>
              <a:ext cx="52250" cy="15925"/>
            </a:xfrm>
            <a:custGeom>
              <a:rect b="b" l="l" r="r" t="t"/>
              <a:pathLst>
                <a:path extrusionOk="0" h="637" w="2090">
                  <a:moveTo>
                    <a:pt x="1612" y="498"/>
                  </a:moveTo>
                  <a:cubicBezTo>
                    <a:pt x="1472" y="279"/>
                    <a:pt x="1234" y="279"/>
                    <a:pt x="1015" y="319"/>
                  </a:cubicBezTo>
                  <a:cubicBezTo>
                    <a:pt x="716" y="0"/>
                    <a:pt x="339" y="120"/>
                    <a:pt x="0" y="120"/>
                  </a:cubicBezTo>
                  <a:cubicBezTo>
                    <a:pt x="339" y="179"/>
                    <a:pt x="697" y="219"/>
                    <a:pt x="1015" y="319"/>
                  </a:cubicBezTo>
                  <a:cubicBezTo>
                    <a:pt x="1214" y="359"/>
                    <a:pt x="1413" y="418"/>
                    <a:pt x="1612" y="498"/>
                  </a:cubicBezTo>
                  <a:cubicBezTo>
                    <a:pt x="1771" y="577"/>
                    <a:pt x="1890" y="637"/>
                    <a:pt x="2089" y="637"/>
                  </a:cubicBezTo>
                  <a:cubicBezTo>
                    <a:pt x="1910" y="478"/>
                    <a:pt x="1771" y="438"/>
                    <a:pt x="1612" y="4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16"/>
            <p:cNvSpPr/>
            <p:nvPr/>
          </p:nvSpPr>
          <p:spPr>
            <a:xfrm>
              <a:off x="-3380225" y="-1686000"/>
              <a:ext cx="291950" cy="183525"/>
            </a:xfrm>
            <a:custGeom>
              <a:rect b="b" l="l" r="r" t="t"/>
              <a:pathLst>
                <a:path extrusionOk="0" h="7341" w="11678">
                  <a:moveTo>
                    <a:pt x="219" y="2367"/>
                  </a:moveTo>
                  <a:cubicBezTo>
                    <a:pt x="60" y="2387"/>
                    <a:pt x="20" y="2487"/>
                    <a:pt x="0" y="2686"/>
                  </a:cubicBezTo>
                  <a:cubicBezTo>
                    <a:pt x="119" y="2566"/>
                    <a:pt x="219" y="2487"/>
                    <a:pt x="219" y="2367"/>
                  </a:cubicBezTo>
                  <a:cubicBezTo>
                    <a:pt x="418" y="2188"/>
                    <a:pt x="657" y="2029"/>
                    <a:pt x="816" y="1770"/>
                  </a:cubicBezTo>
                  <a:cubicBezTo>
                    <a:pt x="1034" y="1671"/>
                    <a:pt x="1253" y="1671"/>
                    <a:pt x="1452" y="1532"/>
                  </a:cubicBezTo>
                  <a:cubicBezTo>
                    <a:pt x="2029" y="1114"/>
                    <a:pt x="2686" y="955"/>
                    <a:pt x="3342" y="875"/>
                  </a:cubicBezTo>
                  <a:cubicBezTo>
                    <a:pt x="3581" y="855"/>
                    <a:pt x="3581" y="975"/>
                    <a:pt x="3581" y="1114"/>
                  </a:cubicBezTo>
                  <a:cubicBezTo>
                    <a:pt x="3422" y="1074"/>
                    <a:pt x="3282" y="1074"/>
                    <a:pt x="3203" y="1253"/>
                  </a:cubicBezTo>
                  <a:cubicBezTo>
                    <a:pt x="3322" y="1194"/>
                    <a:pt x="3442" y="1174"/>
                    <a:pt x="3581" y="1114"/>
                  </a:cubicBezTo>
                  <a:cubicBezTo>
                    <a:pt x="3819" y="975"/>
                    <a:pt x="4018" y="1074"/>
                    <a:pt x="4178" y="1293"/>
                  </a:cubicBezTo>
                  <a:cubicBezTo>
                    <a:pt x="4277" y="1452"/>
                    <a:pt x="4317" y="1651"/>
                    <a:pt x="4496" y="1751"/>
                  </a:cubicBezTo>
                  <a:cubicBezTo>
                    <a:pt x="4436" y="1910"/>
                    <a:pt x="4516" y="2069"/>
                    <a:pt x="4575" y="2208"/>
                  </a:cubicBezTo>
                  <a:cubicBezTo>
                    <a:pt x="4695" y="2646"/>
                    <a:pt x="4794" y="3083"/>
                    <a:pt x="4914" y="3541"/>
                  </a:cubicBezTo>
                  <a:cubicBezTo>
                    <a:pt x="5112" y="4257"/>
                    <a:pt x="4973" y="4953"/>
                    <a:pt x="4814" y="5630"/>
                  </a:cubicBezTo>
                  <a:cubicBezTo>
                    <a:pt x="4675" y="6226"/>
                    <a:pt x="4237" y="6624"/>
                    <a:pt x="3700" y="6883"/>
                  </a:cubicBezTo>
                  <a:cubicBezTo>
                    <a:pt x="3501" y="6982"/>
                    <a:pt x="3243" y="6962"/>
                    <a:pt x="3103" y="7161"/>
                  </a:cubicBezTo>
                  <a:cubicBezTo>
                    <a:pt x="2646" y="7122"/>
                    <a:pt x="2208" y="7142"/>
                    <a:pt x="1751" y="7161"/>
                  </a:cubicBezTo>
                  <a:cubicBezTo>
                    <a:pt x="2208" y="7241"/>
                    <a:pt x="2646" y="7201"/>
                    <a:pt x="3103" y="7161"/>
                  </a:cubicBezTo>
                  <a:cubicBezTo>
                    <a:pt x="3143" y="7142"/>
                    <a:pt x="3223" y="7122"/>
                    <a:pt x="3223" y="7122"/>
                  </a:cubicBezTo>
                  <a:cubicBezTo>
                    <a:pt x="3382" y="7340"/>
                    <a:pt x="3521" y="7221"/>
                    <a:pt x="3680" y="7142"/>
                  </a:cubicBezTo>
                  <a:cubicBezTo>
                    <a:pt x="4675" y="6565"/>
                    <a:pt x="5132" y="5650"/>
                    <a:pt x="5331" y="4555"/>
                  </a:cubicBezTo>
                  <a:cubicBezTo>
                    <a:pt x="5371" y="4436"/>
                    <a:pt x="5311" y="4376"/>
                    <a:pt x="5192" y="4376"/>
                  </a:cubicBezTo>
                  <a:cubicBezTo>
                    <a:pt x="5192" y="4257"/>
                    <a:pt x="5192" y="4158"/>
                    <a:pt x="5172" y="4038"/>
                  </a:cubicBezTo>
                  <a:cubicBezTo>
                    <a:pt x="5093" y="3243"/>
                    <a:pt x="4933" y="2447"/>
                    <a:pt x="4496" y="1751"/>
                  </a:cubicBezTo>
                  <a:cubicBezTo>
                    <a:pt x="4496" y="1572"/>
                    <a:pt x="4396" y="1393"/>
                    <a:pt x="4337" y="1253"/>
                  </a:cubicBezTo>
                  <a:cubicBezTo>
                    <a:pt x="4277" y="1034"/>
                    <a:pt x="4317" y="935"/>
                    <a:pt x="4536" y="935"/>
                  </a:cubicBezTo>
                  <a:cubicBezTo>
                    <a:pt x="4894" y="955"/>
                    <a:pt x="5232" y="855"/>
                    <a:pt x="5590" y="995"/>
                  </a:cubicBezTo>
                  <a:cubicBezTo>
                    <a:pt x="5331" y="935"/>
                    <a:pt x="5172" y="676"/>
                    <a:pt x="4894" y="676"/>
                  </a:cubicBezTo>
                  <a:cubicBezTo>
                    <a:pt x="4814" y="676"/>
                    <a:pt x="4774" y="637"/>
                    <a:pt x="4774" y="557"/>
                  </a:cubicBezTo>
                  <a:cubicBezTo>
                    <a:pt x="4774" y="477"/>
                    <a:pt x="4834" y="458"/>
                    <a:pt x="4894" y="438"/>
                  </a:cubicBezTo>
                  <a:cubicBezTo>
                    <a:pt x="5292" y="398"/>
                    <a:pt x="5689" y="398"/>
                    <a:pt x="6187" y="497"/>
                  </a:cubicBezTo>
                  <a:cubicBezTo>
                    <a:pt x="6028" y="557"/>
                    <a:pt x="5968" y="557"/>
                    <a:pt x="5928" y="577"/>
                  </a:cubicBezTo>
                  <a:cubicBezTo>
                    <a:pt x="5888" y="696"/>
                    <a:pt x="6008" y="597"/>
                    <a:pt x="6008" y="637"/>
                  </a:cubicBezTo>
                  <a:lnTo>
                    <a:pt x="6067" y="637"/>
                  </a:lnTo>
                  <a:cubicBezTo>
                    <a:pt x="6903" y="597"/>
                    <a:pt x="7718" y="756"/>
                    <a:pt x="8554" y="935"/>
                  </a:cubicBezTo>
                  <a:cubicBezTo>
                    <a:pt x="8813" y="1154"/>
                    <a:pt x="9071" y="1353"/>
                    <a:pt x="9389" y="1532"/>
                  </a:cubicBezTo>
                  <a:lnTo>
                    <a:pt x="9608" y="1751"/>
                  </a:lnTo>
                  <a:cubicBezTo>
                    <a:pt x="9668" y="1989"/>
                    <a:pt x="9887" y="2148"/>
                    <a:pt x="10006" y="2347"/>
                  </a:cubicBezTo>
                  <a:lnTo>
                    <a:pt x="10006" y="2427"/>
                  </a:lnTo>
                  <a:cubicBezTo>
                    <a:pt x="10106" y="2566"/>
                    <a:pt x="10304" y="2745"/>
                    <a:pt x="10145" y="2944"/>
                  </a:cubicBezTo>
                  <a:cubicBezTo>
                    <a:pt x="10006" y="3123"/>
                    <a:pt x="9787" y="3083"/>
                    <a:pt x="9588" y="3044"/>
                  </a:cubicBezTo>
                  <a:cubicBezTo>
                    <a:pt x="9310" y="2964"/>
                    <a:pt x="9051" y="2984"/>
                    <a:pt x="8793" y="2825"/>
                  </a:cubicBezTo>
                  <a:cubicBezTo>
                    <a:pt x="8474" y="2586"/>
                    <a:pt x="8116" y="2586"/>
                    <a:pt x="7699" y="2725"/>
                  </a:cubicBezTo>
                  <a:cubicBezTo>
                    <a:pt x="7878" y="2765"/>
                    <a:pt x="7997" y="2845"/>
                    <a:pt x="8116" y="2865"/>
                  </a:cubicBezTo>
                  <a:cubicBezTo>
                    <a:pt x="8594" y="2944"/>
                    <a:pt x="9011" y="3123"/>
                    <a:pt x="9489" y="3183"/>
                  </a:cubicBezTo>
                  <a:cubicBezTo>
                    <a:pt x="9946" y="3262"/>
                    <a:pt x="10265" y="3541"/>
                    <a:pt x="10682" y="3640"/>
                  </a:cubicBezTo>
                  <a:cubicBezTo>
                    <a:pt x="10702" y="3640"/>
                    <a:pt x="10762" y="3740"/>
                    <a:pt x="10762" y="3740"/>
                  </a:cubicBezTo>
                  <a:cubicBezTo>
                    <a:pt x="10682" y="3859"/>
                    <a:pt x="10663" y="3919"/>
                    <a:pt x="10861" y="3919"/>
                  </a:cubicBezTo>
                  <a:cubicBezTo>
                    <a:pt x="11259" y="3919"/>
                    <a:pt x="11279" y="3939"/>
                    <a:pt x="11399" y="4436"/>
                  </a:cubicBezTo>
                  <a:cubicBezTo>
                    <a:pt x="10881" y="4337"/>
                    <a:pt x="10404" y="4138"/>
                    <a:pt x="9907" y="4078"/>
                  </a:cubicBezTo>
                  <a:cubicBezTo>
                    <a:pt x="9250" y="3780"/>
                    <a:pt x="8375" y="3581"/>
                    <a:pt x="7778" y="3581"/>
                  </a:cubicBezTo>
                  <a:cubicBezTo>
                    <a:pt x="8057" y="3740"/>
                    <a:pt x="8295" y="3780"/>
                    <a:pt x="8574" y="3839"/>
                  </a:cubicBezTo>
                  <a:cubicBezTo>
                    <a:pt x="9011" y="3919"/>
                    <a:pt x="9469" y="4118"/>
                    <a:pt x="9946" y="4058"/>
                  </a:cubicBezTo>
                  <a:cubicBezTo>
                    <a:pt x="9966" y="4078"/>
                    <a:pt x="9966" y="4138"/>
                    <a:pt x="9986" y="4138"/>
                  </a:cubicBezTo>
                  <a:cubicBezTo>
                    <a:pt x="10543" y="4337"/>
                    <a:pt x="11100" y="4476"/>
                    <a:pt x="11657" y="4754"/>
                  </a:cubicBezTo>
                  <a:cubicBezTo>
                    <a:pt x="11677" y="4516"/>
                    <a:pt x="11478" y="4357"/>
                    <a:pt x="11558" y="4178"/>
                  </a:cubicBezTo>
                  <a:cubicBezTo>
                    <a:pt x="11677" y="3879"/>
                    <a:pt x="11558" y="3621"/>
                    <a:pt x="11478" y="3342"/>
                  </a:cubicBezTo>
                  <a:cubicBezTo>
                    <a:pt x="11359" y="2984"/>
                    <a:pt x="11339" y="2626"/>
                    <a:pt x="11359" y="2248"/>
                  </a:cubicBezTo>
                  <a:cubicBezTo>
                    <a:pt x="11399" y="1790"/>
                    <a:pt x="11359" y="1353"/>
                    <a:pt x="11359" y="895"/>
                  </a:cubicBezTo>
                  <a:cubicBezTo>
                    <a:pt x="11279" y="1194"/>
                    <a:pt x="11299" y="1532"/>
                    <a:pt x="11140" y="1830"/>
                  </a:cubicBezTo>
                  <a:cubicBezTo>
                    <a:pt x="11080" y="1373"/>
                    <a:pt x="11041" y="955"/>
                    <a:pt x="11080" y="497"/>
                  </a:cubicBezTo>
                  <a:cubicBezTo>
                    <a:pt x="11100" y="259"/>
                    <a:pt x="10941" y="338"/>
                    <a:pt x="10802" y="298"/>
                  </a:cubicBezTo>
                  <a:cubicBezTo>
                    <a:pt x="10702" y="279"/>
                    <a:pt x="10682" y="279"/>
                    <a:pt x="10663" y="477"/>
                  </a:cubicBezTo>
                  <a:cubicBezTo>
                    <a:pt x="10643" y="656"/>
                    <a:pt x="10682" y="836"/>
                    <a:pt x="10742" y="995"/>
                  </a:cubicBezTo>
                  <a:cubicBezTo>
                    <a:pt x="10842" y="1333"/>
                    <a:pt x="10842" y="1731"/>
                    <a:pt x="10702" y="2089"/>
                  </a:cubicBezTo>
                  <a:cubicBezTo>
                    <a:pt x="10583" y="2029"/>
                    <a:pt x="10503" y="1930"/>
                    <a:pt x="10484" y="1790"/>
                  </a:cubicBezTo>
                  <a:cubicBezTo>
                    <a:pt x="10484" y="1751"/>
                    <a:pt x="10503" y="1651"/>
                    <a:pt x="10404" y="1671"/>
                  </a:cubicBezTo>
                  <a:cubicBezTo>
                    <a:pt x="10205" y="1731"/>
                    <a:pt x="10106" y="1572"/>
                    <a:pt x="10046" y="1452"/>
                  </a:cubicBezTo>
                  <a:cubicBezTo>
                    <a:pt x="9887" y="1233"/>
                    <a:pt x="9688" y="1134"/>
                    <a:pt x="9409" y="1233"/>
                  </a:cubicBezTo>
                  <a:lnTo>
                    <a:pt x="9449" y="1253"/>
                  </a:lnTo>
                  <a:cubicBezTo>
                    <a:pt x="9171" y="1074"/>
                    <a:pt x="8892" y="855"/>
                    <a:pt x="8554" y="875"/>
                  </a:cubicBezTo>
                  <a:cubicBezTo>
                    <a:pt x="8156" y="577"/>
                    <a:pt x="7758" y="338"/>
                    <a:pt x="7201" y="378"/>
                  </a:cubicBezTo>
                  <a:cubicBezTo>
                    <a:pt x="6585" y="438"/>
                    <a:pt x="5968" y="199"/>
                    <a:pt x="5331" y="298"/>
                  </a:cubicBezTo>
                  <a:cubicBezTo>
                    <a:pt x="5073" y="358"/>
                    <a:pt x="4794" y="338"/>
                    <a:pt x="4516" y="259"/>
                  </a:cubicBezTo>
                  <a:cubicBezTo>
                    <a:pt x="4317" y="199"/>
                    <a:pt x="4098" y="259"/>
                    <a:pt x="3919" y="338"/>
                  </a:cubicBezTo>
                  <a:cubicBezTo>
                    <a:pt x="3720" y="398"/>
                    <a:pt x="3581" y="378"/>
                    <a:pt x="3442" y="239"/>
                  </a:cubicBezTo>
                  <a:cubicBezTo>
                    <a:pt x="3322" y="80"/>
                    <a:pt x="3203" y="0"/>
                    <a:pt x="3004" y="0"/>
                  </a:cubicBezTo>
                  <a:cubicBezTo>
                    <a:pt x="2984" y="139"/>
                    <a:pt x="3044" y="259"/>
                    <a:pt x="2984" y="358"/>
                  </a:cubicBezTo>
                  <a:cubicBezTo>
                    <a:pt x="2904" y="358"/>
                    <a:pt x="2805" y="378"/>
                    <a:pt x="2725" y="378"/>
                  </a:cubicBezTo>
                  <a:cubicBezTo>
                    <a:pt x="2248" y="756"/>
                    <a:pt x="1731" y="995"/>
                    <a:pt x="1214" y="1333"/>
                  </a:cubicBezTo>
                  <a:cubicBezTo>
                    <a:pt x="1054" y="1432"/>
                    <a:pt x="895" y="1472"/>
                    <a:pt x="816" y="1651"/>
                  </a:cubicBezTo>
                  <a:cubicBezTo>
                    <a:pt x="537" y="1890"/>
                    <a:pt x="338" y="2089"/>
                    <a:pt x="219" y="23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16"/>
            <p:cNvSpPr/>
            <p:nvPr/>
          </p:nvSpPr>
          <p:spPr>
            <a:xfrm>
              <a:off x="-3487150" y="-1704400"/>
              <a:ext cx="70125" cy="76600"/>
            </a:xfrm>
            <a:custGeom>
              <a:rect b="b" l="l" r="r" t="t"/>
              <a:pathLst>
                <a:path extrusionOk="0" h="3064" w="2805">
                  <a:moveTo>
                    <a:pt x="2527" y="0"/>
                  </a:moveTo>
                  <a:lnTo>
                    <a:pt x="2089" y="139"/>
                  </a:lnTo>
                  <a:cubicBezTo>
                    <a:pt x="2009" y="199"/>
                    <a:pt x="1930" y="239"/>
                    <a:pt x="1850" y="279"/>
                  </a:cubicBezTo>
                  <a:cubicBezTo>
                    <a:pt x="1801" y="311"/>
                    <a:pt x="1726" y="343"/>
                    <a:pt x="1646" y="343"/>
                  </a:cubicBezTo>
                  <a:cubicBezTo>
                    <a:pt x="1628" y="343"/>
                    <a:pt x="1610" y="342"/>
                    <a:pt x="1592" y="338"/>
                  </a:cubicBezTo>
                  <a:cubicBezTo>
                    <a:pt x="1114" y="597"/>
                    <a:pt x="657" y="895"/>
                    <a:pt x="219" y="1233"/>
                  </a:cubicBezTo>
                  <a:cubicBezTo>
                    <a:pt x="139" y="1392"/>
                    <a:pt x="119" y="1591"/>
                    <a:pt x="139" y="1890"/>
                  </a:cubicBezTo>
                  <a:cubicBezTo>
                    <a:pt x="179" y="2188"/>
                    <a:pt x="119" y="2467"/>
                    <a:pt x="80" y="2765"/>
                  </a:cubicBezTo>
                  <a:cubicBezTo>
                    <a:pt x="40" y="2865"/>
                    <a:pt x="0" y="2984"/>
                    <a:pt x="100" y="3063"/>
                  </a:cubicBezTo>
                  <a:lnTo>
                    <a:pt x="139" y="3063"/>
                  </a:lnTo>
                  <a:cubicBezTo>
                    <a:pt x="179" y="3024"/>
                    <a:pt x="199" y="3004"/>
                    <a:pt x="199" y="2984"/>
                  </a:cubicBezTo>
                  <a:cubicBezTo>
                    <a:pt x="239" y="2268"/>
                    <a:pt x="597" y="1711"/>
                    <a:pt x="1134" y="1273"/>
                  </a:cubicBezTo>
                  <a:cubicBezTo>
                    <a:pt x="1233" y="1194"/>
                    <a:pt x="1333" y="1094"/>
                    <a:pt x="1373" y="975"/>
                  </a:cubicBezTo>
                  <a:cubicBezTo>
                    <a:pt x="1512" y="537"/>
                    <a:pt x="1830" y="378"/>
                    <a:pt x="2228" y="338"/>
                  </a:cubicBezTo>
                  <a:cubicBezTo>
                    <a:pt x="2487" y="318"/>
                    <a:pt x="2666" y="279"/>
                    <a:pt x="2805" y="99"/>
                  </a:cubicBezTo>
                  <a:cubicBezTo>
                    <a:pt x="2772" y="86"/>
                    <a:pt x="2730" y="84"/>
                    <a:pt x="2689" y="84"/>
                  </a:cubicBezTo>
                  <a:cubicBezTo>
                    <a:pt x="2668" y="84"/>
                    <a:pt x="2648" y="85"/>
                    <a:pt x="2628" y="85"/>
                  </a:cubicBezTo>
                  <a:cubicBezTo>
                    <a:pt x="2571" y="85"/>
                    <a:pt x="2527" y="80"/>
                    <a:pt x="2527" y="40"/>
                  </a:cubicBezTo>
                  <a:lnTo>
                    <a:pt x="25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16"/>
            <p:cNvSpPr/>
            <p:nvPr/>
          </p:nvSpPr>
          <p:spPr>
            <a:xfrm>
              <a:off x="-3416550" y="-1707800"/>
              <a:ext cx="19925" cy="5300"/>
            </a:xfrm>
            <a:custGeom>
              <a:rect b="b" l="l" r="r" t="t"/>
              <a:pathLst>
                <a:path extrusionOk="0" h="212" w="797">
                  <a:moveTo>
                    <a:pt x="488" y="1"/>
                  </a:moveTo>
                  <a:cubicBezTo>
                    <a:pt x="317" y="1"/>
                    <a:pt x="167" y="119"/>
                    <a:pt x="1" y="196"/>
                  </a:cubicBezTo>
                  <a:cubicBezTo>
                    <a:pt x="73" y="207"/>
                    <a:pt x="144" y="212"/>
                    <a:pt x="215" y="212"/>
                  </a:cubicBezTo>
                  <a:cubicBezTo>
                    <a:pt x="397" y="212"/>
                    <a:pt x="582" y="179"/>
                    <a:pt x="797" y="136"/>
                  </a:cubicBezTo>
                  <a:cubicBezTo>
                    <a:pt x="683" y="37"/>
                    <a:pt x="583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16"/>
            <p:cNvSpPr/>
            <p:nvPr/>
          </p:nvSpPr>
          <p:spPr>
            <a:xfrm>
              <a:off x="-3390175" y="-1597500"/>
              <a:ext cx="44775" cy="92525"/>
            </a:xfrm>
            <a:custGeom>
              <a:rect b="b" l="l" r="r" t="t"/>
              <a:pathLst>
                <a:path extrusionOk="0" h="3701" w="1791">
                  <a:moveTo>
                    <a:pt x="895" y="2806"/>
                  </a:moveTo>
                  <a:cubicBezTo>
                    <a:pt x="935" y="2726"/>
                    <a:pt x="1015" y="2627"/>
                    <a:pt x="1015" y="2627"/>
                  </a:cubicBezTo>
                  <a:cubicBezTo>
                    <a:pt x="657" y="2388"/>
                    <a:pt x="716" y="1990"/>
                    <a:pt x="637" y="1632"/>
                  </a:cubicBezTo>
                  <a:cubicBezTo>
                    <a:pt x="557" y="1214"/>
                    <a:pt x="537" y="797"/>
                    <a:pt x="796" y="419"/>
                  </a:cubicBezTo>
                  <a:cubicBezTo>
                    <a:pt x="915" y="220"/>
                    <a:pt x="756" y="140"/>
                    <a:pt x="637" y="1"/>
                  </a:cubicBezTo>
                  <a:cubicBezTo>
                    <a:pt x="657" y="538"/>
                    <a:pt x="358" y="976"/>
                    <a:pt x="338" y="1473"/>
                  </a:cubicBezTo>
                  <a:cubicBezTo>
                    <a:pt x="139" y="1632"/>
                    <a:pt x="0" y="1811"/>
                    <a:pt x="219" y="2090"/>
                  </a:cubicBezTo>
                  <a:cubicBezTo>
                    <a:pt x="259" y="2129"/>
                    <a:pt x="259" y="2229"/>
                    <a:pt x="259" y="2308"/>
                  </a:cubicBezTo>
                  <a:cubicBezTo>
                    <a:pt x="259" y="2726"/>
                    <a:pt x="498" y="3005"/>
                    <a:pt x="816" y="3224"/>
                  </a:cubicBezTo>
                  <a:cubicBezTo>
                    <a:pt x="935" y="3323"/>
                    <a:pt x="1114" y="3383"/>
                    <a:pt x="1214" y="3502"/>
                  </a:cubicBezTo>
                  <a:cubicBezTo>
                    <a:pt x="1413" y="3701"/>
                    <a:pt x="1592" y="3661"/>
                    <a:pt x="1791" y="3522"/>
                  </a:cubicBezTo>
                  <a:cubicBezTo>
                    <a:pt x="1234" y="3522"/>
                    <a:pt x="1094" y="3124"/>
                    <a:pt x="895" y="28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16"/>
            <p:cNvSpPr/>
            <p:nvPr/>
          </p:nvSpPr>
          <p:spPr>
            <a:xfrm>
              <a:off x="-3245475" y="-1612400"/>
              <a:ext cx="525" cy="18425"/>
            </a:xfrm>
            <a:custGeom>
              <a:rect b="b" l="l" r="r" t="t"/>
              <a:pathLst>
                <a:path extrusionOk="0" h="737" w="21">
                  <a:moveTo>
                    <a:pt x="1" y="736"/>
                  </a:moveTo>
                  <a:cubicBezTo>
                    <a:pt x="21" y="736"/>
                    <a:pt x="21" y="736"/>
                    <a:pt x="1" y="736"/>
                  </a:cubicBezTo>
                  <a:cubicBezTo>
                    <a:pt x="21" y="497"/>
                    <a:pt x="21" y="239"/>
                    <a:pt x="2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16"/>
            <p:cNvSpPr/>
            <p:nvPr/>
          </p:nvSpPr>
          <p:spPr>
            <a:xfrm>
              <a:off x="-3392175" y="-1586550"/>
              <a:ext cx="3000" cy="4500"/>
            </a:xfrm>
            <a:custGeom>
              <a:rect b="b" l="l" r="r" t="t"/>
              <a:pathLst>
                <a:path extrusionOk="0" h="180" w="120">
                  <a:moveTo>
                    <a:pt x="40" y="100"/>
                  </a:moveTo>
                  <a:cubicBezTo>
                    <a:pt x="40" y="180"/>
                    <a:pt x="1" y="120"/>
                    <a:pt x="40" y="160"/>
                  </a:cubicBezTo>
                  <a:cubicBezTo>
                    <a:pt x="40" y="160"/>
                    <a:pt x="80" y="100"/>
                    <a:pt x="80" y="80"/>
                  </a:cubicBezTo>
                  <a:cubicBezTo>
                    <a:pt x="80" y="1"/>
                    <a:pt x="120" y="60"/>
                    <a:pt x="80" y="20"/>
                  </a:cubicBezTo>
                  <a:cubicBezTo>
                    <a:pt x="40" y="40"/>
                    <a:pt x="40" y="80"/>
                    <a:pt x="40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16"/>
            <p:cNvSpPr/>
            <p:nvPr/>
          </p:nvSpPr>
          <p:spPr>
            <a:xfrm>
              <a:off x="-3322550" y="-1498025"/>
              <a:ext cx="5000" cy="2500"/>
            </a:xfrm>
            <a:custGeom>
              <a:rect b="b" l="l" r="r" t="t"/>
              <a:pathLst>
                <a:path extrusionOk="0" h="100" w="200">
                  <a:moveTo>
                    <a:pt x="120" y="60"/>
                  </a:moveTo>
                  <a:cubicBezTo>
                    <a:pt x="140" y="60"/>
                    <a:pt x="180" y="40"/>
                    <a:pt x="200" y="40"/>
                  </a:cubicBezTo>
                  <a:cubicBezTo>
                    <a:pt x="180" y="0"/>
                    <a:pt x="120" y="20"/>
                    <a:pt x="100" y="20"/>
                  </a:cubicBezTo>
                  <a:cubicBezTo>
                    <a:pt x="80" y="20"/>
                    <a:pt x="40" y="40"/>
                    <a:pt x="1" y="40"/>
                  </a:cubicBezTo>
                  <a:cubicBezTo>
                    <a:pt x="40" y="100"/>
                    <a:pt x="100" y="60"/>
                    <a:pt x="120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16"/>
            <p:cNvSpPr/>
            <p:nvPr/>
          </p:nvSpPr>
          <p:spPr>
            <a:xfrm>
              <a:off x="-3187275" y="-1675575"/>
              <a:ext cx="100475" cy="112925"/>
            </a:xfrm>
            <a:custGeom>
              <a:rect b="b" l="l" r="r" t="t"/>
              <a:pathLst>
                <a:path extrusionOk="0" h="4517" w="4019">
                  <a:moveTo>
                    <a:pt x="2228" y="3761"/>
                  </a:moveTo>
                  <a:cubicBezTo>
                    <a:pt x="2726" y="3820"/>
                    <a:pt x="3183" y="4039"/>
                    <a:pt x="3720" y="4119"/>
                  </a:cubicBezTo>
                  <a:cubicBezTo>
                    <a:pt x="3581" y="3621"/>
                    <a:pt x="3561" y="3581"/>
                    <a:pt x="3163" y="3581"/>
                  </a:cubicBezTo>
                  <a:cubicBezTo>
                    <a:pt x="2964" y="3581"/>
                    <a:pt x="2984" y="3542"/>
                    <a:pt x="3064" y="3422"/>
                  </a:cubicBezTo>
                  <a:cubicBezTo>
                    <a:pt x="3064" y="3383"/>
                    <a:pt x="3024" y="3323"/>
                    <a:pt x="2984" y="3323"/>
                  </a:cubicBezTo>
                  <a:cubicBezTo>
                    <a:pt x="2567" y="3223"/>
                    <a:pt x="2248" y="2925"/>
                    <a:pt x="1791" y="2865"/>
                  </a:cubicBezTo>
                  <a:cubicBezTo>
                    <a:pt x="1353" y="2786"/>
                    <a:pt x="896" y="2627"/>
                    <a:pt x="438" y="2547"/>
                  </a:cubicBezTo>
                  <a:cubicBezTo>
                    <a:pt x="299" y="2527"/>
                    <a:pt x="179" y="2467"/>
                    <a:pt x="0" y="2388"/>
                  </a:cubicBezTo>
                  <a:cubicBezTo>
                    <a:pt x="438" y="2249"/>
                    <a:pt x="756" y="2269"/>
                    <a:pt x="1095" y="2487"/>
                  </a:cubicBezTo>
                  <a:cubicBezTo>
                    <a:pt x="1333" y="2647"/>
                    <a:pt x="1632" y="2647"/>
                    <a:pt x="1890" y="2726"/>
                  </a:cubicBezTo>
                  <a:cubicBezTo>
                    <a:pt x="2089" y="2766"/>
                    <a:pt x="2288" y="2786"/>
                    <a:pt x="2447" y="2627"/>
                  </a:cubicBezTo>
                  <a:cubicBezTo>
                    <a:pt x="2606" y="2428"/>
                    <a:pt x="2388" y="2269"/>
                    <a:pt x="2328" y="2090"/>
                  </a:cubicBezTo>
                  <a:cubicBezTo>
                    <a:pt x="2567" y="2189"/>
                    <a:pt x="2666" y="2149"/>
                    <a:pt x="2626" y="1950"/>
                  </a:cubicBezTo>
                  <a:cubicBezTo>
                    <a:pt x="2606" y="1751"/>
                    <a:pt x="2467" y="1572"/>
                    <a:pt x="2308" y="1453"/>
                  </a:cubicBezTo>
                  <a:cubicBezTo>
                    <a:pt x="2109" y="1294"/>
                    <a:pt x="1870" y="1174"/>
                    <a:pt x="1731" y="976"/>
                  </a:cubicBezTo>
                  <a:cubicBezTo>
                    <a:pt x="2010" y="896"/>
                    <a:pt x="2169" y="976"/>
                    <a:pt x="2348" y="1194"/>
                  </a:cubicBezTo>
                  <a:cubicBezTo>
                    <a:pt x="2427" y="1334"/>
                    <a:pt x="2527" y="1473"/>
                    <a:pt x="2726" y="1433"/>
                  </a:cubicBezTo>
                  <a:cubicBezTo>
                    <a:pt x="2845" y="1393"/>
                    <a:pt x="2805" y="1493"/>
                    <a:pt x="2805" y="1552"/>
                  </a:cubicBezTo>
                  <a:cubicBezTo>
                    <a:pt x="2825" y="1672"/>
                    <a:pt x="2865" y="1751"/>
                    <a:pt x="3024" y="1851"/>
                  </a:cubicBezTo>
                  <a:cubicBezTo>
                    <a:pt x="3163" y="1473"/>
                    <a:pt x="3143" y="1095"/>
                    <a:pt x="3044" y="757"/>
                  </a:cubicBezTo>
                  <a:cubicBezTo>
                    <a:pt x="3004" y="578"/>
                    <a:pt x="2945" y="399"/>
                    <a:pt x="2964" y="239"/>
                  </a:cubicBezTo>
                  <a:cubicBezTo>
                    <a:pt x="3004" y="41"/>
                    <a:pt x="3004" y="41"/>
                    <a:pt x="3124" y="60"/>
                  </a:cubicBezTo>
                  <a:cubicBezTo>
                    <a:pt x="3223" y="80"/>
                    <a:pt x="3422" y="1"/>
                    <a:pt x="3402" y="259"/>
                  </a:cubicBezTo>
                  <a:cubicBezTo>
                    <a:pt x="3342" y="677"/>
                    <a:pt x="3402" y="1135"/>
                    <a:pt x="3442" y="1572"/>
                  </a:cubicBezTo>
                  <a:cubicBezTo>
                    <a:pt x="3621" y="1274"/>
                    <a:pt x="3561" y="956"/>
                    <a:pt x="3661" y="657"/>
                  </a:cubicBezTo>
                  <a:cubicBezTo>
                    <a:pt x="3661" y="1095"/>
                    <a:pt x="3700" y="1552"/>
                    <a:pt x="3661" y="1990"/>
                  </a:cubicBezTo>
                  <a:cubicBezTo>
                    <a:pt x="3641" y="2368"/>
                    <a:pt x="3661" y="2746"/>
                    <a:pt x="3800" y="3084"/>
                  </a:cubicBezTo>
                  <a:cubicBezTo>
                    <a:pt x="3899" y="3363"/>
                    <a:pt x="4019" y="3621"/>
                    <a:pt x="3860" y="3940"/>
                  </a:cubicBezTo>
                  <a:cubicBezTo>
                    <a:pt x="3800" y="4119"/>
                    <a:pt x="3999" y="4258"/>
                    <a:pt x="3959" y="4516"/>
                  </a:cubicBezTo>
                  <a:cubicBezTo>
                    <a:pt x="3422" y="4238"/>
                    <a:pt x="2845" y="4119"/>
                    <a:pt x="2308" y="3880"/>
                  </a:cubicBezTo>
                  <a:cubicBezTo>
                    <a:pt x="2268" y="3840"/>
                    <a:pt x="2248" y="3780"/>
                    <a:pt x="2228" y="3761"/>
                  </a:cubicBezTo>
                  <a:close/>
                  <a:moveTo>
                    <a:pt x="2766" y="1990"/>
                  </a:moveTo>
                  <a:cubicBezTo>
                    <a:pt x="2666" y="2229"/>
                    <a:pt x="2666" y="2388"/>
                    <a:pt x="2746" y="2567"/>
                  </a:cubicBezTo>
                  <a:cubicBezTo>
                    <a:pt x="2785" y="2666"/>
                    <a:pt x="2865" y="2726"/>
                    <a:pt x="2984" y="2686"/>
                  </a:cubicBezTo>
                  <a:cubicBezTo>
                    <a:pt x="3084" y="2666"/>
                    <a:pt x="3084" y="2567"/>
                    <a:pt x="3064" y="2487"/>
                  </a:cubicBezTo>
                  <a:cubicBezTo>
                    <a:pt x="3044" y="2288"/>
                    <a:pt x="2984" y="2129"/>
                    <a:pt x="2766" y="1990"/>
                  </a:cubicBezTo>
                  <a:close/>
                  <a:moveTo>
                    <a:pt x="3323" y="2746"/>
                  </a:moveTo>
                  <a:cubicBezTo>
                    <a:pt x="3283" y="2965"/>
                    <a:pt x="3263" y="3084"/>
                    <a:pt x="3342" y="3283"/>
                  </a:cubicBezTo>
                  <a:cubicBezTo>
                    <a:pt x="3382" y="3064"/>
                    <a:pt x="3382" y="2945"/>
                    <a:pt x="3323" y="27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16"/>
            <p:cNvSpPr/>
            <p:nvPr/>
          </p:nvSpPr>
          <p:spPr>
            <a:xfrm>
              <a:off x="-3359850" y="-1682025"/>
              <a:ext cx="193475" cy="42300"/>
            </a:xfrm>
            <a:custGeom>
              <a:rect b="b" l="l" r="r" t="t"/>
              <a:pathLst>
                <a:path extrusionOk="0" h="1692" w="7739">
                  <a:moveTo>
                    <a:pt x="1" y="1631"/>
                  </a:moveTo>
                  <a:cubicBezTo>
                    <a:pt x="60" y="1432"/>
                    <a:pt x="239" y="1393"/>
                    <a:pt x="399" y="1313"/>
                  </a:cubicBezTo>
                  <a:cubicBezTo>
                    <a:pt x="896" y="1015"/>
                    <a:pt x="1453" y="736"/>
                    <a:pt x="1910" y="358"/>
                  </a:cubicBezTo>
                  <a:cubicBezTo>
                    <a:pt x="1890" y="497"/>
                    <a:pt x="1890" y="617"/>
                    <a:pt x="2070" y="597"/>
                  </a:cubicBezTo>
                  <a:cubicBezTo>
                    <a:pt x="2249" y="557"/>
                    <a:pt x="2408" y="517"/>
                    <a:pt x="2547" y="418"/>
                  </a:cubicBezTo>
                  <a:cubicBezTo>
                    <a:pt x="2507" y="318"/>
                    <a:pt x="2467" y="299"/>
                    <a:pt x="2388" y="259"/>
                  </a:cubicBezTo>
                  <a:cubicBezTo>
                    <a:pt x="2308" y="239"/>
                    <a:pt x="2229" y="259"/>
                    <a:pt x="2169" y="338"/>
                  </a:cubicBezTo>
                  <a:cubicBezTo>
                    <a:pt x="2229" y="239"/>
                    <a:pt x="2169" y="120"/>
                    <a:pt x="2189" y="0"/>
                  </a:cubicBezTo>
                  <a:cubicBezTo>
                    <a:pt x="2368" y="20"/>
                    <a:pt x="2507" y="60"/>
                    <a:pt x="2627" y="219"/>
                  </a:cubicBezTo>
                  <a:cubicBezTo>
                    <a:pt x="2766" y="358"/>
                    <a:pt x="2905" y="398"/>
                    <a:pt x="3104" y="318"/>
                  </a:cubicBezTo>
                  <a:cubicBezTo>
                    <a:pt x="3283" y="239"/>
                    <a:pt x="3542" y="199"/>
                    <a:pt x="3701" y="239"/>
                  </a:cubicBezTo>
                  <a:cubicBezTo>
                    <a:pt x="3979" y="318"/>
                    <a:pt x="4258" y="338"/>
                    <a:pt x="4516" y="299"/>
                  </a:cubicBezTo>
                  <a:cubicBezTo>
                    <a:pt x="5153" y="199"/>
                    <a:pt x="5770" y="438"/>
                    <a:pt x="6386" y="358"/>
                  </a:cubicBezTo>
                  <a:cubicBezTo>
                    <a:pt x="6943" y="318"/>
                    <a:pt x="7341" y="557"/>
                    <a:pt x="7739" y="856"/>
                  </a:cubicBezTo>
                  <a:lnTo>
                    <a:pt x="7739" y="856"/>
                  </a:lnTo>
                  <a:cubicBezTo>
                    <a:pt x="6903" y="657"/>
                    <a:pt x="6088" y="537"/>
                    <a:pt x="5252" y="557"/>
                  </a:cubicBezTo>
                  <a:lnTo>
                    <a:pt x="5193" y="557"/>
                  </a:lnTo>
                  <a:cubicBezTo>
                    <a:pt x="5173" y="517"/>
                    <a:pt x="5053" y="617"/>
                    <a:pt x="5113" y="517"/>
                  </a:cubicBezTo>
                  <a:cubicBezTo>
                    <a:pt x="5153" y="497"/>
                    <a:pt x="5193" y="497"/>
                    <a:pt x="5372" y="438"/>
                  </a:cubicBezTo>
                  <a:cubicBezTo>
                    <a:pt x="4874" y="338"/>
                    <a:pt x="4477" y="338"/>
                    <a:pt x="4079" y="358"/>
                  </a:cubicBezTo>
                  <a:cubicBezTo>
                    <a:pt x="3999" y="358"/>
                    <a:pt x="3959" y="398"/>
                    <a:pt x="3959" y="497"/>
                  </a:cubicBezTo>
                  <a:cubicBezTo>
                    <a:pt x="3959" y="557"/>
                    <a:pt x="3999" y="617"/>
                    <a:pt x="4079" y="617"/>
                  </a:cubicBezTo>
                  <a:cubicBezTo>
                    <a:pt x="4357" y="617"/>
                    <a:pt x="4516" y="856"/>
                    <a:pt x="4775" y="935"/>
                  </a:cubicBezTo>
                  <a:cubicBezTo>
                    <a:pt x="4417" y="796"/>
                    <a:pt x="4079" y="895"/>
                    <a:pt x="3721" y="856"/>
                  </a:cubicBezTo>
                  <a:cubicBezTo>
                    <a:pt x="3502" y="836"/>
                    <a:pt x="3462" y="955"/>
                    <a:pt x="3522" y="1194"/>
                  </a:cubicBezTo>
                  <a:cubicBezTo>
                    <a:pt x="3581" y="1353"/>
                    <a:pt x="3681" y="1512"/>
                    <a:pt x="3681" y="1691"/>
                  </a:cubicBezTo>
                  <a:lnTo>
                    <a:pt x="3681" y="1691"/>
                  </a:lnTo>
                  <a:cubicBezTo>
                    <a:pt x="3502" y="1592"/>
                    <a:pt x="3422" y="1413"/>
                    <a:pt x="3363" y="1234"/>
                  </a:cubicBezTo>
                  <a:cubicBezTo>
                    <a:pt x="3203" y="995"/>
                    <a:pt x="3004" y="915"/>
                    <a:pt x="2766" y="1054"/>
                  </a:cubicBezTo>
                  <a:lnTo>
                    <a:pt x="2766" y="1054"/>
                  </a:lnTo>
                  <a:cubicBezTo>
                    <a:pt x="2766" y="915"/>
                    <a:pt x="2726" y="796"/>
                    <a:pt x="2527" y="816"/>
                  </a:cubicBezTo>
                  <a:cubicBezTo>
                    <a:pt x="1871" y="895"/>
                    <a:pt x="1194" y="1035"/>
                    <a:pt x="637" y="1452"/>
                  </a:cubicBezTo>
                  <a:cubicBezTo>
                    <a:pt x="418" y="1512"/>
                    <a:pt x="200" y="1532"/>
                    <a:pt x="1" y="1631"/>
                  </a:cubicBezTo>
                  <a:close/>
                  <a:moveTo>
                    <a:pt x="3303" y="458"/>
                  </a:moveTo>
                  <a:cubicBezTo>
                    <a:pt x="3522" y="597"/>
                    <a:pt x="3522" y="597"/>
                    <a:pt x="3721" y="458"/>
                  </a:cubicBezTo>
                  <a:cubicBezTo>
                    <a:pt x="3601" y="318"/>
                    <a:pt x="3462" y="378"/>
                    <a:pt x="3303" y="4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16"/>
            <p:cNvSpPr/>
            <p:nvPr/>
          </p:nvSpPr>
          <p:spPr>
            <a:xfrm>
              <a:off x="-3486650" y="-1704400"/>
              <a:ext cx="70125" cy="76100"/>
            </a:xfrm>
            <a:custGeom>
              <a:rect b="b" l="l" r="r" t="t"/>
              <a:pathLst>
                <a:path extrusionOk="0" h="3044" w="2805">
                  <a:moveTo>
                    <a:pt x="1190" y="649"/>
                  </a:moveTo>
                  <a:cubicBezTo>
                    <a:pt x="1204" y="649"/>
                    <a:pt x="1219" y="667"/>
                    <a:pt x="1233" y="696"/>
                  </a:cubicBezTo>
                  <a:cubicBezTo>
                    <a:pt x="1273" y="776"/>
                    <a:pt x="1194" y="796"/>
                    <a:pt x="1134" y="836"/>
                  </a:cubicBezTo>
                  <a:cubicBezTo>
                    <a:pt x="1128" y="841"/>
                    <a:pt x="1121" y="844"/>
                    <a:pt x="1113" y="844"/>
                  </a:cubicBezTo>
                  <a:cubicBezTo>
                    <a:pt x="1094" y="844"/>
                    <a:pt x="1074" y="830"/>
                    <a:pt x="1074" y="816"/>
                  </a:cubicBezTo>
                  <a:cubicBezTo>
                    <a:pt x="1074" y="736"/>
                    <a:pt x="1094" y="696"/>
                    <a:pt x="1174" y="656"/>
                  </a:cubicBezTo>
                  <a:cubicBezTo>
                    <a:pt x="1179" y="651"/>
                    <a:pt x="1184" y="649"/>
                    <a:pt x="1190" y="649"/>
                  </a:cubicBezTo>
                  <a:close/>
                  <a:moveTo>
                    <a:pt x="2507" y="0"/>
                  </a:moveTo>
                  <a:lnTo>
                    <a:pt x="2069" y="139"/>
                  </a:lnTo>
                  <a:cubicBezTo>
                    <a:pt x="1989" y="199"/>
                    <a:pt x="1910" y="239"/>
                    <a:pt x="1830" y="279"/>
                  </a:cubicBezTo>
                  <a:cubicBezTo>
                    <a:pt x="1781" y="311"/>
                    <a:pt x="1706" y="343"/>
                    <a:pt x="1626" y="343"/>
                  </a:cubicBezTo>
                  <a:cubicBezTo>
                    <a:pt x="1608" y="343"/>
                    <a:pt x="1590" y="342"/>
                    <a:pt x="1572" y="338"/>
                  </a:cubicBezTo>
                  <a:cubicBezTo>
                    <a:pt x="1293" y="497"/>
                    <a:pt x="1034" y="637"/>
                    <a:pt x="776" y="816"/>
                  </a:cubicBezTo>
                  <a:cubicBezTo>
                    <a:pt x="696" y="1194"/>
                    <a:pt x="497" y="1472"/>
                    <a:pt x="239" y="1790"/>
                  </a:cubicBezTo>
                  <a:cubicBezTo>
                    <a:pt x="179" y="1293"/>
                    <a:pt x="477" y="1054"/>
                    <a:pt x="736" y="836"/>
                  </a:cubicBezTo>
                  <a:lnTo>
                    <a:pt x="736" y="836"/>
                  </a:lnTo>
                  <a:cubicBezTo>
                    <a:pt x="577" y="955"/>
                    <a:pt x="398" y="1094"/>
                    <a:pt x="219" y="1233"/>
                  </a:cubicBezTo>
                  <a:cubicBezTo>
                    <a:pt x="139" y="1392"/>
                    <a:pt x="119" y="1591"/>
                    <a:pt x="139" y="1890"/>
                  </a:cubicBezTo>
                  <a:cubicBezTo>
                    <a:pt x="179" y="2188"/>
                    <a:pt x="119" y="2467"/>
                    <a:pt x="80" y="2765"/>
                  </a:cubicBezTo>
                  <a:cubicBezTo>
                    <a:pt x="40" y="2845"/>
                    <a:pt x="0" y="2984"/>
                    <a:pt x="99" y="3044"/>
                  </a:cubicBezTo>
                  <a:lnTo>
                    <a:pt x="159" y="3044"/>
                  </a:lnTo>
                  <a:cubicBezTo>
                    <a:pt x="179" y="3024"/>
                    <a:pt x="199" y="3004"/>
                    <a:pt x="199" y="2984"/>
                  </a:cubicBezTo>
                  <a:cubicBezTo>
                    <a:pt x="259" y="2268"/>
                    <a:pt x="597" y="1711"/>
                    <a:pt x="1154" y="1273"/>
                  </a:cubicBezTo>
                  <a:cubicBezTo>
                    <a:pt x="1233" y="1194"/>
                    <a:pt x="1333" y="1094"/>
                    <a:pt x="1373" y="975"/>
                  </a:cubicBezTo>
                  <a:cubicBezTo>
                    <a:pt x="1512" y="537"/>
                    <a:pt x="1830" y="378"/>
                    <a:pt x="2228" y="338"/>
                  </a:cubicBezTo>
                  <a:cubicBezTo>
                    <a:pt x="2487" y="318"/>
                    <a:pt x="2666" y="279"/>
                    <a:pt x="2805" y="99"/>
                  </a:cubicBezTo>
                  <a:cubicBezTo>
                    <a:pt x="2765" y="86"/>
                    <a:pt x="2719" y="84"/>
                    <a:pt x="2674" y="84"/>
                  </a:cubicBezTo>
                  <a:cubicBezTo>
                    <a:pt x="2652" y="84"/>
                    <a:pt x="2631" y="85"/>
                    <a:pt x="2611" y="85"/>
                  </a:cubicBezTo>
                  <a:cubicBezTo>
                    <a:pt x="2551" y="85"/>
                    <a:pt x="2507" y="80"/>
                    <a:pt x="2507" y="40"/>
                  </a:cubicBezTo>
                  <a:lnTo>
                    <a:pt x="25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16"/>
            <p:cNvSpPr/>
            <p:nvPr/>
          </p:nvSpPr>
          <p:spPr>
            <a:xfrm>
              <a:off x="-3302650" y="-1642250"/>
              <a:ext cx="56725" cy="139775"/>
            </a:xfrm>
            <a:custGeom>
              <a:rect b="b" l="l" r="r" t="t"/>
              <a:pathLst>
                <a:path extrusionOk="0" h="5591" w="2269">
                  <a:moveTo>
                    <a:pt x="0" y="5411"/>
                  </a:moveTo>
                  <a:cubicBezTo>
                    <a:pt x="140" y="5212"/>
                    <a:pt x="398" y="5212"/>
                    <a:pt x="597" y="5133"/>
                  </a:cubicBezTo>
                  <a:cubicBezTo>
                    <a:pt x="1134" y="4874"/>
                    <a:pt x="1592" y="4476"/>
                    <a:pt x="1711" y="3880"/>
                  </a:cubicBezTo>
                  <a:cubicBezTo>
                    <a:pt x="1870" y="3203"/>
                    <a:pt x="2029" y="2487"/>
                    <a:pt x="1811" y="1791"/>
                  </a:cubicBezTo>
                  <a:cubicBezTo>
                    <a:pt x="1691" y="1353"/>
                    <a:pt x="1592" y="916"/>
                    <a:pt x="1472" y="458"/>
                  </a:cubicBezTo>
                  <a:cubicBezTo>
                    <a:pt x="1413" y="319"/>
                    <a:pt x="1333" y="160"/>
                    <a:pt x="1393" y="1"/>
                  </a:cubicBezTo>
                  <a:lnTo>
                    <a:pt x="1393" y="1"/>
                  </a:lnTo>
                  <a:cubicBezTo>
                    <a:pt x="1830" y="697"/>
                    <a:pt x="1990" y="1493"/>
                    <a:pt x="2069" y="2288"/>
                  </a:cubicBezTo>
                  <a:cubicBezTo>
                    <a:pt x="2069" y="2388"/>
                    <a:pt x="2089" y="2507"/>
                    <a:pt x="2089" y="2626"/>
                  </a:cubicBezTo>
                  <a:cubicBezTo>
                    <a:pt x="2208" y="2626"/>
                    <a:pt x="2268" y="2686"/>
                    <a:pt x="2248" y="2805"/>
                  </a:cubicBezTo>
                  <a:cubicBezTo>
                    <a:pt x="2049" y="3900"/>
                    <a:pt x="1572" y="4815"/>
                    <a:pt x="577" y="5392"/>
                  </a:cubicBezTo>
                  <a:cubicBezTo>
                    <a:pt x="418" y="5471"/>
                    <a:pt x="279" y="5590"/>
                    <a:pt x="120" y="5372"/>
                  </a:cubicBezTo>
                  <a:cubicBezTo>
                    <a:pt x="120" y="5372"/>
                    <a:pt x="40" y="5392"/>
                    <a:pt x="0" y="54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16"/>
            <p:cNvSpPr/>
            <p:nvPr/>
          </p:nvSpPr>
          <p:spPr>
            <a:xfrm>
              <a:off x="-3391175" y="-1562175"/>
              <a:ext cx="44275" cy="56725"/>
            </a:xfrm>
            <a:custGeom>
              <a:rect b="b" l="l" r="r" t="t"/>
              <a:pathLst>
                <a:path extrusionOk="0" h="2269" w="1771">
                  <a:moveTo>
                    <a:pt x="935" y="1393"/>
                  </a:moveTo>
                  <a:cubicBezTo>
                    <a:pt x="1134" y="1711"/>
                    <a:pt x="1274" y="2089"/>
                    <a:pt x="1771" y="2089"/>
                  </a:cubicBezTo>
                  <a:cubicBezTo>
                    <a:pt x="1552" y="2208"/>
                    <a:pt x="1373" y="2268"/>
                    <a:pt x="1194" y="2069"/>
                  </a:cubicBezTo>
                  <a:cubicBezTo>
                    <a:pt x="1095" y="1930"/>
                    <a:pt x="935" y="1890"/>
                    <a:pt x="796" y="1791"/>
                  </a:cubicBezTo>
                  <a:cubicBezTo>
                    <a:pt x="478" y="1572"/>
                    <a:pt x="259" y="1293"/>
                    <a:pt x="259" y="876"/>
                  </a:cubicBezTo>
                  <a:cubicBezTo>
                    <a:pt x="259" y="796"/>
                    <a:pt x="259" y="697"/>
                    <a:pt x="199" y="637"/>
                  </a:cubicBezTo>
                  <a:cubicBezTo>
                    <a:pt x="0" y="378"/>
                    <a:pt x="140" y="199"/>
                    <a:pt x="339" y="20"/>
                  </a:cubicBezTo>
                  <a:lnTo>
                    <a:pt x="339" y="0"/>
                  </a:lnTo>
                  <a:cubicBezTo>
                    <a:pt x="358" y="299"/>
                    <a:pt x="279" y="597"/>
                    <a:pt x="478" y="876"/>
                  </a:cubicBezTo>
                  <a:cubicBezTo>
                    <a:pt x="438" y="876"/>
                    <a:pt x="378" y="895"/>
                    <a:pt x="378" y="935"/>
                  </a:cubicBezTo>
                  <a:cubicBezTo>
                    <a:pt x="398" y="1273"/>
                    <a:pt x="557" y="1532"/>
                    <a:pt x="896" y="1671"/>
                  </a:cubicBezTo>
                  <a:cubicBezTo>
                    <a:pt x="935" y="1572"/>
                    <a:pt x="935" y="1492"/>
                    <a:pt x="935" y="1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16"/>
            <p:cNvSpPr/>
            <p:nvPr/>
          </p:nvSpPr>
          <p:spPr>
            <a:xfrm>
              <a:off x="-3382225" y="-1597500"/>
              <a:ext cx="16925" cy="70150"/>
            </a:xfrm>
            <a:custGeom>
              <a:rect b="b" l="l" r="r" t="t"/>
              <a:pathLst>
                <a:path extrusionOk="0" h="2806" w="677">
                  <a:moveTo>
                    <a:pt x="0" y="1473"/>
                  </a:moveTo>
                  <a:cubicBezTo>
                    <a:pt x="20" y="976"/>
                    <a:pt x="319" y="518"/>
                    <a:pt x="299" y="1"/>
                  </a:cubicBezTo>
                  <a:cubicBezTo>
                    <a:pt x="418" y="140"/>
                    <a:pt x="577" y="220"/>
                    <a:pt x="458" y="419"/>
                  </a:cubicBezTo>
                  <a:cubicBezTo>
                    <a:pt x="219" y="797"/>
                    <a:pt x="259" y="1214"/>
                    <a:pt x="299" y="1632"/>
                  </a:cubicBezTo>
                  <a:cubicBezTo>
                    <a:pt x="359" y="1990"/>
                    <a:pt x="299" y="2388"/>
                    <a:pt x="677" y="2627"/>
                  </a:cubicBezTo>
                  <a:cubicBezTo>
                    <a:pt x="677" y="2627"/>
                    <a:pt x="597" y="2746"/>
                    <a:pt x="538" y="2806"/>
                  </a:cubicBezTo>
                  <a:lnTo>
                    <a:pt x="577" y="2806"/>
                  </a:lnTo>
                  <a:cubicBezTo>
                    <a:pt x="398" y="2647"/>
                    <a:pt x="359" y="2388"/>
                    <a:pt x="100" y="2308"/>
                  </a:cubicBezTo>
                  <a:cubicBezTo>
                    <a:pt x="299" y="2249"/>
                    <a:pt x="299" y="2129"/>
                    <a:pt x="279" y="1990"/>
                  </a:cubicBezTo>
                  <a:cubicBezTo>
                    <a:pt x="219" y="1752"/>
                    <a:pt x="199" y="1533"/>
                    <a:pt x="160" y="1254"/>
                  </a:cubicBezTo>
                  <a:cubicBezTo>
                    <a:pt x="100" y="1334"/>
                    <a:pt x="40" y="1393"/>
                    <a:pt x="0" y="1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16"/>
            <p:cNvSpPr/>
            <p:nvPr/>
          </p:nvSpPr>
          <p:spPr>
            <a:xfrm>
              <a:off x="-3185300" y="-1593500"/>
              <a:ext cx="54250" cy="13450"/>
            </a:xfrm>
            <a:custGeom>
              <a:rect b="b" l="l" r="r" t="t"/>
              <a:pathLst>
                <a:path extrusionOk="0" h="538" w="2170">
                  <a:moveTo>
                    <a:pt x="2169" y="478"/>
                  </a:moveTo>
                  <a:cubicBezTo>
                    <a:pt x="1692" y="537"/>
                    <a:pt x="1274" y="318"/>
                    <a:pt x="797" y="259"/>
                  </a:cubicBezTo>
                  <a:cubicBezTo>
                    <a:pt x="518" y="239"/>
                    <a:pt x="279" y="159"/>
                    <a:pt x="1" y="20"/>
                  </a:cubicBezTo>
                  <a:cubicBezTo>
                    <a:pt x="598" y="0"/>
                    <a:pt x="1473" y="199"/>
                    <a:pt x="2169" y="478"/>
                  </a:cubicBezTo>
                  <a:cubicBezTo>
                    <a:pt x="2149" y="478"/>
                    <a:pt x="2169" y="478"/>
                    <a:pt x="2169" y="4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16"/>
            <p:cNvSpPr/>
            <p:nvPr/>
          </p:nvSpPr>
          <p:spPr>
            <a:xfrm>
              <a:off x="-3146000" y="-1651700"/>
              <a:ext cx="24900" cy="30375"/>
            </a:xfrm>
            <a:custGeom>
              <a:rect b="b" l="l" r="r" t="t"/>
              <a:pathLst>
                <a:path extrusionOk="0" h="1215" w="996">
                  <a:moveTo>
                    <a:pt x="80" y="1"/>
                  </a:moveTo>
                  <a:cubicBezTo>
                    <a:pt x="219" y="200"/>
                    <a:pt x="438" y="319"/>
                    <a:pt x="637" y="478"/>
                  </a:cubicBezTo>
                  <a:cubicBezTo>
                    <a:pt x="816" y="597"/>
                    <a:pt x="935" y="737"/>
                    <a:pt x="975" y="975"/>
                  </a:cubicBezTo>
                  <a:cubicBezTo>
                    <a:pt x="995" y="1174"/>
                    <a:pt x="916" y="1214"/>
                    <a:pt x="677" y="1115"/>
                  </a:cubicBezTo>
                  <a:lnTo>
                    <a:pt x="677" y="1035"/>
                  </a:lnTo>
                  <a:cubicBezTo>
                    <a:pt x="637" y="776"/>
                    <a:pt x="398" y="637"/>
                    <a:pt x="279" y="438"/>
                  </a:cubicBezTo>
                  <a:lnTo>
                    <a:pt x="40" y="219"/>
                  </a:lnTo>
                  <a:cubicBezTo>
                    <a:pt x="1" y="160"/>
                    <a:pt x="40" y="80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16"/>
            <p:cNvSpPr/>
            <p:nvPr/>
          </p:nvSpPr>
          <p:spPr>
            <a:xfrm>
              <a:off x="-3166400" y="-1661150"/>
              <a:ext cx="22425" cy="14950"/>
            </a:xfrm>
            <a:custGeom>
              <a:rect b="b" l="l" r="r" t="t"/>
              <a:pathLst>
                <a:path extrusionOk="0" h="598" w="897">
                  <a:moveTo>
                    <a:pt x="896" y="399"/>
                  </a:moveTo>
                  <a:cubicBezTo>
                    <a:pt x="836" y="458"/>
                    <a:pt x="817" y="538"/>
                    <a:pt x="836" y="597"/>
                  </a:cubicBezTo>
                  <a:cubicBezTo>
                    <a:pt x="538" y="458"/>
                    <a:pt x="260" y="239"/>
                    <a:pt x="1" y="1"/>
                  </a:cubicBezTo>
                  <a:lnTo>
                    <a:pt x="1" y="1"/>
                  </a:lnTo>
                  <a:cubicBezTo>
                    <a:pt x="359" y="1"/>
                    <a:pt x="618" y="200"/>
                    <a:pt x="896" y="3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16"/>
            <p:cNvSpPr/>
            <p:nvPr/>
          </p:nvSpPr>
          <p:spPr>
            <a:xfrm>
              <a:off x="-3312600" y="-1675575"/>
              <a:ext cx="15950" cy="8975"/>
            </a:xfrm>
            <a:custGeom>
              <a:rect b="b" l="l" r="r" t="t"/>
              <a:pathLst>
                <a:path extrusionOk="0" h="359" w="638">
                  <a:moveTo>
                    <a:pt x="279" y="80"/>
                  </a:moveTo>
                  <a:cubicBezTo>
                    <a:pt x="319" y="1"/>
                    <a:pt x="398" y="1"/>
                    <a:pt x="498" y="1"/>
                  </a:cubicBezTo>
                  <a:cubicBezTo>
                    <a:pt x="577" y="1"/>
                    <a:pt x="617" y="60"/>
                    <a:pt x="637" y="160"/>
                  </a:cubicBezTo>
                  <a:cubicBezTo>
                    <a:pt x="518" y="259"/>
                    <a:pt x="339" y="319"/>
                    <a:pt x="180" y="339"/>
                  </a:cubicBezTo>
                  <a:cubicBezTo>
                    <a:pt x="0" y="359"/>
                    <a:pt x="0" y="239"/>
                    <a:pt x="20" y="120"/>
                  </a:cubicBezTo>
                  <a:cubicBezTo>
                    <a:pt x="100" y="80"/>
                    <a:pt x="180" y="80"/>
                    <a:pt x="279" y="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16"/>
            <p:cNvSpPr/>
            <p:nvPr/>
          </p:nvSpPr>
          <p:spPr>
            <a:xfrm>
              <a:off x="-3416550" y="-1711875"/>
              <a:ext cx="20425" cy="9975"/>
            </a:xfrm>
            <a:custGeom>
              <a:rect b="b" l="l" r="r" t="t"/>
              <a:pathLst>
                <a:path extrusionOk="0" h="399" w="817">
                  <a:moveTo>
                    <a:pt x="1" y="359"/>
                  </a:moveTo>
                  <a:cubicBezTo>
                    <a:pt x="260" y="239"/>
                    <a:pt x="458" y="1"/>
                    <a:pt x="817" y="299"/>
                  </a:cubicBezTo>
                  <a:cubicBezTo>
                    <a:pt x="498" y="359"/>
                    <a:pt x="260" y="398"/>
                    <a:pt x="1" y="3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16"/>
            <p:cNvSpPr/>
            <p:nvPr/>
          </p:nvSpPr>
          <p:spPr>
            <a:xfrm>
              <a:off x="-3336475" y="-1507975"/>
              <a:ext cx="33850" cy="3000"/>
            </a:xfrm>
            <a:custGeom>
              <a:rect b="b" l="l" r="r" t="t"/>
              <a:pathLst>
                <a:path extrusionOk="0" h="120" w="1354">
                  <a:moveTo>
                    <a:pt x="1353" y="40"/>
                  </a:moveTo>
                  <a:cubicBezTo>
                    <a:pt x="896" y="80"/>
                    <a:pt x="458" y="120"/>
                    <a:pt x="1" y="40"/>
                  </a:cubicBezTo>
                  <a:cubicBezTo>
                    <a:pt x="458" y="21"/>
                    <a:pt x="896" y="1"/>
                    <a:pt x="1353" y="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16"/>
            <p:cNvSpPr/>
            <p:nvPr/>
          </p:nvSpPr>
          <p:spPr>
            <a:xfrm>
              <a:off x="-3372275" y="-1706900"/>
              <a:ext cx="25375" cy="7975"/>
            </a:xfrm>
            <a:custGeom>
              <a:rect b="b" l="l" r="r" t="t"/>
              <a:pathLst>
                <a:path extrusionOk="0" h="319" w="1015">
                  <a:moveTo>
                    <a:pt x="1015" y="319"/>
                  </a:moveTo>
                  <a:cubicBezTo>
                    <a:pt x="697" y="219"/>
                    <a:pt x="339" y="160"/>
                    <a:pt x="0" y="120"/>
                  </a:cubicBezTo>
                  <a:cubicBezTo>
                    <a:pt x="339" y="120"/>
                    <a:pt x="716" y="1"/>
                    <a:pt x="1015" y="3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16"/>
            <p:cNvSpPr/>
            <p:nvPr/>
          </p:nvSpPr>
          <p:spPr>
            <a:xfrm>
              <a:off x="-3245475" y="-1612400"/>
              <a:ext cx="525" cy="18425"/>
            </a:xfrm>
            <a:custGeom>
              <a:rect b="b" l="l" r="r" t="t"/>
              <a:pathLst>
                <a:path extrusionOk="0" h="737" w="21">
                  <a:moveTo>
                    <a:pt x="1" y="736"/>
                  </a:moveTo>
                  <a:lnTo>
                    <a:pt x="1" y="0"/>
                  </a:lnTo>
                  <a:lnTo>
                    <a:pt x="21" y="0"/>
                  </a:lnTo>
                  <a:cubicBezTo>
                    <a:pt x="21" y="239"/>
                    <a:pt x="21" y="497"/>
                    <a:pt x="1" y="736"/>
                  </a:cubicBezTo>
                  <a:cubicBezTo>
                    <a:pt x="21" y="736"/>
                    <a:pt x="21" y="736"/>
                    <a:pt x="1" y="7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16"/>
            <p:cNvSpPr/>
            <p:nvPr/>
          </p:nvSpPr>
          <p:spPr>
            <a:xfrm>
              <a:off x="-3375275" y="-1641750"/>
              <a:ext cx="15450" cy="14450"/>
            </a:xfrm>
            <a:custGeom>
              <a:rect b="b" l="l" r="r" t="t"/>
              <a:pathLst>
                <a:path extrusionOk="0" h="578" w="618">
                  <a:moveTo>
                    <a:pt x="598" y="0"/>
                  </a:moveTo>
                  <a:cubicBezTo>
                    <a:pt x="439" y="259"/>
                    <a:pt x="220" y="398"/>
                    <a:pt x="1" y="577"/>
                  </a:cubicBezTo>
                  <a:lnTo>
                    <a:pt x="1" y="577"/>
                  </a:lnTo>
                  <a:cubicBezTo>
                    <a:pt x="140" y="319"/>
                    <a:pt x="339" y="120"/>
                    <a:pt x="598" y="0"/>
                  </a:cubicBezTo>
                  <a:cubicBezTo>
                    <a:pt x="618" y="20"/>
                    <a:pt x="598" y="0"/>
                    <a:pt x="5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16"/>
            <p:cNvSpPr/>
            <p:nvPr/>
          </p:nvSpPr>
          <p:spPr>
            <a:xfrm>
              <a:off x="-3139025" y="-1640750"/>
              <a:ext cx="9950" cy="14950"/>
            </a:xfrm>
            <a:custGeom>
              <a:rect b="b" l="l" r="r" t="t"/>
              <a:pathLst>
                <a:path extrusionOk="0" h="598" w="398">
                  <a:moveTo>
                    <a:pt x="0" y="0"/>
                  </a:moveTo>
                  <a:cubicBezTo>
                    <a:pt x="119" y="219"/>
                    <a:pt x="358" y="338"/>
                    <a:pt x="398" y="597"/>
                  </a:cubicBezTo>
                  <a:cubicBezTo>
                    <a:pt x="239" y="398"/>
                    <a:pt x="20" y="259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16"/>
            <p:cNvSpPr/>
            <p:nvPr/>
          </p:nvSpPr>
          <p:spPr>
            <a:xfrm>
              <a:off x="-3347425" y="-1700425"/>
              <a:ext cx="15450" cy="5975"/>
            </a:xfrm>
            <a:custGeom>
              <a:rect b="b" l="l" r="r" t="t"/>
              <a:pathLst>
                <a:path extrusionOk="0" h="239" w="618">
                  <a:moveTo>
                    <a:pt x="618" y="239"/>
                  </a:moveTo>
                  <a:cubicBezTo>
                    <a:pt x="419" y="179"/>
                    <a:pt x="220" y="120"/>
                    <a:pt x="21" y="60"/>
                  </a:cubicBezTo>
                  <a:lnTo>
                    <a:pt x="1" y="60"/>
                  </a:lnTo>
                  <a:cubicBezTo>
                    <a:pt x="240" y="0"/>
                    <a:pt x="478" y="0"/>
                    <a:pt x="618" y="2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16"/>
            <p:cNvSpPr/>
            <p:nvPr/>
          </p:nvSpPr>
          <p:spPr>
            <a:xfrm>
              <a:off x="-3381225" y="-1627325"/>
              <a:ext cx="6475" cy="8475"/>
            </a:xfrm>
            <a:custGeom>
              <a:rect b="b" l="l" r="r" t="t"/>
              <a:pathLst>
                <a:path extrusionOk="0" h="339" w="259">
                  <a:moveTo>
                    <a:pt x="239" y="0"/>
                  </a:moveTo>
                  <a:cubicBezTo>
                    <a:pt x="259" y="140"/>
                    <a:pt x="159" y="219"/>
                    <a:pt x="0" y="339"/>
                  </a:cubicBezTo>
                  <a:cubicBezTo>
                    <a:pt x="60" y="140"/>
                    <a:pt x="100" y="40"/>
                    <a:pt x="239" y="0"/>
                  </a:cubicBezTo>
                  <a:cubicBezTo>
                    <a:pt x="259" y="20"/>
                    <a:pt x="239" y="0"/>
                    <a:pt x="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16"/>
            <p:cNvSpPr/>
            <p:nvPr/>
          </p:nvSpPr>
          <p:spPr>
            <a:xfrm>
              <a:off x="-3332000" y="-1695450"/>
              <a:ext cx="11975" cy="4975"/>
            </a:xfrm>
            <a:custGeom>
              <a:rect b="b" l="l" r="r" t="t"/>
              <a:pathLst>
                <a:path extrusionOk="0" h="199" w="479">
                  <a:moveTo>
                    <a:pt x="1" y="60"/>
                  </a:moveTo>
                  <a:cubicBezTo>
                    <a:pt x="160" y="0"/>
                    <a:pt x="299" y="60"/>
                    <a:pt x="478" y="199"/>
                  </a:cubicBezTo>
                  <a:cubicBezTo>
                    <a:pt x="259" y="179"/>
                    <a:pt x="120" y="100"/>
                    <a:pt x="1" y="60"/>
                  </a:cubicBezTo>
                  <a:cubicBezTo>
                    <a:pt x="1" y="40"/>
                    <a:pt x="1" y="60"/>
                    <a:pt x="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16"/>
            <p:cNvSpPr/>
            <p:nvPr/>
          </p:nvSpPr>
          <p:spPr>
            <a:xfrm>
              <a:off x="-3300175" y="-1658650"/>
              <a:ext cx="9475" cy="4500"/>
            </a:xfrm>
            <a:custGeom>
              <a:rect b="b" l="l" r="r" t="t"/>
              <a:pathLst>
                <a:path extrusionOk="0" h="180" w="379">
                  <a:moveTo>
                    <a:pt x="379" y="60"/>
                  </a:moveTo>
                  <a:cubicBezTo>
                    <a:pt x="240" y="100"/>
                    <a:pt x="120" y="139"/>
                    <a:pt x="1" y="179"/>
                  </a:cubicBezTo>
                  <a:cubicBezTo>
                    <a:pt x="80" y="0"/>
                    <a:pt x="220" y="0"/>
                    <a:pt x="379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16"/>
            <p:cNvSpPr/>
            <p:nvPr/>
          </p:nvSpPr>
          <p:spPr>
            <a:xfrm>
              <a:off x="-3392675" y="-1586550"/>
              <a:ext cx="4000" cy="4500"/>
            </a:xfrm>
            <a:custGeom>
              <a:rect b="b" l="l" r="r" t="t"/>
              <a:pathLst>
                <a:path extrusionOk="0" h="180" w="160">
                  <a:moveTo>
                    <a:pt x="60" y="100"/>
                  </a:moveTo>
                  <a:cubicBezTo>
                    <a:pt x="60" y="80"/>
                    <a:pt x="100" y="20"/>
                    <a:pt x="100" y="20"/>
                  </a:cubicBezTo>
                  <a:cubicBezTo>
                    <a:pt x="160" y="20"/>
                    <a:pt x="100" y="1"/>
                    <a:pt x="100" y="80"/>
                  </a:cubicBezTo>
                  <a:cubicBezTo>
                    <a:pt x="100" y="100"/>
                    <a:pt x="60" y="160"/>
                    <a:pt x="60" y="160"/>
                  </a:cubicBezTo>
                  <a:cubicBezTo>
                    <a:pt x="1" y="120"/>
                    <a:pt x="60" y="180"/>
                    <a:pt x="60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16"/>
            <p:cNvSpPr/>
            <p:nvPr/>
          </p:nvSpPr>
          <p:spPr>
            <a:xfrm>
              <a:off x="-3322050" y="-1499025"/>
              <a:ext cx="5000" cy="3500"/>
            </a:xfrm>
            <a:custGeom>
              <a:rect b="b" l="l" r="r" t="t"/>
              <a:pathLst>
                <a:path extrusionOk="0" h="140" w="200">
                  <a:moveTo>
                    <a:pt x="100" y="100"/>
                  </a:moveTo>
                  <a:cubicBezTo>
                    <a:pt x="60" y="100"/>
                    <a:pt x="1" y="140"/>
                    <a:pt x="1" y="60"/>
                  </a:cubicBezTo>
                  <a:cubicBezTo>
                    <a:pt x="40" y="60"/>
                    <a:pt x="60" y="40"/>
                    <a:pt x="100" y="40"/>
                  </a:cubicBezTo>
                  <a:cubicBezTo>
                    <a:pt x="160" y="40"/>
                    <a:pt x="199" y="1"/>
                    <a:pt x="199" y="60"/>
                  </a:cubicBezTo>
                  <a:cubicBezTo>
                    <a:pt x="160" y="100"/>
                    <a:pt x="120" y="100"/>
                    <a:pt x="100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16"/>
            <p:cNvSpPr/>
            <p:nvPr/>
          </p:nvSpPr>
          <p:spPr>
            <a:xfrm>
              <a:off x="-3120625" y="-1625825"/>
              <a:ext cx="10950" cy="18425"/>
            </a:xfrm>
            <a:custGeom>
              <a:rect b="b" l="l" r="r" t="t"/>
              <a:pathLst>
                <a:path extrusionOk="0" h="737" w="438">
                  <a:moveTo>
                    <a:pt x="100" y="0"/>
                  </a:moveTo>
                  <a:cubicBezTo>
                    <a:pt x="318" y="139"/>
                    <a:pt x="378" y="298"/>
                    <a:pt x="398" y="497"/>
                  </a:cubicBezTo>
                  <a:cubicBezTo>
                    <a:pt x="398" y="577"/>
                    <a:pt x="438" y="676"/>
                    <a:pt x="338" y="696"/>
                  </a:cubicBezTo>
                  <a:cubicBezTo>
                    <a:pt x="239" y="736"/>
                    <a:pt x="139" y="676"/>
                    <a:pt x="80" y="577"/>
                  </a:cubicBezTo>
                  <a:cubicBezTo>
                    <a:pt x="0" y="398"/>
                    <a:pt x="0" y="239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16"/>
            <p:cNvSpPr/>
            <p:nvPr/>
          </p:nvSpPr>
          <p:spPr>
            <a:xfrm>
              <a:off x="-3105725" y="-1606950"/>
              <a:ext cx="3025" cy="13475"/>
            </a:xfrm>
            <a:custGeom>
              <a:rect b="b" l="l" r="r" t="t"/>
              <a:pathLst>
                <a:path extrusionOk="0" h="539" w="121">
                  <a:moveTo>
                    <a:pt x="61" y="1"/>
                  </a:moveTo>
                  <a:cubicBezTo>
                    <a:pt x="120" y="220"/>
                    <a:pt x="120" y="339"/>
                    <a:pt x="80" y="538"/>
                  </a:cubicBezTo>
                  <a:cubicBezTo>
                    <a:pt x="1" y="319"/>
                    <a:pt x="21" y="200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16"/>
            <p:cNvSpPr/>
            <p:nvPr/>
          </p:nvSpPr>
          <p:spPr>
            <a:xfrm>
              <a:off x="-3277300" y="-1674075"/>
              <a:ext cx="10475" cy="6975"/>
            </a:xfrm>
            <a:custGeom>
              <a:rect b="b" l="l" r="r" t="t"/>
              <a:pathLst>
                <a:path extrusionOk="0" h="279" w="419">
                  <a:moveTo>
                    <a:pt x="1" y="140"/>
                  </a:moveTo>
                  <a:cubicBezTo>
                    <a:pt x="160" y="60"/>
                    <a:pt x="279" y="0"/>
                    <a:pt x="419" y="140"/>
                  </a:cubicBezTo>
                  <a:cubicBezTo>
                    <a:pt x="220" y="279"/>
                    <a:pt x="220" y="279"/>
                    <a:pt x="1" y="1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16"/>
            <p:cNvSpPr/>
            <p:nvPr/>
          </p:nvSpPr>
          <p:spPr>
            <a:xfrm>
              <a:off x="-3482675" y="-1683525"/>
              <a:ext cx="14450" cy="24400"/>
            </a:xfrm>
            <a:custGeom>
              <a:rect b="b" l="l" r="r" t="t"/>
              <a:pathLst>
                <a:path extrusionOk="0" h="976" w="578">
                  <a:moveTo>
                    <a:pt x="577" y="1"/>
                  </a:moveTo>
                  <a:lnTo>
                    <a:pt x="557" y="20"/>
                  </a:lnTo>
                  <a:cubicBezTo>
                    <a:pt x="279" y="279"/>
                    <a:pt x="0" y="478"/>
                    <a:pt x="60" y="975"/>
                  </a:cubicBezTo>
                  <a:cubicBezTo>
                    <a:pt x="338" y="657"/>
                    <a:pt x="537" y="359"/>
                    <a:pt x="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16"/>
            <p:cNvSpPr/>
            <p:nvPr/>
          </p:nvSpPr>
          <p:spPr>
            <a:xfrm>
              <a:off x="-3459800" y="-1688500"/>
              <a:ext cx="4000" cy="6000"/>
            </a:xfrm>
            <a:custGeom>
              <a:rect b="b" l="l" r="r" t="t"/>
              <a:pathLst>
                <a:path extrusionOk="0" h="240" w="160">
                  <a:moveTo>
                    <a:pt x="159" y="60"/>
                  </a:moveTo>
                  <a:cubicBezTo>
                    <a:pt x="159" y="140"/>
                    <a:pt x="120" y="160"/>
                    <a:pt x="60" y="200"/>
                  </a:cubicBezTo>
                  <a:cubicBezTo>
                    <a:pt x="40" y="239"/>
                    <a:pt x="0" y="200"/>
                    <a:pt x="0" y="180"/>
                  </a:cubicBezTo>
                  <a:cubicBezTo>
                    <a:pt x="0" y="100"/>
                    <a:pt x="20" y="60"/>
                    <a:pt x="100" y="20"/>
                  </a:cubicBezTo>
                  <a:cubicBezTo>
                    <a:pt x="139" y="1"/>
                    <a:pt x="159" y="1"/>
                    <a:pt x="159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16"/>
            <p:cNvSpPr/>
            <p:nvPr/>
          </p:nvSpPr>
          <p:spPr>
            <a:xfrm>
              <a:off x="-3383725" y="-1566650"/>
              <a:ext cx="9475" cy="26375"/>
            </a:xfrm>
            <a:custGeom>
              <a:rect b="b" l="l" r="r" t="t"/>
              <a:pathLst>
                <a:path extrusionOk="0" h="1055" w="379">
                  <a:moveTo>
                    <a:pt x="60" y="199"/>
                  </a:moveTo>
                  <a:cubicBezTo>
                    <a:pt x="100" y="159"/>
                    <a:pt x="160" y="100"/>
                    <a:pt x="240" y="0"/>
                  </a:cubicBezTo>
                  <a:cubicBezTo>
                    <a:pt x="279" y="259"/>
                    <a:pt x="339" y="478"/>
                    <a:pt x="359" y="716"/>
                  </a:cubicBezTo>
                  <a:cubicBezTo>
                    <a:pt x="379" y="876"/>
                    <a:pt x="379" y="1015"/>
                    <a:pt x="180" y="1055"/>
                  </a:cubicBezTo>
                  <a:lnTo>
                    <a:pt x="200" y="1055"/>
                  </a:lnTo>
                  <a:cubicBezTo>
                    <a:pt x="1" y="816"/>
                    <a:pt x="60" y="498"/>
                    <a:pt x="60" y="1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16"/>
            <p:cNvSpPr/>
            <p:nvPr/>
          </p:nvSpPr>
          <p:spPr>
            <a:xfrm>
              <a:off x="-3381225" y="-1539800"/>
              <a:ext cx="13950" cy="19925"/>
            </a:xfrm>
            <a:custGeom>
              <a:rect b="b" l="l" r="r" t="t"/>
              <a:pathLst>
                <a:path extrusionOk="0" h="797" w="558">
                  <a:moveTo>
                    <a:pt x="100" y="0"/>
                  </a:moveTo>
                  <a:lnTo>
                    <a:pt x="100" y="0"/>
                  </a:lnTo>
                  <a:cubicBezTo>
                    <a:pt x="338" y="80"/>
                    <a:pt x="378" y="339"/>
                    <a:pt x="557" y="498"/>
                  </a:cubicBezTo>
                  <a:cubicBezTo>
                    <a:pt x="557" y="597"/>
                    <a:pt x="537" y="677"/>
                    <a:pt x="537" y="796"/>
                  </a:cubicBezTo>
                  <a:cubicBezTo>
                    <a:pt x="179" y="637"/>
                    <a:pt x="40" y="398"/>
                    <a:pt x="0" y="80"/>
                  </a:cubicBezTo>
                  <a:cubicBezTo>
                    <a:pt x="0" y="20"/>
                    <a:pt x="60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16"/>
            <p:cNvSpPr/>
            <p:nvPr/>
          </p:nvSpPr>
          <p:spPr>
            <a:xfrm>
              <a:off x="-3490850" y="-1705800"/>
              <a:ext cx="397875" cy="209200"/>
            </a:xfrm>
            <a:custGeom>
              <a:rect b="b" l="l" r="r" t="t"/>
              <a:pathLst>
                <a:path extrusionOk="0" h="8368" w="15915">
                  <a:moveTo>
                    <a:pt x="15903" y="4930"/>
                  </a:moveTo>
                  <a:cubicBezTo>
                    <a:pt x="15903" y="4947"/>
                    <a:pt x="15907" y="4953"/>
                    <a:pt x="15909" y="4953"/>
                  </a:cubicBezTo>
                  <a:cubicBezTo>
                    <a:pt x="15913" y="4953"/>
                    <a:pt x="15915" y="4941"/>
                    <a:pt x="15903" y="4930"/>
                  </a:cubicBezTo>
                  <a:close/>
                  <a:moveTo>
                    <a:pt x="7648" y="1448"/>
                  </a:moveTo>
                  <a:cubicBezTo>
                    <a:pt x="8603" y="2085"/>
                    <a:pt x="9299" y="3000"/>
                    <a:pt x="9498" y="4094"/>
                  </a:cubicBezTo>
                  <a:cubicBezTo>
                    <a:pt x="9756" y="5586"/>
                    <a:pt x="8861" y="7158"/>
                    <a:pt x="7528" y="7814"/>
                  </a:cubicBezTo>
                  <a:cubicBezTo>
                    <a:pt x="7227" y="7957"/>
                    <a:pt x="6917" y="8022"/>
                    <a:pt x="6613" y="8022"/>
                  </a:cubicBezTo>
                  <a:cubicBezTo>
                    <a:pt x="5349" y="8022"/>
                    <a:pt x="4186" y="6901"/>
                    <a:pt x="4186" y="5586"/>
                  </a:cubicBezTo>
                  <a:cubicBezTo>
                    <a:pt x="4186" y="4154"/>
                    <a:pt x="5380" y="2781"/>
                    <a:pt x="6514" y="2025"/>
                  </a:cubicBezTo>
                  <a:cubicBezTo>
                    <a:pt x="6852" y="1767"/>
                    <a:pt x="7250" y="1568"/>
                    <a:pt x="7648" y="1448"/>
                  </a:cubicBezTo>
                  <a:close/>
                  <a:moveTo>
                    <a:pt x="3992" y="1"/>
                  </a:moveTo>
                  <a:cubicBezTo>
                    <a:pt x="2096" y="1"/>
                    <a:pt x="323" y="822"/>
                    <a:pt x="9" y="2960"/>
                  </a:cubicBezTo>
                  <a:cubicBezTo>
                    <a:pt x="0" y="3012"/>
                    <a:pt x="29" y="3034"/>
                    <a:pt x="66" y="3034"/>
                  </a:cubicBezTo>
                  <a:cubicBezTo>
                    <a:pt x="114" y="3034"/>
                    <a:pt x="177" y="2997"/>
                    <a:pt x="188" y="2940"/>
                  </a:cubicBezTo>
                  <a:cubicBezTo>
                    <a:pt x="705" y="1042"/>
                    <a:pt x="2296" y="239"/>
                    <a:pt x="4028" y="239"/>
                  </a:cubicBezTo>
                  <a:cubicBezTo>
                    <a:pt x="5162" y="239"/>
                    <a:pt x="6357" y="584"/>
                    <a:pt x="7349" y="1190"/>
                  </a:cubicBezTo>
                  <a:cubicBezTo>
                    <a:pt x="5360" y="1986"/>
                    <a:pt x="3172" y="4512"/>
                    <a:pt x="4047" y="6740"/>
                  </a:cubicBezTo>
                  <a:cubicBezTo>
                    <a:pt x="4431" y="7753"/>
                    <a:pt x="5506" y="8367"/>
                    <a:pt x="6543" y="8367"/>
                  </a:cubicBezTo>
                  <a:cubicBezTo>
                    <a:pt x="6687" y="8367"/>
                    <a:pt x="6831" y="8356"/>
                    <a:pt x="6971" y="8331"/>
                  </a:cubicBezTo>
                  <a:cubicBezTo>
                    <a:pt x="8145" y="8132"/>
                    <a:pt x="9100" y="7078"/>
                    <a:pt x="9557" y="6064"/>
                  </a:cubicBezTo>
                  <a:cubicBezTo>
                    <a:pt x="10393" y="4273"/>
                    <a:pt x="9537" y="2403"/>
                    <a:pt x="8105" y="1289"/>
                  </a:cubicBezTo>
                  <a:cubicBezTo>
                    <a:pt x="8520" y="1186"/>
                    <a:pt x="8945" y="1134"/>
                    <a:pt x="9372" y="1134"/>
                  </a:cubicBezTo>
                  <a:cubicBezTo>
                    <a:pt x="10094" y="1134"/>
                    <a:pt x="10820" y="1281"/>
                    <a:pt x="11507" y="1568"/>
                  </a:cubicBezTo>
                  <a:cubicBezTo>
                    <a:pt x="12840" y="2105"/>
                    <a:pt x="13974" y="3159"/>
                    <a:pt x="14928" y="4233"/>
                  </a:cubicBezTo>
                  <a:cubicBezTo>
                    <a:pt x="14749" y="4154"/>
                    <a:pt x="14511" y="4074"/>
                    <a:pt x="14312" y="4015"/>
                  </a:cubicBezTo>
                  <a:cubicBezTo>
                    <a:pt x="13735" y="3798"/>
                    <a:pt x="13044" y="3631"/>
                    <a:pt x="12402" y="3631"/>
                  </a:cubicBezTo>
                  <a:cubicBezTo>
                    <a:pt x="12335" y="3631"/>
                    <a:pt x="12269" y="3633"/>
                    <a:pt x="12203" y="3637"/>
                  </a:cubicBezTo>
                  <a:cubicBezTo>
                    <a:pt x="12124" y="3637"/>
                    <a:pt x="12004" y="3816"/>
                    <a:pt x="12124" y="3836"/>
                  </a:cubicBezTo>
                  <a:cubicBezTo>
                    <a:pt x="12720" y="4015"/>
                    <a:pt x="13377" y="4054"/>
                    <a:pt x="13974" y="4214"/>
                  </a:cubicBezTo>
                  <a:cubicBezTo>
                    <a:pt x="14650" y="4373"/>
                    <a:pt x="15247" y="4751"/>
                    <a:pt x="15903" y="4930"/>
                  </a:cubicBezTo>
                  <a:cubicBezTo>
                    <a:pt x="15764" y="4731"/>
                    <a:pt x="15565" y="4572"/>
                    <a:pt x="15326" y="4452"/>
                  </a:cubicBezTo>
                  <a:cubicBezTo>
                    <a:pt x="15426" y="4373"/>
                    <a:pt x="15485" y="4233"/>
                    <a:pt x="15406" y="4134"/>
                  </a:cubicBezTo>
                  <a:cubicBezTo>
                    <a:pt x="13797" y="2300"/>
                    <a:pt x="11772" y="804"/>
                    <a:pt x="9446" y="804"/>
                  </a:cubicBezTo>
                  <a:cubicBezTo>
                    <a:pt x="8896" y="804"/>
                    <a:pt x="8329" y="888"/>
                    <a:pt x="7747" y="1071"/>
                  </a:cubicBezTo>
                  <a:cubicBezTo>
                    <a:pt x="6754" y="417"/>
                    <a:pt x="5342" y="1"/>
                    <a:pt x="39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22" name="Google Shape;822;p16"/>
          <p:cNvPicPr preferRelativeResize="0"/>
          <p:nvPr/>
        </p:nvPicPr>
        <p:blipFill rotWithShape="1">
          <a:blip r:embed="rId3">
            <a:alphaModFix/>
          </a:blip>
          <a:srcRect b="0" l="16000" r="18019" t="0"/>
          <a:stretch/>
        </p:blipFill>
        <p:spPr>
          <a:xfrm>
            <a:off x="2481300" y="968150"/>
            <a:ext cx="2597400" cy="26247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3" name="Google Shape;82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">
            <a:off x="6635926" y="1182526"/>
            <a:ext cx="847875" cy="974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17"/>
          <p:cNvSpPr txBox="1"/>
          <p:nvPr>
            <p:ph type="ctrTitle"/>
          </p:nvPr>
        </p:nvSpPr>
        <p:spPr>
          <a:xfrm>
            <a:off x="2343150" y="1442925"/>
            <a:ext cx="3295500" cy="7491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 Grupo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C3B1"/>
                </a:solidFill>
              </a:rPr>
              <a:t>3° A</a:t>
            </a:r>
            <a:endParaRPr>
              <a:solidFill>
                <a:srgbClr val="00C3B1"/>
              </a:solidFill>
            </a:endParaRPr>
          </a:p>
        </p:txBody>
      </p:sp>
      <p:sp>
        <p:nvSpPr>
          <p:cNvPr id="829" name="Google Shape;829;p17"/>
          <p:cNvSpPr txBox="1"/>
          <p:nvPr>
            <p:ph idx="1" type="subTitle"/>
          </p:nvPr>
        </p:nvSpPr>
        <p:spPr>
          <a:xfrm>
            <a:off x="2343150" y="2862975"/>
            <a:ext cx="4496700" cy="50763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2A333C"/>
                </a:solidFill>
              </a:rPr>
              <a:t>Descripción de las características del grupo.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A333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A333C"/>
                </a:solidFill>
              </a:rPr>
              <a:t>I </a:t>
            </a:r>
            <a:endParaRPr/>
          </a:p>
        </p:txBody>
      </p:sp>
      <p:sp>
        <p:nvSpPr>
          <p:cNvPr id="830" name="Google Shape;830;p17"/>
          <p:cNvSpPr txBox="1"/>
          <p:nvPr>
            <p:ph idx="2" type="subTitle"/>
          </p:nvPr>
        </p:nvSpPr>
        <p:spPr>
          <a:xfrm>
            <a:off x="740725" y="196225"/>
            <a:ext cx="60993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Escuela Primaria Pioneros del Cooperativismo</a:t>
            </a:r>
            <a:endParaRPr sz="1400"/>
          </a:p>
        </p:txBody>
      </p:sp>
      <p:sp>
        <p:nvSpPr>
          <p:cNvPr id="831" name="Google Shape;831;p17"/>
          <p:cNvSpPr txBox="1"/>
          <p:nvPr>
            <p:ph idx="4" type="subTitle"/>
          </p:nvPr>
        </p:nvSpPr>
        <p:spPr>
          <a:xfrm>
            <a:off x="740725" y="2939175"/>
            <a:ext cx="12405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11.14.2020</a:t>
            </a:r>
            <a:endParaRPr/>
          </a:p>
        </p:txBody>
      </p:sp>
      <p:sp>
        <p:nvSpPr>
          <p:cNvPr id="832" name="Google Shape;832;p17"/>
          <p:cNvSpPr txBox="1"/>
          <p:nvPr>
            <p:ph idx="5" type="subTitle"/>
          </p:nvPr>
        </p:nvSpPr>
        <p:spPr>
          <a:xfrm>
            <a:off x="101625" y="3748875"/>
            <a:ext cx="1879800" cy="63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Características del grupo, principales problemáticas, fortalezas, áreas de oportunidad, retos enfrentados, sugerencias sobre lo que puede mejorarse.</a:t>
            </a:r>
            <a:endParaRPr/>
          </a:p>
        </p:txBody>
      </p:sp>
      <p:sp>
        <p:nvSpPr>
          <p:cNvPr id="833" name="Google Shape;833;p17"/>
          <p:cNvSpPr txBox="1"/>
          <p:nvPr>
            <p:ph idx="3" type="subTitle"/>
          </p:nvPr>
        </p:nvSpPr>
        <p:spPr>
          <a:xfrm>
            <a:off x="2343150" y="8647350"/>
            <a:ext cx="2186700" cy="352500"/>
          </a:xfrm>
          <a:prstGeom prst="rect">
            <a:avLst/>
          </a:prstGeom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Nombre del Docente</a:t>
            </a:r>
            <a:endParaRPr/>
          </a:p>
        </p:txBody>
      </p:sp>
      <p:grpSp>
        <p:nvGrpSpPr>
          <p:cNvPr id="834" name="Google Shape;834;p17"/>
          <p:cNvGrpSpPr/>
          <p:nvPr/>
        </p:nvGrpSpPr>
        <p:grpSpPr>
          <a:xfrm flipH="1" rot="-5400000">
            <a:off x="-845225" y="5857990"/>
            <a:ext cx="5831003" cy="145759"/>
            <a:chOff x="887063" y="6170435"/>
            <a:chExt cx="5785873" cy="144616"/>
          </a:xfrm>
        </p:grpSpPr>
        <p:sp>
          <p:nvSpPr>
            <p:cNvPr id="835" name="Google Shape;835;p17"/>
            <p:cNvSpPr/>
            <p:nvPr/>
          </p:nvSpPr>
          <p:spPr>
            <a:xfrm>
              <a:off x="1121381" y="6213780"/>
              <a:ext cx="5307823" cy="57951"/>
            </a:xfrm>
            <a:custGeom>
              <a:rect b="b" l="l" r="r" t="t"/>
              <a:pathLst>
                <a:path extrusionOk="0" h="952" w="42449">
                  <a:moveTo>
                    <a:pt x="34933" y="0"/>
                  </a:moveTo>
                  <a:cubicBezTo>
                    <a:pt x="33964" y="0"/>
                    <a:pt x="33000" y="8"/>
                    <a:pt x="32045" y="8"/>
                  </a:cubicBezTo>
                  <a:cubicBezTo>
                    <a:pt x="28484" y="8"/>
                    <a:pt x="24923" y="108"/>
                    <a:pt x="21363" y="207"/>
                  </a:cubicBezTo>
                  <a:cubicBezTo>
                    <a:pt x="17505" y="327"/>
                    <a:pt x="13641" y="441"/>
                    <a:pt x="9781" y="441"/>
                  </a:cubicBezTo>
                  <a:cubicBezTo>
                    <a:pt x="6595" y="441"/>
                    <a:pt x="3412" y="363"/>
                    <a:pt x="237" y="148"/>
                  </a:cubicBezTo>
                  <a:cubicBezTo>
                    <a:pt x="230" y="147"/>
                    <a:pt x="224" y="147"/>
                    <a:pt x="218" y="147"/>
                  </a:cubicBezTo>
                  <a:cubicBezTo>
                    <a:pt x="0" y="147"/>
                    <a:pt x="43" y="486"/>
                    <a:pt x="237" y="486"/>
                  </a:cubicBezTo>
                  <a:cubicBezTo>
                    <a:pt x="4245" y="841"/>
                    <a:pt x="8259" y="952"/>
                    <a:pt x="12276" y="952"/>
                  </a:cubicBezTo>
                  <a:cubicBezTo>
                    <a:pt x="15238" y="952"/>
                    <a:pt x="18201" y="891"/>
                    <a:pt x="21164" y="824"/>
                  </a:cubicBezTo>
                  <a:cubicBezTo>
                    <a:pt x="24665" y="744"/>
                    <a:pt x="28146" y="645"/>
                    <a:pt x="31667" y="645"/>
                  </a:cubicBezTo>
                  <a:cubicBezTo>
                    <a:pt x="35036" y="645"/>
                    <a:pt x="38424" y="924"/>
                    <a:pt x="41794" y="924"/>
                  </a:cubicBezTo>
                  <a:cubicBezTo>
                    <a:pt x="41906" y="924"/>
                    <a:pt x="42018" y="924"/>
                    <a:pt x="42131" y="923"/>
                  </a:cubicBezTo>
                  <a:cubicBezTo>
                    <a:pt x="42369" y="903"/>
                    <a:pt x="42449" y="446"/>
                    <a:pt x="42170" y="406"/>
                  </a:cubicBezTo>
                  <a:cubicBezTo>
                    <a:pt x="39797" y="51"/>
                    <a:pt x="37354" y="0"/>
                    <a:pt x="349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36" name="Google Shape;836;p17"/>
            <p:cNvGrpSpPr/>
            <p:nvPr/>
          </p:nvGrpSpPr>
          <p:grpSpPr>
            <a:xfrm>
              <a:off x="887063" y="6170435"/>
              <a:ext cx="5785873" cy="144616"/>
              <a:chOff x="887063" y="6170435"/>
              <a:chExt cx="5785873" cy="144616"/>
            </a:xfrm>
          </p:grpSpPr>
          <p:sp>
            <p:nvSpPr>
              <p:cNvPr id="837" name="Google Shape;837;p17"/>
              <p:cNvSpPr/>
              <p:nvPr/>
            </p:nvSpPr>
            <p:spPr>
              <a:xfrm>
                <a:off x="887063" y="6174438"/>
                <a:ext cx="177880" cy="136601"/>
              </a:xfrm>
              <a:custGeom>
                <a:rect b="b" l="l" r="r" t="t"/>
                <a:pathLst>
                  <a:path extrusionOk="0" h="1244" w="1588">
                    <a:moveTo>
                      <a:pt x="871" y="1"/>
                    </a:moveTo>
                    <a:cubicBezTo>
                      <a:pt x="717" y="1"/>
                      <a:pt x="568" y="74"/>
                      <a:pt x="473" y="248"/>
                    </a:cubicBezTo>
                    <a:cubicBezTo>
                      <a:pt x="453" y="288"/>
                      <a:pt x="413" y="348"/>
                      <a:pt x="413" y="388"/>
                    </a:cubicBezTo>
                    <a:cubicBezTo>
                      <a:pt x="391" y="383"/>
                      <a:pt x="371" y="381"/>
                      <a:pt x="352" y="381"/>
                    </a:cubicBezTo>
                    <a:cubicBezTo>
                      <a:pt x="287" y="381"/>
                      <a:pt x="241" y="410"/>
                      <a:pt x="195" y="487"/>
                    </a:cubicBezTo>
                    <a:cubicBezTo>
                      <a:pt x="1" y="875"/>
                      <a:pt x="374" y="1244"/>
                      <a:pt x="761" y="1244"/>
                    </a:cubicBezTo>
                    <a:cubicBezTo>
                      <a:pt x="771" y="1244"/>
                      <a:pt x="781" y="1243"/>
                      <a:pt x="791" y="1243"/>
                    </a:cubicBezTo>
                    <a:cubicBezTo>
                      <a:pt x="1229" y="1243"/>
                      <a:pt x="1587" y="865"/>
                      <a:pt x="1448" y="407"/>
                    </a:cubicBezTo>
                    <a:cubicBezTo>
                      <a:pt x="1352" y="168"/>
                      <a:pt x="1105" y="1"/>
                      <a:pt x="8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8" name="Google Shape;838;p17"/>
              <p:cNvSpPr/>
              <p:nvPr/>
            </p:nvSpPr>
            <p:spPr>
              <a:xfrm>
                <a:off x="6485647" y="6170435"/>
                <a:ext cx="187289" cy="144616"/>
              </a:xfrm>
              <a:custGeom>
                <a:rect b="b" l="l" r="r" t="t"/>
                <a:pathLst>
                  <a:path extrusionOk="0" h="1317" w="1672">
                    <a:moveTo>
                      <a:pt x="904" y="0"/>
                    </a:moveTo>
                    <a:cubicBezTo>
                      <a:pt x="786" y="0"/>
                      <a:pt x="670" y="37"/>
                      <a:pt x="578" y="117"/>
                    </a:cubicBezTo>
                    <a:cubicBezTo>
                      <a:pt x="518" y="117"/>
                      <a:pt x="498" y="137"/>
                      <a:pt x="439" y="157"/>
                    </a:cubicBezTo>
                    <a:cubicBezTo>
                      <a:pt x="1" y="455"/>
                      <a:pt x="180" y="1131"/>
                      <a:pt x="637" y="1290"/>
                    </a:cubicBezTo>
                    <a:cubicBezTo>
                      <a:pt x="701" y="1308"/>
                      <a:pt x="765" y="1317"/>
                      <a:pt x="829" y="1317"/>
                    </a:cubicBezTo>
                    <a:cubicBezTo>
                      <a:pt x="1265" y="1317"/>
                      <a:pt x="1672" y="924"/>
                      <a:pt x="1533" y="455"/>
                    </a:cubicBezTo>
                    <a:cubicBezTo>
                      <a:pt x="1450" y="180"/>
                      <a:pt x="1169" y="0"/>
                      <a:pt x="9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39" name="Google Shape;839;p17"/>
          <p:cNvSpPr/>
          <p:nvPr/>
        </p:nvSpPr>
        <p:spPr>
          <a:xfrm flipH="1" rot="2279162">
            <a:off x="1857134" y="2052083"/>
            <a:ext cx="426246" cy="495150"/>
          </a:xfrm>
          <a:custGeom>
            <a:rect b="b" l="l" r="r" t="t"/>
            <a:pathLst>
              <a:path extrusionOk="0" h="19805" w="17049">
                <a:moveTo>
                  <a:pt x="15228" y="1"/>
                </a:moveTo>
                <a:cubicBezTo>
                  <a:pt x="15101" y="1"/>
                  <a:pt x="14976" y="103"/>
                  <a:pt x="14999" y="270"/>
                </a:cubicBezTo>
                <a:cubicBezTo>
                  <a:pt x="16074" y="4626"/>
                  <a:pt x="13229" y="8426"/>
                  <a:pt x="10623" y="11609"/>
                </a:cubicBezTo>
                <a:cubicBezTo>
                  <a:pt x="8713" y="13956"/>
                  <a:pt x="6525" y="16144"/>
                  <a:pt x="3740" y="17278"/>
                </a:cubicBezTo>
                <a:cubicBezTo>
                  <a:pt x="3521" y="16781"/>
                  <a:pt x="3322" y="16323"/>
                  <a:pt x="3064" y="15846"/>
                </a:cubicBezTo>
                <a:cubicBezTo>
                  <a:pt x="2995" y="15697"/>
                  <a:pt x="2834" y="15621"/>
                  <a:pt x="2675" y="15621"/>
                </a:cubicBezTo>
                <a:cubicBezTo>
                  <a:pt x="2559" y="15621"/>
                  <a:pt x="2443" y="15662"/>
                  <a:pt x="2368" y="15746"/>
                </a:cubicBezTo>
                <a:cubicBezTo>
                  <a:pt x="1870" y="16343"/>
                  <a:pt x="1373" y="16940"/>
                  <a:pt x="915" y="17557"/>
                </a:cubicBezTo>
                <a:cubicBezTo>
                  <a:pt x="617" y="17954"/>
                  <a:pt x="219" y="18332"/>
                  <a:pt x="159" y="18830"/>
                </a:cubicBezTo>
                <a:cubicBezTo>
                  <a:pt x="0" y="18969"/>
                  <a:pt x="40" y="19307"/>
                  <a:pt x="239" y="19426"/>
                </a:cubicBezTo>
                <a:cubicBezTo>
                  <a:pt x="756" y="19745"/>
                  <a:pt x="1393" y="19645"/>
                  <a:pt x="1950" y="19705"/>
                </a:cubicBezTo>
                <a:cubicBezTo>
                  <a:pt x="2646" y="19725"/>
                  <a:pt x="3342" y="19745"/>
                  <a:pt x="4038" y="19804"/>
                </a:cubicBezTo>
                <a:cubicBezTo>
                  <a:pt x="4317" y="19804"/>
                  <a:pt x="4615" y="19466"/>
                  <a:pt x="4516" y="19208"/>
                </a:cubicBezTo>
                <a:cubicBezTo>
                  <a:pt x="4397" y="18870"/>
                  <a:pt x="4237" y="18551"/>
                  <a:pt x="4118" y="18233"/>
                </a:cubicBezTo>
                <a:cubicBezTo>
                  <a:pt x="7281" y="16960"/>
                  <a:pt x="9728" y="14374"/>
                  <a:pt x="11777" y="11708"/>
                </a:cubicBezTo>
                <a:cubicBezTo>
                  <a:pt x="14303" y="8426"/>
                  <a:pt x="17048" y="4388"/>
                  <a:pt x="15437" y="150"/>
                </a:cubicBezTo>
                <a:cubicBezTo>
                  <a:pt x="15397" y="47"/>
                  <a:pt x="15312" y="1"/>
                  <a:pt x="1522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0" name="Google Shape;840;p17"/>
          <p:cNvGrpSpPr/>
          <p:nvPr/>
        </p:nvGrpSpPr>
        <p:grpSpPr>
          <a:xfrm>
            <a:off x="5139694" y="1434811"/>
            <a:ext cx="430563" cy="1005493"/>
            <a:chOff x="6328057" y="1670015"/>
            <a:chExt cx="358325" cy="836795"/>
          </a:xfrm>
        </p:grpSpPr>
        <p:sp>
          <p:nvSpPr>
            <p:cNvPr id="841" name="Google Shape;841;p17"/>
            <p:cNvSpPr/>
            <p:nvPr/>
          </p:nvSpPr>
          <p:spPr>
            <a:xfrm>
              <a:off x="6432591" y="1670015"/>
              <a:ext cx="87806" cy="63928"/>
            </a:xfrm>
            <a:custGeom>
              <a:rect b="b" l="l" r="r" t="t"/>
              <a:pathLst>
                <a:path extrusionOk="0" h="1652" w="2189">
                  <a:moveTo>
                    <a:pt x="896" y="736"/>
                  </a:moveTo>
                  <a:cubicBezTo>
                    <a:pt x="1155" y="696"/>
                    <a:pt x="1334" y="497"/>
                    <a:pt x="1532" y="378"/>
                  </a:cubicBezTo>
                  <a:cubicBezTo>
                    <a:pt x="1731" y="239"/>
                    <a:pt x="1990" y="259"/>
                    <a:pt x="2189" y="0"/>
                  </a:cubicBezTo>
                  <a:cubicBezTo>
                    <a:pt x="1572" y="0"/>
                    <a:pt x="1234" y="318"/>
                    <a:pt x="896" y="736"/>
                  </a:cubicBezTo>
                  <a:cubicBezTo>
                    <a:pt x="438" y="856"/>
                    <a:pt x="299" y="1313"/>
                    <a:pt x="1" y="1651"/>
                  </a:cubicBezTo>
                  <a:cubicBezTo>
                    <a:pt x="438" y="1452"/>
                    <a:pt x="777" y="1174"/>
                    <a:pt x="896" y="736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17"/>
            <p:cNvSpPr/>
            <p:nvPr/>
          </p:nvSpPr>
          <p:spPr>
            <a:xfrm>
              <a:off x="6466927" y="2114959"/>
              <a:ext cx="206700" cy="82387"/>
            </a:xfrm>
            <a:custGeom>
              <a:rect b="b" l="l" r="r" t="t"/>
              <a:pathLst>
                <a:path extrusionOk="0" h="2129" w="5153">
                  <a:moveTo>
                    <a:pt x="4754" y="1711"/>
                  </a:moveTo>
                  <a:cubicBezTo>
                    <a:pt x="4556" y="1631"/>
                    <a:pt x="4317" y="1671"/>
                    <a:pt x="4098" y="1671"/>
                  </a:cubicBezTo>
                  <a:cubicBezTo>
                    <a:pt x="3362" y="1691"/>
                    <a:pt x="2586" y="1671"/>
                    <a:pt x="1870" y="1413"/>
                  </a:cubicBezTo>
                  <a:cubicBezTo>
                    <a:pt x="1671" y="1333"/>
                    <a:pt x="1472" y="1214"/>
                    <a:pt x="1233" y="1313"/>
                  </a:cubicBezTo>
                  <a:cubicBezTo>
                    <a:pt x="1233" y="1333"/>
                    <a:pt x="1233" y="1353"/>
                    <a:pt x="1273" y="1353"/>
                  </a:cubicBezTo>
                  <a:cubicBezTo>
                    <a:pt x="2009" y="1731"/>
                    <a:pt x="2825" y="1810"/>
                    <a:pt x="3581" y="2109"/>
                  </a:cubicBezTo>
                  <a:cubicBezTo>
                    <a:pt x="3621" y="2129"/>
                    <a:pt x="3720" y="2129"/>
                    <a:pt x="3700" y="2029"/>
                  </a:cubicBezTo>
                  <a:cubicBezTo>
                    <a:pt x="3621" y="1731"/>
                    <a:pt x="3879" y="1790"/>
                    <a:pt x="4018" y="1751"/>
                  </a:cubicBezTo>
                  <a:cubicBezTo>
                    <a:pt x="4257" y="1731"/>
                    <a:pt x="4496" y="1731"/>
                    <a:pt x="4754" y="1711"/>
                  </a:cubicBezTo>
                  <a:cubicBezTo>
                    <a:pt x="4914" y="1671"/>
                    <a:pt x="5152" y="1592"/>
                    <a:pt x="4854" y="1413"/>
                  </a:cubicBezTo>
                  <a:cubicBezTo>
                    <a:pt x="4655" y="1273"/>
                    <a:pt x="4377" y="1214"/>
                    <a:pt x="4158" y="1114"/>
                  </a:cubicBezTo>
                  <a:cubicBezTo>
                    <a:pt x="4018" y="1074"/>
                    <a:pt x="3820" y="1074"/>
                    <a:pt x="3859" y="836"/>
                  </a:cubicBezTo>
                  <a:cubicBezTo>
                    <a:pt x="3899" y="577"/>
                    <a:pt x="3700" y="517"/>
                    <a:pt x="3521" y="478"/>
                  </a:cubicBezTo>
                  <a:cubicBezTo>
                    <a:pt x="3282" y="378"/>
                    <a:pt x="3024" y="338"/>
                    <a:pt x="2765" y="338"/>
                  </a:cubicBezTo>
                  <a:lnTo>
                    <a:pt x="2785" y="378"/>
                  </a:lnTo>
                  <a:cubicBezTo>
                    <a:pt x="1870" y="0"/>
                    <a:pt x="915" y="318"/>
                    <a:pt x="0" y="299"/>
                  </a:cubicBezTo>
                  <a:cubicBezTo>
                    <a:pt x="80" y="338"/>
                    <a:pt x="199" y="338"/>
                    <a:pt x="219" y="398"/>
                  </a:cubicBezTo>
                  <a:cubicBezTo>
                    <a:pt x="537" y="816"/>
                    <a:pt x="1015" y="836"/>
                    <a:pt x="1492" y="935"/>
                  </a:cubicBezTo>
                  <a:cubicBezTo>
                    <a:pt x="1890" y="1015"/>
                    <a:pt x="2268" y="995"/>
                    <a:pt x="2666" y="995"/>
                  </a:cubicBezTo>
                  <a:cubicBezTo>
                    <a:pt x="3422" y="995"/>
                    <a:pt x="4178" y="1094"/>
                    <a:pt x="4754" y="171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17"/>
            <p:cNvSpPr/>
            <p:nvPr/>
          </p:nvSpPr>
          <p:spPr>
            <a:xfrm>
              <a:off x="6403870" y="2199629"/>
              <a:ext cx="119736" cy="178628"/>
            </a:xfrm>
            <a:custGeom>
              <a:rect b="b" l="l" r="r" t="t"/>
              <a:pathLst>
                <a:path extrusionOk="0" h="4616" w="2985">
                  <a:moveTo>
                    <a:pt x="757" y="2726"/>
                  </a:moveTo>
                  <a:cubicBezTo>
                    <a:pt x="856" y="3024"/>
                    <a:pt x="1115" y="3143"/>
                    <a:pt x="1353" y="3283"/>
                  </a:cubicBezTo>
                  <a:cubicBezTo>
                    <a:pt x="1871" y="3541"/>
                    <a:pt x="2348" y="3899"/>
                    <a:pt x="2666" y="4397"/>
                  </a:cubicBezTo>
                  <a:cubicBezTo>
                    <a:pt x="2746" y="4496"/>
                    <a:pt x="2845" y="4615"/>
                    <a:pt x="2985" y="4496"/>
                  </a:cubicBezTo>
                  <a:cubicBezTo>
                    <a:pt x="2945" y="4417"/>
                    <a:pt x="2885" y="4337"/>
                    <a:pt x="2865" y="4277"/>
                  </a:cubicBezTo>
                  <a:cubicBezTo>
                    <a:pt x="2805" y="3820"/>
                    <a:pt x="2786" y="3800"/>
                    <a:pt x="2507" y="3541"/>
                  </a:cubicBezTo>
                  <a:cubicBezTo>
                    <a:pt x="2388" y="3422"/>
                    <a:pt x="2268" y="3303"/>
                    <a:pt x="2169" y="3183"/>
                  </a:cubicBezTo>
                  <a:cubicBezTo>
                    <a:pt x="1691" y="2586"/>
                    <a:pt x="1274" y="1950"/>
                    <a:pt x="916" y="1293"/>
                  </a:cubicBezTo>
                  <a:cubicBezTo>
                    <a:pt x="677" y="816"/>
                    <a:pt x="418" y="339"/>
                    <a:pt x="1" y="0"/>
                  </a:cubicBezTo>
                  <a:cubicBezTo>
                    <a:pt x="319" y="1094"/>
                    <a:pt x="995" y="2029"/>
                    <a:pt x="1493" y="3044"/>
                  </a:cubicBezTo>
                  <a:cubicBezTo>
                    <a:pt x="1154" y="3044"/>
                    <a:pt x="1015" y="2746"/>
                    <a:pt x="757" y="2726"/>
                  </a:cubicBezTo>
                  <a:cubicBezTo>
                    <a:pt x="677" y="2527"/>
                    <a:pt x="498" y="2427"/>
                    <a:pt x="299" y="2348"/>
                  </a:cubicBezTo>
                  <a:cubicBezTo>
                    <a:pt x="398" y="2527"/>
                    <a:pt x="498" y="2706"/>
                    <a:pt x="757" y="2726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17"/>
            <p:cNvSpPr/>
            <p:nvPr/>
          </p:nvSpPr>
          <p:spPr>
            <a:xfrm>
              <a:off x="6355214" y="1795473"/>
              <a:ext cx="25552" cy="40826"/>
            </a:xfrm>
            <a:custGeom>
              <a:rect b="b" l="l" r="r" t="t"/>
              <a:pathLst>
                <a:path extrusionOk="0" h="1055" w="637">
                  <a:moveTo>
                    <a:pt x="0" y="1055"/>
                  </a:moveTo>
                  <a:cubicBezTo>
                    <a:pt x="597" y="399"/>
                    <a:pt x="597" y="399"/>
                    <a:pt x="637" y="1"/>
                  </a:cubicBezTo>
                  <a:cubicBezTo>
                    <a:pt x="338" y="299"/>
                    <a:pt x="139" y="637"/>
                    <a:pt x="0" y="1055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17"/>
            <p:cNvSpPr/>
            <p:nvPr/>
          </p:nvSpPr>
          <p:spPr>
            <a:xfrm>
              <a:off x="6378358" y="1972514"/>
              <a:ext cx="40714" cy="23141"/>
            </a:xfrm>
            <a:custGeom>
              <a:rect b="b" l="l" r="r" t="t"/>
              <a:pathLst>
                <a:path extrusionOk="0" h="598" w="1015">
                  <a:moveTo>
                    <a:pt x="1015" y="538"/>
                  </a:moveTo>
                  <a:cubicBezTo>
                    <a:pt x="716" y="319"/>
                    <a:pt x="259" y="439"/>
                    <a:pt x="0" y="1"/>
                  </a:cubicBezTo>
                  <a:lnTo>
                    <a:pt x="0" y="598"/>
                  </a:lnTo>
                  <a:cubicBezTo>
                    <a:pt x="338" y="439"/>
                    <a:pt x="657" y="538"/>
                    <a:pt x="1015" y="53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17"/>
            <p:cNvSpPr/>
            <p:nvPr/>
          </p:nvSpPr>
          <p:spPr>
            <a:xfrm>
              <a:off x="6446149" y="1972514"/>
              <a:ext cx="36743" cy="23915"/>
            </a:xfrm>
            <a:custGeom>
              <a:rect b="b" l="l" r="r" t="t"/>
              <a:pathLst>
                <a:path extrusionOk="0" h="618" w="916">
                  <a:moveTo>
                    <a:pt x="916" y="319"/>
                  </a:moveTo>
                  <a:cubicBezTo>
                    <a:pt x="598" y="240"/>
                    <a:pt x="319" y="399"/>
                    <a:pt x="260" y="61"/>
                  </a:cubicBezTo>
                  <a:cubicBezTo>
                    <a:pt x="240" y="1"/>
                    <a:pt x="140" y="21"/>
                    <a:pt x="100" y="41"/>
                  </a:cubicBezTo>
                  <a:cubicBezTo>
                    <a:pt x="21" y="100"/>
                    <a:pt x="1" y="160"/>
                    <a:pt x="61" y="260"/>
                  </a:cubicBezTo>
                  <a:cubicBezTo>
                    <a:pt x="260" y="618"/>
                    <a:pt x="538" y="419"/>
                    <a:pt x="916" y="31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17"/>
            <p:cNvSpPr/>
            <p:nvPr/>
          </p:nvSpPr>
          <p:spPr>
            <a:xfrm>
              <a:off x="6648035" y="1930179"/>
              <a:ext cx="27196" cy="20084"/>
            </a:xfrm>
            <a:custGeom>
              <a:rect b="b" l="l" r="r" t="t"/>
              <a:pathLst>
                <a:path extrusionOk="0" h="519" w="678">
                  <a:moveTo>
                    <a:pt x="1" y="61"/>
                  </a:moveTo>
                  <a:cubicBezTo>
                    <a:pt x="180" y="1"/>
                    <a:pt x="359" y="518"/>
                    <a:pt x="677" y="140"/>
                  </a:cubicBezTo>
                  <a:cubicBezTo>
                    <a:pt x="399" y="1"/>
                    <a:pt x="160" y="100"/>
                    <a:pt x="1" y="6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17"/>
            <p:cNvSpPr/>
            <p:nvPr/>
          </p:nvSpPr>
          <p:spPr>
            <a:xfrm>
              <a:off x="6392719" y="2198082"/>
              <a:ext cx="161212" cy="180176"/>
            </a:xfrm>
            <a:custGeom>
              <a:rect b="b" l="l" r="r" t="t"/>
              <a:pathLst>
                <a:path extrusionOk="0" h="4656" w="4019">
                  <a:moveTo>
                    <a:pt x="3879" y="3760"/>
                  </a:moveTo>
                  <a:cubicBezTo>
                    <a:pt x="3342" y="3382"/>
                    <a:pt x="2745" y="3084"/>
                    <a:pt x="2168" y="2766"/>
                  </a:cubicBezTo>
                  <a:cubicBezTo>
                    <a:pt x="1830" y="2288"/>
                    <a:pt x="1532" y="1791"/>
                    <a:pt x="1253" y="1294"/>
                  </a:cubicBezTo>
                  <a:cubicBezTo>
                    <a:pt x="995" y="836"/>
                    <a:pt x="756" y="359"/>
                    <a:pt x="338" y="1"/>
                  </a:cubicBezTo>
                  <a:cubicBezTo>
                    <a:pt x="577" y="836"/>
                    <a:pt x="1035" y="1572"/>
                    <a:pt x="1452" y="2348"/>
                  </a:cubicBezTo>
                  <a:cubicBezTo>
                    <a:pt x="1194" y="2189"/>
                    <a:pt x="975" y="2050"/>
                    <a:pt x="756" y="1890"/>
                  </a:cubicBezTo>
                  <a:cubicBezTo>
                    <a:pt x="458" y="1691"/>
                    <a:pt x="40" y="1493"/>
                    <a:pt x="0" y="1970"/>
                  </a:cubicBezTo>
                  <a:cubicBezTo>
                    <a:pt x="0" y="2050"/>
                    <a:pt x="80" y="1990"/>
                    <a:pt x="100" y="1950"/>
                  </a:cubicBezTo>
                  <a:cubicBezTo>
                    <a:pt x="139" y="1751"/>
                    <a:pt x="1174" y="2547"/>
                    <a:pt x="1333" y="2626"/>
                  </a:cubicBezTo>
                  <a:cubicBezTo>
                    <a:pt x="1472" y="2686"/>
                    <a:pt x="1592" y="2766"/>
                    <a:pt x="1751" y="2845"/>
                  </a:cubicBezTo>
                  <a:cubicBezTo>
                    <a:pt x="1790" y="2925"/>
                    <a:pt x="1830" y="2984"/>
                    <a:pt x="1870" y="3064"/>
                  </a:cubicBezTo>
                  <a:cubicBezTo>
                    <a:pt x="1492" y="3084"/>
                    <a:pt x="1353" y="2786"/>
                    <a:pt x="1094" y="2766"/>
                  </a:cubicBezTo>
                  <a:cubicBezTo>
                    <a:pt x="1194" y="3064"/>
                    <a:pt x="1472" y="3183"/>
                    <a:pt x="1691" y="3323"/>
                  </a:cubicBezTo>
                  <a:cubicBezTo>
                    <a:pt x="2228" y="3581"/>
                    <a:pt x="2686" y="3939"/>
                    <a:pt x="3024" y="4437"/>
                  </a:cubicBezTo>
                  <a:cubicBezTo>
                    <a:pt x="3083" y="4536"/>
                    <a:pt x="3183" y="4655"/>
                    <a:pt x="3342" y="4536"/>
                  </a:cubicBezTo>
                  <a:cubicBezTo>
                    <a:pt x="3282" y="4457"/>
                    <a:pt x="3243" y="4377"/>
                    <a:pt x="3223" y="4317"/>
                  </a:cubicBezTo>
                  <a:cubicBezTo>
                    <a:pt x="3163" y="3860"/>
                    <a:pt x="3143" y="3840"/>
                    <a:pt x="2865" y="3581"/>
                  </a:cubicBezTo>
                  <a:lnTo>
                    <a:pt x="2686" y="3422"/>
                  </a:lnTo>
                  <a:cubicBezTo>
                    <a:pt x="3024" y="3621"/>
                    <a:pt x="3362" y="3820"/>
                    <a:pt x="3680" y="4039"/>
                  </a:cubicBezTo>
                  <a:cubicBezTo>
                    <a:pt x="3780" y="4118"/>
                    <a:pt x="4018" y="3860"/>
                    <a:pt x="3879" y="376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17"/>
            <p:cNvSpPr/>
            <p:nvPr/>
          </p:nvSpPr>
          <p:spPr>
            <a:xfrm>
              <a:off x="6434195" y="2305080"/>
              <a:ext cx="40" cy="39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17"/>
            <p:cNvSpPr/>
            <p:nvPr/>
          </p:nvSpPr>
          <p:spPr>
            <a:xfrm>
              <a:off x="6466927" y="2113411"/>
              <a:ext cx="205095" cy="67024"/>
            </a:xfrm>
            <a:custGeom>
              <a:rect b="b" l="l" r="r" t="t"/>
              <a:pathLst>
                <a:path extrusionOk="0" h="1732" w="5113">
                  <a:moveTo>
                    <a:pt x="2765" y="358"/>
                  </a:moveTo>
                  <a:cubicBezTo>
                    <a:pt x="3004" y="358"/>
                    <a:pt x="3282" y="378"/>
                    <a:pt x="3521" y="478"/>
                  </a:cubicBezTo>
                  <a:cubicBezTo>
                    <a:pt x="3700" y="557"/>
                    <a:pt x="3899" y="577"/>
                    <a:pt x="3859" y="856"/>
                  </a:cubicBezTo>
                  <a:cubicBezTo>
                    <a:pt x="3800" y="1075"/>
                    <a:pt x="4018" y="1075"/>
                    <a:pt x="4158" y="1134"/>
                  </a:cubicBezTo>
                  <a:cubicBezTo>
                    <a:pt x="4377" y="1234"/>
                    <a:pt x="4655" y="1293"/>
                    <a:pt x="4854" y="1433"/>
                  </a:cubicBezTo>
                  <a:cubicBezTo>
                    <a:pt x="5113" y="1632"/>
                    <a:pt x="4894" y="1671"/>
                    <a:pt x="4715" y="1731"/>
                  </a:cubicBezTo>
                  <a:lnTo>
                    <a:pt x="4715" y="1731"/>
                  </a:lnTo>
                  <a:cubicBezTo>
                    <a:pt x="4178" y="1094"/>
                    <a:pt x="3402" y="995"/>
                    <a:pt x="2666" y="975"/>
                  </a:cubicBezTo>
                  <a:cubicBezTo>
                    <a:pt x="2268" y="955"/>
                    <a:pt x="1890" y="995"/>
                    <a:pt x="1492" y="935"/>
                  </a:cubicBezTo>
                  <a:cubicBezTo>
                    <a:pt x="1015" y="836"/>
                    <a:pt x="537" y="796"/>
                    <a:pt x="219" y="378"/>
                  </a:cubicBezTo>
                  <a:cubicBezTo>
                    <a:pt x="179" y="339"/>
                    <a:pt x="80" y="339"/>
                    <a:pt x="0" y="279"/>
                  </a:cubicBezTo>
                  <a:cubicBezTo>
                    <a:pt x="915" y="339"/>
                    <a:pt x="1870" y="0"/>
                    <a:pt x="2765" y="358"/>
                  </a:cubicBezTo>
                  <a:lnTo>
                    <a:pt x="1731" y="358"/>
                  </a:lnTo>
                  <a:cubicBezTo>
                    <a:pt x="1114" y="339"/>
                    <a:pt x="1114" y="339"/>
                    <a:pt x="816" y="478"/>
                  </a:cubicBezTo>
                  <a:cubicBezTo>
                    <a:pt x="1910" y="756"/>
                    <a:pt x="2825" y="836"/>
                    <a:pt x="3302" y="677"/>
                  </a:cubicBezTo>
                  <a:cubicBezTo>
                    <a:pt x="3183" y="478"/>
                    <a:pt x="2924" y="498"/>
                    <a:pt x="2765" y="35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17"/>
            <p:cNvSpPr/>
            <p:nvPr/>
          </p:nvSpPr>
          <p:spPr>
            <a:xfrm>
              <a:off x="6515583" y="2161899"/>
              <a:ext cx="142078" cy="35447"/>
            </a:xfrm>
            <a:custGeom>
              <a:rect b="b" l="l" r="r" t="t"/>
              <a:pathLst>
                <a:path extrusionOk="0" h="916" w="3542">
                  <a:moveTo>
                    <a:pt x="3502" y="498"/>
                  </a:moveTo>
                  <a:cubicBezTo>
                    <a:pt x="3263" y="518"/>
                    <a:pt x="3044" y="518"/>
                    <a:pt x="2786" y="538"/>
                  </a:cubicBezTo>
                  <a:cubicBezTo>
                    <a:pt x="2646" y="577"/>
                    <a:pt x="2408" y="518"/>
                    <a:pt x="2467" y="816"/>
                  </a:cubicBezTo>
                  <a:cubicBezTo>
                    <a:pt x="2487" y="916"/>
                    <a:pt x="2388" y="916"/>
                    <a:pt x="2348" y="896"/>
                  </a:cubicBezTo>
                  <a:cubicBezTo>
                    <a:pt x="1572" y="597"/>
                    <a:pt x="757" y="518"/>
                    <a:pt x="40" y="140"/>
                  </a:cubicBezTo>
                  <a:cubicBezTo>
                    <a:pt x="40" y="140"/>
                    <a:pt x="40" y="120"/>
                    <a:pt x="1" y="100"/>
                  </a:cubicBezTo>
                  <a:cubicBezTo>
                    <a:pt x="239" y="1"/>
                    <a:pt x="438" y="120"/>
                    <a:pt x="637" y="200"/>
                  </a:cubicBezTo>
                  <a:cubicBezTo>
                    <a:pt x="1353" y="458"/>
                    <a:pt x="2129" y="478"/>
                    <a:pt x="2865" y="458"/>
                  </a:cubicBezTo>
                  <a:cubicBezTo>
                    <a:pt x="3084" y="438"/>
                    <a:pt x="3303" y="418"/>
                    <a:pt x="3502" y="498"/>
                  </a:cubicBezTo>
                  <a:cubicBezTo>
                    <a:pt x="3541" y="498"/>
                    <a:pt x="3502" y="498"/>
                    <a:pt x="3502" y="49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17"/>
            <p:cNvSpPr/>
            <p:nvPr/>
          </p:nvSpPr>
          <p:spPr>
            <a:xfrm>
              <a:off x="6355214" y="1795473"/>
              <a:ext cx="25552" cy="40826"/>
            </a:xfrm>
            <a:custGeom>
              <a:rect b="b" l="l" r="r" t="t"/>
              <a:pathLst>
                <a:path extrusionOk="0" h="1055" w="637">
                  <a:moveTo>
                    <a:pt x="0" y="1055"/>
                  </a:moveTo>
                  <a:cubicBezTo>
                    <a:pt x="139" y="657"/>
                    <a:pt x="318" y="319"/>
                    <a:pt x="637" y="1"/>
                  </a:cubicBezTo>
                  <a:cubicBezTo>
                    <a:pt x="597" y="399"/>
                    <a:pt x="597" y="399"/>
                    <a:pt x="0" y="1055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17"/>
            <p:cNvSpPr/>
            <p:nvPr/>
          </p:nvSpPr>
          <p:spPr>
            <a:xfrm>
              <a:off x="6432591" y="1698497"/>
              <a:ext cx="35941" cy="35447"/>
            </a:xfrm>
            <a:custGeom>
              <a:rect b="b" l="l" r="r" t="t"/>
              <a:pathLst>
                <a:path extrusionOk="0" h="916" w="896">
                  <a:moveTo>
                    <a:pt x="896" y="0"/>
                  </a:moveTo>
                  <a:cubicBezTo>
                    <a:pt x="777" y="458"/>
                    <a:pt x="438" y="736"/>
                    <a:pt x="1" y="915"/>
                  </a:cubicBezTo>
                  <a:cubicBezTo>
                    <a:pt x="299" y="577"/>
                    <a:pt x="438" y="120"/>
                    <a:pt x="896" y="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17"/>
            <p:cNvSpPr/>
            <p:nvPr/>
          </p:nvSpPr>
          <p:spPr>
            <a:xfrm>
              <a:off x="6378358" y="1972514"/>
              <a:ext cx="40714" cy="23141"/>
            </a:xfrm>
            <a:custGeom>
              <a:rect b="b" l="l" r="r" t="t"/>
              <a:pathLst>
                <a:path extrusionOk="0" h="598" w="1015">
                  <a:moveTo>
                    <a:pt x="1015" y="538"/>
                  </a:moveTo>
                  <a:cubicBezTo>
                    <a:pt x="657" y="518"/>
                    <a:pt x="338" y="419"/>
                    <a:pt x="0" y="598"/>
                  </a:cubicBezTo>
                  <a:lnTo>
                    <a:pt x="0" y="1"/>
                  </a:lnTo>
                  <a:cubicBezTo>
                    <a:pt x="259" y="439"/>
                    <a:pt x="716" y="319"/>
                    <a:pt x="1015" y="53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17"/>
            <p:cNvSpPr/>
            <p:nvPr/>
          </p:nvSpPr>
          <p:spPr>
            <a:xfrm>
              <a:off x="6446149" y="1972514"/>
              <a:ext cx="36743" cy="23915"/>
            </a:xfrm>
            <a:custGeom>
              <a:rect b="b" l="l" r="r" t="t"/>
              <a:pathLst>
                <a:path extrusionOk="0" h="618" w="916">
                  <a:moveTo>
                    <a:pt x="916" y="319"/>
                  </a:moveTo>
                  <a:cubicBezTo>
                    <a:pt x="538" y="419"/>
                    <a:pt x="260" y="618"/>
                    <a:pt x="41" y="260"/>
                  </a:cubicBezTo>
                  <a:cubicBezTo>
                    <a:pt x="1" y="160"/>
                    <a:pt x="1" y="120"/>
                    <a:pt x="61" y="41"/>
                  </a:cubicBezTo>
                  <a:cubicBezTo>
                    <a:pt x="120" y="21"/>
                    <a:pt x="220" y="1"/>
                    <a:pt x="240" y="61"/>
                  </a:cubicBezTo>
                  <a:cubicBezTo>
                    <a:pt x="319" y="399"/>
                    <a:pt x="598" y="240"/>
                    <a:pt x="916" y="31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17"/>
            <p:cNvSpPr/>
            <p:nvPr/>
          </p:nvSpPr>
          <p:spPr>
            <a:xfrm>
              <a:off x="6648035" y="1930179"/>
              <a:ext cx="27196" cy="20084"/>
            </a:xfrm>
            <a:custGeom>
              <a:rect b="b" l="l" r="r" t="t"/>
              <a:pathLst>
                <a:path extrusionOk="0" h="519" w="678">
                  <a:moveTo>
                    <a:pt x="1" y="61"/>
                  </a:moveTo>
                  <a:cubicBezTo>
                    <a:pt x="160" y="100"/>
                    <a:pt x="399" y="1"/>
                    <a:pt x="677" y="140"/>
                  </a:cubicBezTo>
                  <a:cubicBezTo>
                    <a:pt x="359" y="518"/>
                    <a:pt x="180" y="1"/>
                    <a:pt x="1" y="6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17"/>
            <p:cNvSpPr/>
            <p:nvPr/>
          </p:nvSpPr>
          <p:spPr>
            <a:xfrm>
              <a:off x="6415864" y="2290453"/>
              <a:ext cx="18372" cy="14666"/>
            </a:xfrm>
            <a:custGeom>
              <a:rect b="b" l="l" r="r" t="t"/>
              <a:pathLst>
                <a:path extrusionOk="0" h="379" w="458">
                  <a:moveTo>
                    <a:pt x="458" y="379"/>
                  </a:moveTo>
                  <a:cubicBezTo>
                    <a:pt x="199" y="359"/>
                    <a:pt x="99" y="180"/>
                    <a:pt x="0" y="1"/>
                  </a:cubicBezTo>
                  <a:cubicBezTo>
                    <a:pt x="199" y="60"/>
                    <a:pt x="378" y="180"/>
                    <a:pt x="458" y="37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17"/>
            <p:cNvSpPr/>
            <p:nvPr/>
          </p:nvSpPr>
          <p:spPr>
            <a:xfrm>
              <a:off x="6499619" y="2126491"/>
              <a:ext cx="99800" cy="19271"/>
            </a:xfrm>
            <a:custGeom>
              <a:rect b="b" l="l" r="r" t="t"/>
              <a:pathLst>
                <a:path extrusionOk="0" h="498" w="2488">
                  <a:moveTo>
                    <a:pt x="1950" y="20"/>
                  </a:moveTo>
                  <a:cubicBezTo>
                    <a:pt x="2089" y="160"/>
                    <a:pt x="2368" y="140"/>
                    <a:pt x="2487" y="339"/>
                  </a:cubicBezTo>
                  <a:cubicBezTo>
                    <a:pt x="1990" y="498"/>
                    <a:pt x="1075" y="418"/>
                    <a:pt x="1" y="140"/>
                  </a:cubicBezTo>
                  <a:cubicBezTo>
                    <a:pt x="319" y="1"/>
                    <a:pt x="319" y="1"/>
                    <a:pt x="916" y="20"/>
                  </a:cubicBezTo>
                  <a:lnTo>
                    <a:pt x="1950" y="20"/>
                  </a:lnTo>
                  <a:cubicBezTo>
                    <a:pt x="1970" y="40"/>
                    <a:pt x="1950" y="20"/>
                    <a:pt x="1950" y="2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17"/>
            <p:cNvSpPr/>
            <p:nvPr/>
          </p:nvSpPr>
          <p:spPr>
            <a:xfrm>
              <a:off x="6470898" y="2218862"/>
              <a:ext cx="182793" cy="90126"/>
            </a:xfrm>
            <a:custGeom>
              <a:rect b="b" l="l" r="r" t="t"/>
              <a:pathLst>
                <a:path extrusionOk="0" h="2329" w="4557">
                  <a:moveTo>
                    <a:pt x="916" y="100"/>
                  </a:moveTo>
                  <a:cubicBezTo>
                    <a:pt x="816" y="60"/>
                    <a:pt x="737" y="40"/>
                    <a:pt x="637" y="1"/>
                  </a:cubicBezTo>
                  <a:cubicBezTo>
                    <a:pt x="418" y="120"/>
                    <a:pt x="80" y="40"/>
                    <a:pt x="1" y="438"/>
                  </a:cubicBezTo>
                  <a:cubicBezTo>
                    <a:pt x="936" y="597"/>
                    <a:pt x="1831" y="836"/>
                    <a:pt x="2766" y="1055"/>
                  </a:cubicBezTo>
                  <a:cubicBezTo>
                    <a:pt x="2865" y="1214"/>
                    <a:pt x="3024" y="1254"/>
                    <a:pt x="3183" y="1353"/>
                  </a:cubicBezTo>
                  <a:cubicBezTo>
                    <a:pt x="3561" y="1632"/>
                    <a:pt x="4079" y="1711"/>
                    <a:pt x="4258" y="2229"/>
                  </a:cubicBezTo>
                  <a:cubicBezTo>
                    <a:pt x="4278" y="2308"/>
                    <a:pt x="4397" y="2328"/>
                    <a:pt x="4476" y="2249"/>
                  </a:cubicBezTo>
                  <a:cubicBezTo>
                    <a:pt x="4556" y="2189"/>
                    <a:pt x="4496" y="2109"/>
                    <a:pt x="4457" y="2030"/>
                  </a:cubicBezTo>
                  <a:cubicBezTo>
                    <a:pt x="4059" y="1433"/>
                    <a:pt x="3462" y="1194"/>
                    <a:pt x="2786" y="1055"/>
                  </a:cubicBezTo>
                  <a:cubicBezTo>
                    <a:pt x="2865" y="856"/>
                    <a:pt x="2825" y="737"/>
                    <a:pt x="2587" y="717"/>
                  </a:cubicBezTo>
                  <a:cubicBezTo>
                    <a:pt x="2308" y="697"/>
                    <a:pt x="2010" y="637"/>
                    <a:pt x="1811" y="438"/>
                  </a:cubicBezTo>
                  <a:cubicBezTo>
                    <a:pt x="1532" y="239"/>
                    <a:pt x="1214" y="200"/>
                    <a:pt x="916" y="10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17"/>
            <p:cNvSpPr/>
            <p:nvPr/>
          </p:nvSpPr>
          <p:spPr>
            <a:xfrm>
              <a:off x="6468491" y="2038725"/>
              <a:ext cx="197153" cy="33938"/>
            </a:xfrm>
            <a:custGeom>
              <a:rect b="b" l="l" r="r" t="t"/>
              <a:pathLst>
                <a:path extrusionOk="0" h="877" w="4915">
                  <a:moveTo>
                    <a:pt x="1254" y="80"/>
                  </a:moveTo>
                  <a:cubicBezTo>
                    <a:pt x="836" y="160"/>
                    <a:pt x="399" y="80"/>
                    <a:pt x="1" y="239"/>
                  </a:cubicBezTo>
                  <a:cubicBezTo>
                    <a:pt x="439" y="239"/>
                    <a:pt x="876" y="339"/>
                    <a:pt x="1254" y="80"/>
                  </a:cubicBezTo>
                  <a:cubicBezTo>
                    <a:pt x="1453" y="319"/>
                    <a:pt x="1791" y="41"/>
                    <a:pt x="2050" y="299"/>
                  </a:cubicBezTo>
                  <a:cubicBezTo>
                    <a:pt x="1572" y="498"/>
                    <a:pt x="996" y="379"/>
                    <a:pt x="538" y="876"/>
                  </a:cubicBezTo>
                  <a:cubicBezTo>
                    <a:pt x="1990" y="200"/>
                    <a:pt x="3462" y="697"/>
                    <a:pt x="4914" y="399"/>
                  </a:cubicBezTo>
                  <a:cubicBezTo>
                    <a:pt x="4278" y="100"/>
                    <a:pt x="3124" y="1"/>
                    <a:pt x="1254" y="8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17"/>
            <p:cNvSpPr/>
            <p:nvPr/>
          </p:nvSpPr>
          <p:spPr>
            <a:xfrm>
              <a:off x="6370376" y="1805495"/>
              <a:ext cx="213078" cy="147824"/>
            </a:xfrm>
            <a:custGeom>
              <a:rect b="b" l="l" r="r" t="t"/>
              <a:pathLst>
                <a:path extrusionOk="0" h="3820" w="5312">
                  <a:moveTo>
                    <a:pt x="2686" y="2726"/>
                  </a:moveTo>
                  <a:cubicBezTo>
                    <a:pt x="2725" y="2447"/>
                    <a:pt x="2885" y="2348"/>
                    <a:pt x="3024" y="2248"/>
                  </a:cubicBezTo>
                  <a:cubicBezTo>
                    <a:pt x="3720" y="1731"/>
                    <a:pt x="4297" y="1074"/>
                    <a:pt x="4794" y="358"/>
                  </a:cubicBezTo>
                  <a:cubicBezTo>
                    <a:pt x="4874" y="259"/>
                    <a:pt x="4914" y="179"/>
                    <a:pt x="4814" y="80"/>
                  </a:cubicBezTo>
                  <a:cubicBezTo>
                    <a:pt x="4735" y="0"/>
                    <a:pt x="4675" y="60"/>
                    <a:pt x="4575" y="80"/>
                  </a:cubicBezTo>
                  <a:cubicBezTo>
                    <a:pt x="4496" y="100"/>
                    <a:pt x="4416" y="159"/>
                    <a:pt x="4337" y="199"/>
                  </a:cubicBezTo>
                  <a:cubicBezTo>
                    <a:pt x="3223" y="876"/>
                    <a:pt x="2188" y="1671"/>
                    <a:pt x="1054" y="2328"/>
                  </a:cubicBezTo>
                  <a:cubicBezTo>
                    <a:pt x="915" y="2387"/>
                    <a:pt x="796" y="2547"/>
                    <a:pt x="716" y="2726"/>
                  </a:cubicBezTo>
                  <a:cubicBezTo>
                    <a:pt x="557" y="3123"/>
                    <a:pt x="557" y="3143"/>
                    <a:pt x="517" y="3143"/>
                  </a:cubicBezTo>
                  <a:cubicBezTo>
                    <a:pt x="239" y="3163"/>
                    <a:pt x="0" y="3322"/>
                    <a:pt x="100" y="3561"/>
                  </a:cubicBezTo>
                  <a:cubicBezTo>
                    <a:pt x="159" y="3760"/>
                    <a:pt x="458" y="3820"/>
                    <a:pt x="716" y="3720"/>
                  </a:cubicBezTo>
                  <a:lnTo>
                    <a:pt x="1094" y="3561"/>
                  </a:lnTo>
                  <a:cubicBezTo>
                    <a:pt x="1631" y="3322"/>
                    <a:pt x="2188" y="3123"/>
                    <a:pt x="2686" y="2845"/>
                  </a:cubicBezTo>
                  <a:cubicBezTo>
                    <a:pt x="3481" y="2447"/>
                    <a:pt x="4337" y="2169"/>
                    <a:pt x="5033" y="1592"/>
                  </a:cubicBezTo>
                  <a:cubicBezTo>
                    <a:pt x="5132" y="1532"/>
                    <a:pt x="5311" y="1472"/>
                    <a:pt x="5212" y="1273"/>
                  </a:cubicBezTo>
                  <a:cubicBezTo>
                    <a:pt x="4874" y="1592"/>
                    <a:pt x="4476" y="1850"/>
                    <a:pt x="4078" y="2089"/>
                  </a:cubicBezTo>
                  <a:cubicBezTo>
                    <a:pt x="3621" y="2288"/>
                    <a:pt x="3223" y="2547"/>
                    <a:pt x="2686" y="2726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17"/>
            <p:cNvSpPr/>
            <p:nvPr/>
          </p:nvSpPr>
          <p:spPr>
            <a:xfrm>
              <a:off x="6328057" y="2342036"/>
              <a:ext cx="83835" cy="158621"/>
            </a:xfrm>
            <a:custGeom>
              <a:rect b="b" l="l" r="r" t="t"/>
              <a:pathLst>
                <a:path extrusionOk="0" h="4099" w="2090">
                  <a:moveTo>
                    <a:pt x="1950" y="2587"/>
                  </a:moveTo>
                  <a:cubicBezTo>
                    <a:pt x="1851" y="2427"/>
                    <a:pt x="1771" y="2328"/>
                    <a:pt x="1672" y="2228"/>
                  </a:cubicBezTo>
                  <a:cubicBezTo>
                    <a:pt x="1314" y="1851"/>
                    <a:pt x="976" y="1512"/>
                    <a:pt x="717" y="1055"/>
                  </a:cubicBezTo>
                  <a:cubicBezTo>
                    <a:pt x="578" y="796"/>
                    <a:pt x="299" y="518"/>
                    <a:pt x="578" y="160"/>
                  </a:cubicBezTo>
                  <a:cubicBezTo>
                    <a:pt x="657" y="100"/>
                    <a:pt x="578" y="40"/>
                    <a:pt x="518" y="20"/>
                  </a:cubicBezTo>
                  <a:cubicBezTo>
                    <a:pt x="478" y="1"/>
                    <a:pt x="399" y="1"/>
                    <a:pt x="359" y="40"/>
                  </a:cubicBezTo>
                  <a:cubicBezTo>
                    <a:pt x="180" y="279"/>
                    <a:pt x="1" y="438"/>
                    <a:pt x="180" y="776"/>
                  </a:cubicBezTo>
                  <a:cubicBezTo>
                    <a:pt x="717" y="1831"/>
                    <a:pt x="1294" y="2885"/>
                    <a:pt x="1672" y="4019"/>
                  </a:cubicBezTo>
                  <a:cubicBezTo>
                    <a:pt x="1672" y="4039"/>
                    <a:pt x="1712" y="4079"/>
                    <a:pt x="1771" y="4098"/>
                  </a:cubicBezTo>
                  <a:cubicBezTo>
                    <a:pt x="2090" y="3382"/>
                    <a:pt x="1393" y="2885"/>
                    <a:pt x="1314" y="2228"/>
                  </a:cubicBezTo>
                  <a:cubicBezTo>
                    <a:pt x="1592" y="2228"/>
                    <a:pt x="1672" y="2527"/>
                    <a:pt x="1950" y="258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17"/>
            <p:cNvSpPr/>
            <p:nvPr/>
          </p:nvSpPr>
          <p:spPr>
            <a:xfrm>
              <a:off x="6430986" y="2475194"/>
              <a:ext cx="37545" cy="29294"/>
            </a:xfrm>
            <a:custGeom>
              <a:rect b="b" l="l" r="r" t="t"/>
              <a:pathLst>
                <a:path extrusionOk="0" h="757" w="936">
                  <a:moveTo>
                    <a:pt x="677" y="757"/>
                  </a:moveTo>
                  <a:cubicBezTo>
                    <a:pt x="936" y="1"/>
                    <a:pt x="41" y="279"/>
                    <a:pt x="1" y="1"/>
                  </a:cubicBezTo>
                  <a:cubicBezTo>
                    <a:pt x="180" y="160"/>
                    <a:pt x="339" y="498"/>
                    <a:pt x="677" y="75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17"/>
            <p:cNvSpPr/>
            <p:nvPr/>
          </p:nvSpPr>
          <p:spPr>
            <a:xfrm>
              <a:off x="6450160" y="2203461"/>
              <a:ext cx="23987" cy="9287"/>
            </a:xfrm>
            <a:custGeom>
              <a:rect b="b" l="l" r="r" t="t"/>
              <a:pathLst>
                <a:path extrusionOk="0" h="240" w="598">
                  <a:moveTo>
                    <a:pt x="597" y="220"/>
                  </a:moveTo>
                  <a:cubicBezTo>
                    <a:pt x="438" y="140"/>
                    <a:pt x="259" y="1"/>
                    <a:pt x="0" y="21"/>
                  </a:cubicBezTo>
                  <a:cubicBezTo>
                    <a:pt x="219" y="200"/>
                    <a:pt x="398" y="240"/>
                    <a:pt x="597" y="22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17"/>
            <p:cNvSpPr/>
            <p:nvPr/>
          </p:nvSpPr>
          <p:spPr>
            <a:xfrm>
              <a:off x="6367969" y="1803948"/>
              <a:ext cx="213880" cy="147051"/>
            </a:xfrm>
            <a:custGeom>
              <a:rect b="b" l="l" r="r" t="t"/>
              <a:pathLst>
                <a:path extrusionOk="0" h="3800" w="5332">
                  <a:moveTo>
                    <a:pt x="2746" y="2766"/>
                  </a:moveTo>
                  <a:cubicBezTo>
                    <a:pt x="3263" y="2587"/>
                    <a:pt x="3681" y="2368"/>
                    <a:pt x="4078" y="2089"/>
                  </a:cubicBezTo>
                  <a:cubicBezTo>
                    <a:pt x="4476" y="1831"/>
                    <a:pt x="4874" y="1592"/>
                    <a:pt x="5232" y="1274"/>
                  </a:cubicBezTo>
                  <a:cubicBezTo>
                    <a:pt x="5332" y="1473"/>
                    <a:pt x="5153" y="1512"/>
                    <a:pt x="5053" y="1592"/>
                  </a:cubicBezTo>
                  <a:cubicBezTo>
                    <a:pt x="4357" y="2169"/>
                    <a:pt x="3482" y="2427"/>
                    <a:pt x="2686" y="2825"/>
                  </a:cubicBezTo>
                  <a:cubicBezTo>
                    <a:pt x="2169" y="3104"/>
                    <a:pt x="1612" y="3323"/>
                    <a:pt x="1095" y="3561"/>
                  </a:cubicBezTo>
                  <a:lnTo>
                    <a:pt x="717" y="3701"/>
                  </a:lnTo>
                  <a:cubicBezTo>
                    <a:pt x="478" y="3800"/>
                    <a:pt x="179" y="3720"/>
                    <a:pt x="100" y="3561"/>
                  </a:cubicBezTo>
                  <a:cubicBezTo>
                    <a:pt x="0" y="3303"/>
                    <a:pt x="279" y="3163"/>
                    <a:pt x="518" y="3124"/>
                  </a:cubicBezTo>
                  <a:cubicBezTo>
                    <a:pt x="597" y="3124"/>
                    <a:pt x="577" y="3104"/>
                    <a:pt x="717" y="2706"/>
                  </a:cubicBezTo>
                  <a:cubicBezTo>
                    <a:pt x="776" y="2567"/>
                    <a:pt x="916" y="2408"/>
                    <a:pt x="1075" y="2308"/>
                  </a:cubicBezTo>
                  <a:cubicBezTo>
                    <a:pt x="2209" y="1671"/>
                    <a:pt x="3243" y="876"/>
                    <a:pt x="4357" y="199"/>
                  </a:cubicBezTo>
                  <a:cubicBezTo>
                    <a:pt x="4437" y="160"/>
                    <a:pt x="4496" y="120"/>
                    <a:pt x="4576" y="80"/>
                  </a:cubicBezTo>
                  <a:cubicBezTo>
                    <a:pt x="4655" y="40"/>
                    <a:pt x="4755" y="0"/>
                    <a:pt x="4834" y="80"/>
                  </a:cubicBezTo>
                  <a:cubicBezTo>
                    <a:pt x="4934" y="180"/>
                    <a:pt x="4874" y="259"/>
                    <a:pt x="4795" y="359"/>
                  </a:cubicBezTo>
                  <a:cubicBezTo>
                    <a:pt x="4297" y="1075"/>
                    <a:pt x="3740" y="1711"/>
                    <a:pt x="3044" y="2248"/>
                  </a:cubicBezTo>
                  <a:cubicBezTo>
                    <a:pt x="2964" y="2388"/>
                    <a:pt x="2805" y="2487"/>
                    <a:pt x="2746" y="2766"/>
                  </a:cubicBezTo>
                  <a:close/>
                  <a:moveTo>
                    <a:pt x="1771" y="2467"/>
                  </a:moveTo>
                  <a:cubicBezTo>
                    <a:pt x="2368" y="2189"/>
                    <a:pt x="2885" y="1831"/>
                    <a:pt x="3303" y="1294"/>
                  </a:cubicBezTo>
                  <a:cubicBezTo>
                    <a:pt x="2666" y="1532"/>
                    <a:pt x="2149" y="1910"/>
                    <a:pt x="1771" y="2467"/>
                  </a:cubicBezTo>
                  <a:close/>
                  <a:moveTo>
                    <a:pt x="2766" y="2209"/>
                  </a:moveTo>
                  <a:cubicBezTo>
                    <a:pt x="1910" y="2527"/>
                    <a:pt x="1075" y="3124"/>
                    <a:pt x="876" y="3522"/>
                  </a:cubicBezTo>
                  <a:cubicBezTo>
                    <a:pt x="1492" y="3024"/>
                    <a:pt x="2209" y="2865"/>
                    <a:pt x="2766" y="220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17"/>
            <p:cNvSpPr/>
            <p:nvPr/>
          </p:nvSpPr>
          <p:spPr>
            <a:xfrm>
              <a:off x="6328860" y="2300475"/>
              <a:ext cx="83033" cy="206335"/>
            </a:xfrm>
            <a:custGeom>
              <a:rect b="b" l="l" r="r" t="t"/>
              <a:pathLst>
                <a:path extrusionOk="0" h="5332" w="2070">
                  <a:moveTo>
                    <a:pt x="1871" y="4078"/>
                  </a:moveTo>
                  <a:cubicBezTo>
                    <a:pt x="1851" y="3899"/>
                    <a:pt x="1791" y="3760"/>
                    <a:pt x="1751" y="3581"/>
                  </a:cubicBezTo>
                  <a:cubicBezTo>
                    <a:pt x="1791" y="3601"/>
                    <a:pt x="1851" y="3621"/>
                    <a:pt x="1930" y="3661"/>
                  </a:cubicBezTo>
                  <a:cubicBezTo>
                    <a:pt x="1831" y="3521"/>
                    <a:pt x="1771" y="3422"/>
                    <a:pt x="1692" y="3362"/>
                  </a:cubicBezTo>
                  <a:cubicBezTo>
                    <a:pt x="1373" y="2268"/>
                    <a:pt x="876" y="1194"/>
                    <a:pt x="438" y="179"/>
                  </a:cubicBezTo>
                  <a:cubicBezTo>
                    <a:pt x="359" y="0"/>
                    <a:pt x="80" y="219"/>
                    <a:pt x="160" y="398"/>
                  </a:cubicBezTo>
                  <a:cubicBezTo>
                    <a:pt x="239" y="597"/>
                    <a:pt x="299" y="776"/>
                    <a:pt x="379" y="975"/>
                  </a:cubicBezTo>
                  <a:cubicBezTo>
                    <a:pt x="359" y="975"/>
                    <a:pt x="339" y="995"/>
                    <a:pt x="339" y="1015"/>
                  </a:cubicBezTo>
                  <a:cubicBezTo>
                    <a:pt x="299" y="1094"/>
                    <a:pt x="299" y="1114"/>
                    <a:pt x="339" y="1194"/>
                  </a:cubicBezTo>
                  <a:cubicBezTo>
                    <a:pt x="180" y="1393"/>
                    <a:pt x="1" y="1572"/>
                    <a:pt x="180" y="1890"/>
                  </a:cubicBezTo>
                  <a:cubicBezTo>
                    <a:pt x="737" y="2964"/>
                    <a:pt x="1294" y="3999"/>
                    <a:pt x="1672" y="5153"/>
                  </a:cubicBezTo>
                  <a:cubicBezTo>
                    <a:pt x="1672" y="5172"/>
                    <a:pt x="1731" y="5192"/>
                    <a:pt x="1771" y="5212"/>
                  </a:cubicBezTo>
                  <a:lnTo>
                    <a:pt x="1771" y="5192"/>
                  </a:lnTo>
                  <a:cubicBezTo>
                    <a:pt x="1831" y="5332"/>
                    <a:pt x="2070" y="5172"/>
                    <a:pt x="2070" y="5053"/>
                  </a:cubicBezTo>
                  <a:cubicBezTo>
                    <a:pt x="2050" y="4695"/>
                    <a:pt x="1970" y="4377"/>
                    <a:pt x="1871" y="4078"/>
                  </a:cubicBezTo>
                  <a:close/>
                  <a:moveTo>
                    <a:pt x="458" y="1472"/>
                  </a:moveTo>
                  <a:cubicBezTo>
                    <a:pt x="478" y="1572"/>
                    <a:pt x="518" y="1632"/>
                    <a:pt x="538" y="1731"/>
                  </a:cubicBezTo>
                  <a:cubicBezTo>
                    <a:pt x="558" y="1830"/>
                    <a:pt x="578" y="1930"/>
                    <a:pt x="637" y="2029"/>
                  </a:cubicBezTo>
                  <a:cubicBezTo>
                    <a:pt x="538" y="1870"/>
                    <a:pt x="399" y="1671"/>
                    <a:pt x="458" y="1472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17"/>
            <p:cNvSpPr/>
            <p:nvPr/>
          </p:nvSpPr>
          <p:spPr>
            <a:xfrm>
              <a:off x="6471700" y="2219636"/>
              <a:ext cx="112556" cy="41600"/>
            </a:xfrm>
            <a:custGeom>
              <a:rect b="b" l="l" r="r" t="t"/>
              <a:pathLst>
                <a:path extrusionOk="0" h="1075" w="2806">
                  <a:moveTo>
                    <a:pt x="2766" y="1075"/>
                  </a:moveTo>
                  <a:cubicBezTo>
                    <a:pt x="1851" y="836"/>
                    <a:pt x="955" y="577"/>
                    <a:pt x="0" y="438"/>
                  </a:cubicBezTo>
                  <a:cubicBezTo>
                    <a:pt x="80" y="40"/>
                    <a:pt x="418" y="100"/>
                    <a:pt x="657" y="1"/>
                  </a:cubicBezTo>
                  <a:cubicBezTo>
                    <a:pt x="557" y="219"/>
                    <a:pt x="717" y="239"/>
                    <a:pt x="856" y="239"/>
                  </a:cubicBezTo>
                  <a:cubicBezTo>
                    <a:pt x="916" y="239"/>
                    <a:pt x="995" y="180"/>
                    <a:pt x="916" y="80"/>
                  </a:cubicBezTo>
                  <a:cubicBezTo>
                    <a:pt x="1214" y="180"/>
                    <a:pt x="1552" y="219"/>
                    <a:pt x="1791" y="438"/>
                  </a:cubicBezTo>
                  <a:cubicBezTo>
                    <a:pt x="1990" y="637"/>
                    <a:pt x="2288" y="697"/>
                    <a:pt x="2567" y="717"/>
                  </a:cubicBezTo>
                  <a:cubicBezTo>
                    <a:pt x="2785" y="776"/>
                    <a:pt x="2805" y="896"/>
                    <a:pt x="2766" y="1075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17"/>
            <p:cNvSpPr/>
            <p:nvPr/>
          </p:nvSpPr>
          <p:spPr>
            <a:xfrm>
              <a:off x="6582611" y="2261197"/>
              <a:ext cx="71079" cy="50075"/>
            </a:xfrm>
            <a:custGeom>
              <a:rect b="b" l="l" r="r" t="t"/>
              <a:pathLst>
                <a:path extrusionOk="0" h="1294" w="1772">
                  <a:moveTo>
                    <a:pt x="1" y="21"/>
                  </a:moveTo>
                  <a:cubicBezTo>
                    <a:pt x="677" y="120"/>
                    <a:pt x="1274" y="399"/>
                    <a:pt x="1672" y="995"/>
                  </a:cubicBezTo>
                  <a:cubicBezTo>
                    <a:pt x="1711" y="1055"/>
                    <a:pt x="1771" y="1135"/>
                    <a:pt x="1691" y="1214"/>
                  </a:cubicBezTo>
                  <a:cubicBezTo>
                    <a:pt x="1612" y="1294"/>
                    <a:pt x="1493" y="1254"/>
                    <a:pt x="1473" y="1194"/>
                  </a:cubicBezTo>
                  <a:cubicBezTo>
                    <a:pt x="1294" y="657"/>
                    <a:pt x="776" y="558"/>
                    <a:pt x="398" y="319"/>
                  </a:cubicBezTo>
                  <a:cubicBezTo>
                    <a:pt x="279" y="200"/>
                    <a:pt x="100" y="140"/>
                    <a:pt x="1" y="21"/>
                  </a:cubicBezTo>
                  <a:cubicBezTo>
                    <a:pt x="1" y="1"/>
                    <a:pt x="1" y="21"/>
                    <a:pt x="1" y="2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17"/>
            <p:cNvSpPr/>
            <p:nvPr/>
          </p:nvSpPr>
          <p:spPr>
            <a:xfrm>
              <a:off x="6430986" y="2475194"/>
              <a:ext cx="37545" cy="29294"/>
            </a:xfrm>
            <a:custGeom>
              <a:rect b="b" l="l" r="r" t="t"/>
              <a:pathLst>
                <a:path extrusionOk="0" h="757" w="936">
                  <a:moveTo>
                    <a:pt x="677" y="757"/>
                  </a:moveTo>
                  <a:cubicBezTo>
                    <a:pt x="339" y="498"/>
                    <a:pt x="180" y="160"/>
                    <a:pt x="1" y="1"/>
                  </a:cubicBezTo>
                  <a:cubicBezTo>
                    <a:pt x="41" y="279"/>
                    <a:pt x="936" y="1"/>
                    <a:pt x="677" y="75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17"/>
            <p:cNvSpPr/>
            <p:nvPr/>
          </p:nvSpPr>
          <p:spPr>
            <a:xfrm>
              <a:off x="6517990" y="2040273"/>
              <a:ext cx="842" cy="1587"/>
            </a:xfrm>
            <a:custGeom>
              <a:rect b="b" l="l" r="r" t="t"/>
              <a:pathLst>
                <a:path extrusionOk="0" h="41" w="21">
                  <a:moveTo>
                    <a:pt x="20" y="1"/>
                  </a:moveTo>
                  <a:lnTo>
                    <a:pt x="0" y="40"/>
                  </a:lnTo>
                  <a:cubicBezTo>
                    <a:pt x="0" y="40"/>
                    <a:pt x="20" y="40"/>
                    <a:pt x="20" y="1"/>
                  </a:cubicBezTo>
                  <a:cubicBezTo>
                    <a:pt x="20" y="40"/>
                    <a:pt x="20" y="1"/>
                    <a:pt x="20" y="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17"/>
            <p:cNvSpPr/>
            <p:nvPr/>
          </p:nvSpPr>
          <p:spPr>
            <a:xfrm>
              <a:off x="6518792" y="2040273"/>
              <a:ext cx="842" cy="1587"/>
            </a:xfrm>
            <a:custGeom>
              <a:rect b="b" l="l" r="r" t="t"/>
              <a:pathLst>
                <a:path extrusionOk="0" h="41" w="21">
                  <a:moveTo>
                    <a:pt x="20" y="40"/>
                  </a:moveTo>
                  <a:cubicBezTo>
                    <a:pt x="20" y="1"/>
                    <a:pt x="0" y="1"/>
                    <a:pt x="20" y="40"/>
                  </a:cubicBezTo>
                  <a:lnTo>
                    <a:pt x="20" y="40"/>
                  </a:lnTo>
                  <a:cubicBezTo>
                    <a:pt x="0" y="40"/>
                    <a:pt x="20" y="40"/>
                    <a:pt x="20" y="4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17"/>
            <p:cNvSpPr/>
            <p:nvPr/>
          </p:nvSpPr>
          <p:spPr>
            <a:xfrm>
              <a:off x="6430224" y="2039499"/>
              <a:ext cx="235420" cy="33164"/>
            </a:xfrm>
            <a:custGeom>
              <a:rect b="b" l="l" r="r" t="t"/>
              <a:pathLst>
                <a:path extrusionOk="0" h="857" w="5869">
                  <a:moveTo>
                    <a:pt x="5868" y="379"/>
                  </a:moveTo>
                  <a:cubicBezTo>
                    <a:pt x="5689" y="299"/>
                    <a:pt x="5490" y="219"/>
                    <a:pt x="5232" y="180"/>
                  </a:cubicBezTo>
                  <a:cubicBezTo>
                    <a:pt x="5232" y="120"/>
                    <a:pt x="5192" y="80"/>
                    <a:pt x="5132" y="100"/>
                  </a:cubicBezTo>
                  <a:cubicBezTo>
                    <a:pt x="5093" y="100"/>
                    <a:pt x="5033" y="120"/>
                    <a:pt x="4973" y="120"/>
                  </a:cubicBezTo>
                  <a:cubicBezTo>
                    <a:pt x="4297" y="21"/>
                    <a:pt x="3402" y="1"/>
                    <a:pt x="2228" y="21"/>
                  </a:cubicBezTo>
                  <a:cubicBezTo>
                    <a:pt x="2248" y="60"/>
                    <a:pt x="2248" y="80"/>
                    <a:pt x="2288" y="80"/>
                  </a:cubicBezTo>
                  <a:cubicBezTo>
                    <a:pt x="2228" y="80"/>
                    <a:pt x="2188" y="80"/>
                    <a:pt x="2148" y="60"/>
                  </a:cubicBezTo>
                  <a:cubicBezTo>
                    <a:pt x="2188" y="60"/>
                    <a:pt x="2188" y="21"/>
                    <a:pt x="2208" y="21"/>
                  </a:cubicBezTo>
                  <a:cubicBezTo>
                    <a:pt x="2148" y="21"/>
                    <a:pt x="2109" y="60"/>
                    <a:pt x="2089" y="60"/>
                  </a:cubicBezTo>
                  <a:cubicBezTo>
                    <a:pt x="2009" y="60"/>
                    <a:pt x="1930" y="21"/>
                    <a:pt x="1870" y="21"/>
                  </a:cubicBezTo>
                  <a:cubicBezTo>
                    <a:pt x="1810" y="21"/>
                    <a:pt x="1790" y="60"/>
                    <a:pt x="1731" y="80"/>
                  </a:cubicBezTo>
                  <a:cubicBezTo>
                    <a:pt x="1492" y="80"/>
                    <a:pt x="1214" y="100"/>
                    <a:pt x="995" y="219"/>
                  </a:cubicBezTo>
                  <a:cubicBezTo>
                    <a:pt x="1214" y="219"/>
                    <a:pt x="1432" y="259"/>
                    <a:pt x="1671" y="219"/>
                  </a:cubicBezTo>
                  <a:cubicBezTo>
                    <a:pt x="1631" y="279"/>
                    <a:pt x="1671" y="359"/>
                    <a:pt x="1731" y="359"/>
                  </a:cubicBezTo>
                  <a:cubicBezTo>
                    <a:pt x="1890" y="379"/>
                    <a:pt x="2009" y="418"/>
                    <a:pt x="2168" y="458"/>
                  </a:cubicBezTo>
                  <a:cubicBezTo>
                    <a:pt x="1492" y="458"/>
                    <a:pt x="796" y="478"/>
                    <a:pt x="119" y="518"/>
                  </a:cubicBezTo>
                  <a:cubicBezTo>
                    <a:pt x="100" y="518"/>
                    <a:pt x="40" y="518"/>
                    <a:pt x="40" y="578"/>
                  </a:cubicBezTo>
                  <a:lnTo>
                    <a:pt x="40" y="578"/>
                  </a:lnTo>
                  <a:cubicBezTo>
                    <a:pt x="20" y="617"/>
                    <a:pt x="0" y="697"/>
                    <a:pt x="80" y="697"/>
                  </a:cubicBezTo>
                  <a:cubicBezTo>
                    <a:pt x="597" y="757"/>
                    <a:pt x="1094" y="757"/>
                    <a:pt x="1611" y="776"/>
                  </a:cubicBezTo>
                  <a:lnTo>
                    <a:pt x="1532" y="856"/>
                  </a:lnTo>
                  <a:cubicBezTo>
                    <a:pt x="1591" y="816"/>
                    <a:pt x="1671" y="796"/>
                    <a:pt x="1711" y="776"/>
                  </a:cubicBezTo>
                  <a:lnTo>
                    <a:pt x="3660" y="776"/>
                  </a:lnTo>
                  <a:cubicBezTo>
                    <a:pt x="3720" y="776"/>
                    <a:pt x="3780" y="717"/>
                    <a:pt x="3819" y="677"/>
                  </a:cubicBezTo>
                  <a:lnTo>
                    <a:pt x="3879" y="677"/>
                  </a:lnTo>
                  <a:cubicBezTo>
                    <a:pt x="4217" y="677"/>
                    <a:pt x="4695" y="677"/>
                    <a:pt x="5013" y="478"/>
                  </a:cubicBezTo>
                  <a:cubicBezTo>
                    <a:pt x="5272" y="478"/>
                    <a:pt x="5570" y="458"/>
                    <a:pt x="5868" y="37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17"/>
            <p:cNvSpPr/>
            <p:nvPr/>
          </p:nvSpPr>
          <p:spPr>
            <a:xfrm>
              <a:off x="6450160" y="2204234"/>
              <a:ext cx="23987" cy="8513"/>
            </a:xfrm>
            <a:custGeom>
              <a:rect b="b" l="l" r="r" t="t"/>
              <a:pathLst>
                <a:path extrusionOk="0" h="220" w="598">
                  <a:moveTo>
                    <a:pt x="597" y="200"/>
                  </a:moveTo>
                  <a:cubicBezTo>
                    <a:pt x="398" y="220"/>
                    <a:pt x="219" y="180"/>
                    <a:pt x="0" y="1"/>
                  </a:cubicBezTo>
                  <a:cubicBezTo>
                    <a:pt x="259" y="1"/>
                    <a:pt x="438" y="120"/>
                    <a:pt x="597" y="20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17"/>
            <p:cNvSpPr/>
            <p:nvPr/>
          </p:nvSpPr>
          <p:spPr>
            <a:xfrm>
              <a:off x="6492438" y="2219636"/>
              <a:ext cx="18412" cy="9287"/>
            </a:xfrm>
            <a:custGeom>
              <a:rect b="b" l="l" r="r" t="t"/>
              <a:pathLst>
                <a:path extrusionOk="0" h="240" w="459">
                  <a:moveTo>
                    <a:pt x="379" y="80"/>
                  </a:moveTo>
                  <a:cubicBezTo>
                    <a:pt x="458" y="180"/>
                    <a:pt x="399" y="239"/>
                    <a:pt x="299" y="239"/>
                  </a:cubicBezTo>
                  <a:cubicBezTo>
                    <a:pt x="180" y="219"/>
                    <a:pt x="1" y="199"/>
                    <a:pt x="100" y="1"/>
                  </a:cubicBezTo>
                  <a:cubicBezTo>
                    <a:pt x="200" y="20"/>
                    <a:pt x="299" y="40"/>
                    <a:pt x="379" y="8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17"/>
            <p:cNvSpPr/>
            <p:nvPr/>
          </p:nvSpPr>
          <p:spPr>
            <a:xfrm>
              <a:off x="6438968" y="1853983"/>
              <a:ext cx="61492" cy="45470"/>
            </a:xfrm>
            <a:custGeom>
              <a:rect b="b" l="l" r="r" t="t"/>
              <a:pathLst>
                <a:path extrusionOk="0" h="1175" w="1533">
                  <a:moveTo>
                    <a:pt x="1" y="1174"/>
                  </a:moveTo>
                  <a:cubicBezTo>
                    <a:pt x="399" y="617"/>
                    <a:pt x="916" y="239"/>
                    <a:pt x="1533" y="1"/>
                  </a:cubicBezTo>
                  <a:cubicBezTo>
                    <a:pt x="1115" y="538"/>
                    <a:pt x="598" y="896"/>
                    <a:pt x="1" y="1174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17"/>
            <p:cNvSpPr/>
            <p:nvPr/>
          </p:nvSpPr>
          <p:spPr>
            <a:xfrm>
              <a:off x="6403068" y="1889392"/>
              <a:ext cx="75853" cy="50849"/>
            </a:xfrm>
            <a:custGeom>
              <a:rect b="b" l="l" r="r" t="t"/>
              <a:pathLst>
                <a:path extrusionOk="0" h="1314" w="1891">
                  <a:moveTo>
                    <a:pt x="1891" y="1"/>
                  </a:moveTo>
                  <a:cubicBezTo>
                    <a:pt x="1334" y="657"/>
                    <a:pt x="617" y="856"/>
                    <a:pt x="1" y="1314"/>
                  </a:cubicBezTo>
                  <a:cubicBezTo>
                    <a:pt x="200" y="896"/>
                    <a:pt x="1035" y="319"/>
                    <a:pt x="1891" y="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17"/>
            <p:cNvSpPr/>
            <p:nvPr/>
          </p:nvSpPr>
          <p:spPr>
            <a:xfrm>
              <a:off x="6395888" y="1828598"/>
              <a:ext cx="139672" cy="109320"/>
            </a:xfrm>
            <a:custGeom>
              <a:rect b="b" l="l" r="r" t="t"/>
              <a:pathLst>
                <a:path extrusionOk="0" h="2825" w="3482">
                  <a:moveTo>
                    <a:pt x="3382" y="60"/>
                  </a:moveTo>
                  <a:cubicBezTo>
                    <a:pt x="2746" y="298"/>
                    <a:pt x="2149" y="836"/>
                    <a:pt x="1592" y="1253"/>
                  </a:cubicBezTo>
                  <a:cubicBezTo>
                    <a:pt x="1015" y="1671"/>
                    <a:pt x="478" y="2168"/>
                    <a:pt x="60" y="2725"/>
                  </a:cubicBezTo>
                  <a:cubicBezTo>
                    <a:pt x="1" y="2765"/>
                    <a:pt x="80" y="2825"/>
                    <a:pt x="100" y="2765"/>
                  </a:cubicBezTo>
                  <a:cubicBezTo>
                    <a:pt x="597" y="2268"/>
                    <a:pt x="1115" y="1830"/>
                    <a:pt x="1672" y="1393"/>
                  </a:cubicBezTo>
                  <a:cubicBezTo>
                    <a:pt x="2249" y="975"/>
                    <a:pt x="2905" y="637"/>
                    <a:pt x="3442" y="159"/>
                  </a:cubicBezTo>
                  <a:cubicBezTo>
                    <a:pt x="3482" y="100"/>
                    <a:pt x="3482" y="0"/>
                    <a:pt x="3382" y="6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17"/>
            <p:cNvSpPr/>
            <p:nvPr/>
          </p:nvSpPr>
          <p:spPr>
            <a:xfrm>
              <a:off x="6552286" y="2211935"/>
              <a:ext cx="99800" cy="59323"/>
            </a:xfrm>
            <a:custGeom>
              <a:rect b="b" l="l" r="r" t="t"/>
              <a:pathLst>
                <a:path extrusionOk="0" h="1533" w="2488">
                  <a:moveTo>
                    <a:pt x="2388" y="1373"/>
                  </a:moveTo>
                  <a:cubicBezTo>
                    <a:pt x="1552" y="1015"/>
                    <a:pt x="757" y="677"/>
                    <a:pt x="80" y="21"/>
                  </a:cubicBezTo>
                  <a:cubicBezTo>
                    <a:pt x="60" y="1"/>
                    <a:pt x="1" y="40"/>
                    <a:pt x="40" y="100"/>
                  </a:cubicBezTo>
                  <a:cubicBezTo>
                    <a:pt x="597" y="776"/>
                    <a:pt x="1433" y="1413"/>
                    <a:pt x="2328" y="1532"/>
                  </a:cubicBezTo>
                  <a:cubicBezTo>
                    <a:pt x="2388" y="1532"/>
                    <a:pt x="2487" y="1413"/>
                    <a:pt x="2388" y="1373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17"/>
            <p:cNvSpPr/>
            <p:nvPr/>
          </p:nvSpPr>
          <p:spPr>
            <a:xfrm>
              <a:off x="6510810" y="2132644"/>
              <a:ext cx="175572" cy="44696"/>
            </a:xfrm>
            <a:custGeom>
              <a:rect b="b" l="l" r="r" t="t"/>
              <a:pathLst>
                <a:path extrusionOk="0" h="1155" w="4377">
                  <a:moveTo>
                    <a:pt x="4198" y="777"/>
                  </a:moveTo>
                  <a:cubicBezTo>
                    <a:pt x="4118" y="737"/>
                    <a:pt x="4078" y="677"/>
                    <a:pt x="4019" y="637"/>
                  </a:cubicBezTo>
                  <a:cubicBezTo>
                    <a:pt x="3979" y="578"/>
                    <a:pt x="3899" y="597"/>
                    <a:pt x="3879" y="657"/>
                  </a:cubicBezTo>
                  <a:cubicBezTo>
                    <a:pt x="2706" y="299"/>
                    <a:pt x="1472" y="359"/>
                    <a:pt x="279" y="40"/>
                  </a:cubicBezTo>
                  <a:cubicBezTo>
                    <a:pt x="139" y="1"/>
                    <a:pt x="0" y="200"/>
                    <a:pt x="139" y="259"/>
                  </a:cubicBezTo>
                  <a:cubicBezTo>
                    <a:pt x="478" y="399"/>
                    <a:pt x="716" y="538"/>
                    <a:pt x="1015" y="737"/>
                  </a:cubicBezTo>
                  <a:cubicBezTo>
                    <a:pt x="1035" y="757"/>
                    <a:pt x="1114" y="677"/>
                    <a:pt x="1074" y="657"/>
                  </a:cubicBezTo>
                  <a:cubicBezTo>
                    <a:pt x="995" y="597"/>
                    <a:pt x="915" y="538"/>
                    <a:pt x="816" y="478"/>
                  </a:cubicBezTo>
                  <a:cubicBezTo>
                    <a:pt x="1870" y="737"/>
                    <a:pt x="2984" y="677"/>
                    <a:pt x="3999" y="1055"/>
                  </a:cubicBezTo>
                  <a:cubicBezTo>
                    <a:pt x="4158" y="1154"/>
                    <a:pt x="4377" y="876"/>
                    <a:pt x="4198" y="77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8"/>
          <p:cNvSpPr/>
          <p:nvPr/>
        </p:nvSpPr>
        <p:spPr>
          <a:xfrm>
            <a:off x="5991200" y="8344450"/>
            <a:ext cx="999625" cy="556883"/>
          </a:xfrm>
          <a:custGeom>
            <a:rect b="b" l="l" r="r" t="t"/>
            <a:pathLst>
              <a:path extrusionOk="0" h="38572" w="39985">
                <a:moveTo>
                  <a:pt x="22439" y="2730"/>
                </a:moveTo>
                <a:cubicBezTo>
                  <a:pt x="22976" y="2889"/>
                  <a:pt x="23493" y="3048"/>
                  <a:pt x="24011" y="3247"/>
                </a:cubicBezTo>
                <a:cubicBezTo>
                  <a:pt x="23851" y="3247"/>
                  <a:pt x="23653" y="3227"/>
                  <a:pt x="23414" y="3227"/>
                </a:cubicBezTo>
                <a:cubicBezTo>
                  <a:pt x="23096" y="3048"/>
                  <a:pt x="22777" y="2889"/>
                  <a:pt x="22439" y="2730"/>
                </a:cubicBezTo>
                <a:close/>
                <a:moveTo>
                  <a:pt x="21484" y="5415"/>
                </a:moveTo>
                <a:cubicBezTo>
                  <a:pt x="21066" y="5435"/>
                  <a:pt x="20629" y="5495"/>
                  <a:pt x="20211" y="5575"/>
                </a:cubicBezTo>
                <a:cubicBezTo>
                  <a:pt x="20131" y="5535"/>
                  <a:pt x="20092" y="5535"/>
                  <a:pt x="20012" y="5515"/>
                </a:cubicBezTo>
                <a:cubicBezTo>
                  <a:pt x="20490" y="5475"/>
                  <a:pt x="20967" y="5415"/>
                  <a:pt x="21425" y="5415"/>
                </a:cubicBezTo>
                <a:close/>
                <a:moveTo>
                  <a:pt x="28705" y="3725"/>
                </a:moveTo>
                <a:cubicBezTo>
                  <a:pt x="30814" y="4540"/>
                  <a:pt x="32545" y="5773"/>
                  <a:pt x="33917" y="7305"/>
                </a:cubicBezTo>
                <a:cubicBezTo>
                  <a:pt x="32863" y="6390"/>
                  <a:pt x="31649" y="5634"/>
                  <a:pt x="30336" y="5077"/>
                </a:cubicBezTo>
                <a:cubicBezTo>
                  <a:pt x="29819" y="4600"/>
                  <a:pt x="29262" y="4142"/>
                  <a:pt x="28685" y="3725"/>
                </a:cubicBezTo>
                <a:close/>
                <a:moveTo>
                  <a:pt x="27333" y="5873"/>
                </a:moveTo>
                <a:cubicBezTo>
                  <a:pt x="27631" y="5933"/>
                  <a:pt x="27890" y="5992"/>
                  <a:pt x="28188" y="6092"/>
                </a:cubicBezTo>
                <a:cubicBezTo>
                  <a:pt x="28765" y="6370"/>
                  <a:pt x="29322" y="6689"/>
                  <a:pt x="29839" y="7086"/>
                </a:cubicBezTo>
                <a:cubicBezTo>
                  <a:pt x="30376" y="7604"/>
                  <a:pt x="30874" y="8200"/>
                  <a:pt x="31351" y="8817"/>
                </a:cubicBezTo>
                <a:cubicBezTo>
                  <a:pt x="30874" y="8260"/>
                  <a:pt x="30336" y="7763"/>
                  <a:pt x="29760" y="7325"/>
                </a:cubicBezTo>
                <a:cubicBezTo>
                  <a:pt x="29123" y="6887"/>
                  <a:pt x="28467" y="6509"/>
                  <a:pt x="27770" y="6231"/>
                </a:cubicBezTo>
                <a:lnTo>
                  <a:pt x="27333" y="5873"/>
                </a:lnTo>
                <a:close/>
                <a:moveTo>
                  <a:pt x="9350" y="6868"/>
                </a:moveTo>
                <a:lnTo>
                  <a:pt x="9350" y="6868"/>
                </a:lnTo>
                <a:cubicBezTo>
                  <a:pt x="8952" y="7305"/>
                  <a:pt x="8594" y="7783"/>
                  <a:pt x="8295" y="8280"/>
                </a:cubicBezTo>
                <a:cubicBezTo>
                  <a:pt x="8156" y="8459"/>
                  <a:pt x="7977" y="8658"/>
                  <a:pt x="7818" y="8817"/>
                </a:cubicBezTo>
                <a:cubicBezTo>
                  <a:pt x="7559" y="9076"/>
                  <a:pt x="7301" y="9314"/>
                  <a:pt x="7062" y="9593"/>
                </a:cubicBezTo>
                <a:cubicBezTo>
                  <a:pt x="7659" y="8578"/>
                  <a:pt x="8435" y="7663"/>
                  <a:pt x="9350" y="6868"/>
                </a:cubicBezTo>
                <a:close/>
                <a:moveTo>
                  <a:pt x="16337" y="9570"/>
                </a:moveTo>
                <a:cubicBezTo>
                  <a:pt x="16999" y="9570"/>
                  <a:pt x="17602" y="9669"/>
                  <a:pt x="18222" y="9851"/>
                </a:cubicBezTo>
                <a:cubicBezTo>
                  <a:pt x="17923" y="9792"/>
                  <a:pt x="17645" y="9752"/>
                  <a:pt x="17347" y="9692"/>
                </a:cubicBezTo>
                <a:cubicBezTo>
                  <a:pt x="16829" y="9613"/>
                  <a:pt x="16292" y="9593"/>
                  <a:pt x="15735" y="9593"/>
                </a:cubicBezTo>
                <a:cubicBezTo>
                  <a:pt x="15894" y="9573"/>
                  <a:pt x="16034" y="9573"/>
                  <a:pt x="16153" y="9573"/>
                </a:cubicBezTo>
                <a:cubicBezTo>
                  <a:pt x="16215" y="9571"/>
                  <a:pt x="16276" y="9570"/>
                  <a:pt x="16337" y="9570"/>
                </a:cubicBezTo>
                <a:close/>
                <a:moveTo>
                  <a:pt x="27664" y="9951"/>
                </a:moveTo>
                <a:cubicBezTo>
                  <a:pt x="27683" y="9967"/>
                  <a:pt x="27707" y="9979"/>
                  <a:pt x="27731" y="9991"/>
                </a:cubicBezTo>
                <a:cubicBezTo>
                  <a:pt x="28486" y="10568"/>
                  <a:pt x="28924" y="11284"/>
                  <a:pt x="29123" y="12079"/>
                </a:cubicBezTo>
                <a:cubicBezTo>
                  <a:pt x="28694" y="11319"/>
                  <a:pt x="28208" y="10616"/>
                  <a:pt x="27664" y="9951"/>
                </a:cubicBezTo>
                <a:close/>
                <a:moveTo>
                  <a:pt x="17595" y="12792"/>
                </a:moveTo>
                <a:cubicBezTo>
                  <a:pt x="18221" y="12792"/>
                  <a:pt x="18875" y="12927"/>
                  <a:pt x="19515" y="13174"/>
                </a:cubicBezTo>
                <a:cubicBezTo>
                  <a:pt x="19289" y="13143"/>
                  <a:pt x="19062" y="13127"/>
                  <a:pt x="18835" y="13127"/>
                </a:cubicBezTo>
                <a:cubicBezTo>
                  <a:pt x="17743" y="13127"/>
                  <a:pt x="16651" y="13487"/>
                  <a:pt x="15695" y="14228"/>
                </a:cubicBezTo>
                <a:cubicBezTo>
                  <a:pt x="14800" y="14924"/>
                  <a:pt x="14104" y="15859"/>
                  <a:pt x="13706" y="16933"/>
                </a:cubicBezTo>
                <a:cubicBezTo>
                  <a:pt x="13806" y="16217"/>
                  <a:pt x="14024" y="15481"/>
                  <a:pt x="14343" y="14845"/>
                </a:cubicBezTo>
                <a:cubicBezTo>
                  <a:pt x="15034" y="13407"/>
                  <a:pt x="16253" y="12792"/>
                  <a:pt x="17595" y="12792"/>
                </a:cubicBezTo>
                <a:close/>
                <a:moveTo>
                  <a:pt x="22101" y="8280"/>
                </a:moveTo>
                <a:cubicBezTo>
                  <a:pt x="22300" y="8280"/>
                  <a:pt x="22479" y="8300"/>
                  <a:pt x="22678" y="8320"/>
                </a:cubicBezTo>
                <a:cubicBezTo>
                  <a:pt x="25682" y="9812"/>
                  <a:pt x="27890" y="12497"/>
                  <a:pt x="28745" y="15919"/>
                </a:cubicBezTo>
                <a:cubicBezTo>
                  <a:pt x="28765" y="16018"/>
                  <a:pt x="28785" y="16118"/>
                  <a:pt x="28825" y="16197"/>
                </a:cubicBezTo>
                <a:cubicBezTo>
                  <a:pt x="28785" y="16217"/>
                  <a:pt x="28785" y="16237"/>
                  <a:pt x="28785" y="16257"/>
                </a:cubicBezTo>
                <a:cubicBezTo>
                  <a:pt x="28685" y="16575"/>
                  <a:pt x="28586" y="16913"/>
                  <a:pt x="28467" y="17212"/>
                </a:cubicBezTo>
                <a:cubicBezTo>
                  <a:pt x="28268" y="15441"/>
                  <a:pt x="27651" y="13731"/>
                  <a:pt x="26557" y="12159"/>
                </a:cubicBezTo>
                <a:cubicBezTo>
                  <a:pt x="25443" y="10548"/>
                  <a:pt x="23871" y="9195"/>
                  <a:pt x="22101" y="8280"/>
                </a:cubicBezTo>
                <a:close/>
                <a:moveTo>
                  <a:pt x="36125" y="14586"/>
                </a:moveTo>
                <a:cubicBezTo>
                  <a:pt x="36483" y="16237"/>
                  <a:pt x="36543" y="17968"/>
                  <a:pt x="36384" y="19639"/>
                </a:cubicBezTo>
                <a:cubicBezTo>
                  <a:pt x="36424" y="18704"/>
                  <a:pt x="36404" y="17749"/>
                  <a:pt x="36304" y="16814"/>
                </a:cubicBezTo>
                <a:cubicBezTo>
                  <a:pt x="36304" y="16058"/>
                  <a:pt x="36225" y="15322"/>
                  <a:pt x="36125" y="14586"/>
                </a:cubicBezTo>
                <a:close/>
                <a:moveTo>
                  <a:pt x="22499" y="10488"/>
                </a:moveTo>
                <a:lnTo>
                  <a:pt x="22499" y="10488"/>
                </a:lnTo>
                <a:cubicBezTo>
                  <a:pt x="24747" y="12040"/>
                  <a:pt x="26358" y="14467"/>
                  <a:pt x="26756" y="17152"/>
                </a:cubicBezTo>
                <a:cubicBezTo>
                  <a:pt x="26895" y="18007"/>
                  <a:pt x="26935" y="18863"/>
                  <a:pt x="26796" y="19718"/>
                </a:cubicBezTo>
                <a:cubicBezTo>
                  <a:pt x="26557" y="19937"/>
                  <a:pt x="26298" y="20156"/>
                  <a:pt x="26040" y="20355"/>
                </a:cubicBezTo>
                <a:cubicBezTo>
                  <a:pt x="26477" y="16814"/>
                  <a:pt x="25164" y="12975"/>
                  <a:pt x="22558" y="10548"/>
                </a:cubicBezTo>
                <a:lnTo>
                  <a:pt x="22499" y="10488"/>
                </a:lnTo>
                <a:close/>
                <a:moveTo>
                  <a:pt x="17789" y="18785"/>
                </a:moveTo>
                <a:cubicBezTo>
                  <a:pt x="18768" y="18785"/>
                  <a:pt x="19370" y="20093"/>
                  <a:pt x="18401" y="20633"/>
                </a:cubicBezTo>
                <a:cubicBezTo>
                  <a:pt x="18401" y="20633"/>
                  <a:pt x="18381" y="20633"/>
                  <a:pt x="18381" y="20653"/>
                </a:cubicBezTo>
                <a:cubicBezTo>
                  <a:pt x="18231" y="20525"/>
                  <a:pt x="18029" y="20448"/>
                  <a:pt x="17829" y="20448"/>
                </a:cubicBezTo>
                <a:cubicBezTo>
                  <a:pt x="17656" y="20448"/>
                  <a:pt x="17484" y="20505"/>
                  <a:pt x="17347" y="20633"/>
                </a:cubicBezTo>
                <a:cubicBezTo>
                  <a:pt x="17307" y="20594"/>
                  <a:pt x="17247" y="20554"/>
                  <a:pt x="17207" y="20514"/>
                </a:cubicBezTo>
                <a:cubicBezTo>
                  <a:pt x="17227" y="19997"/>
                  <a:pt x="17347" y="19340"/>
                  <a:pt x="17585" y="18803"/>
                </a:cubicBezTo>
                <a:cubicBezTo>
                  <a:pt x="17654" y="18791"/>
                  <a:pt x="17722" y="18785"/>
                  <a:pt x="17789" y="18785"/>
                </a:cubicBezTo>
                <a:close/>
                <a:moveTo>
                  <a:pt x="15656" y="11284"/>
                </a:moveTo>
                <a:lnTo>
                  <a:pt x="15656" y="11284"/>
                </a:lnTo>
                <a:cubicBezTo>
                  <a:pt x="13567" y="12040"/>
                  <a:pt x="12453" y="14228"/>
                  <a:pt x="12055" y="16317"/>
                </a:cubicBezTo>
                <a:cubicBezTo>
                  <a:pt x="11757" y="18007"/>
                  <a:pt x="11856" y="19738"/>
                  <a:pt x="12373" y="21389"/>
                </a:cubicBezTo>
                <a:cubicBezTo>
                  <a:pt x="11956" y="20613"/>
                  <a:pt x="11617" y="19798"/>
                  <a:pt x="11359" y="18962"/>
                </a:cubicBezTo>
                <a:cubicBezTo>
                  <a:pt x="11359" y="18923"/>
                  <a:pt x="11359" y="18863"/>
                  <a:pt x="11379" y="18823"/>
                </a:cubicBezTo>
                <a:cubicBezTo>
                  <a:pt x="11478" y="17630"/>
                  <a:pt x="11617" y="16436"/>
                  <a:pt x="11777" y="15242"/>
                </a:cubicBezTo>
                <a:cubicBezTo>
                  <a:pt x="11956" y="14069"/>
                  <a:pt x="12075" y="12736"/>
                  <a:pt x="13149" y="12000"/>
                </a:cubicBezTo>
                <a:cubicBezTo>
                  <a:pt x="13865" y="11542"/>
                  <a:pt x="14741" y="11304"/>
                  <a:pt x="15656" y="11284"/>
                </a:cubicBezTo>
                <a:close/>
                <a:moveTo>
                  <a:pt x="29063" y="19301"/>
                </a:moveTo>
                <a:lnTo>
                  <a:pt x="29063" y="19301"/>
                </a:lnTo>
                <a:cubicBezTo>
                  <a:pt x="29043" y="19957"/>
                  <a:pt x="28944" y="20633"/>
                  <a:pt x="28825" y="21310"/>
                </a:cubicBezTo>
                <a:cubicBezTo>
                  <a:pt x="28566" y="21449"/>
                  <a:pt x="28347" y="21608"/>
                  <a:pt x="28089" y="21727"/>
                </a:cubicBezTo>
                <a:cubicBezTo>
                  <a:pt x="28248" y="21230"/>
                  <a:pt x="28347" y="20713"/>
                  <a:pt x="28427" y="20196"/>
                </a:cubicBezTo>
                <a:cubicBezTo>
                  <a:pt x="28646" y="19917"/>
                  <a:pt x="28864" y="19619"/>
                  <a:pt x="29063" y="19301"/>
                </a:cubicBezTo>
                <a:close/>
                <a:moveTo>
                  <a:pt x="18899" y="14805"/>
                </a:moveTo>
                <a:cubicBezTo>
                  <a:pt x="19505" y="14805"/>
                  <a:pt x="20154" y="14974"/>
                  <a:pt x="20828" y="15362"/>
                </a:cubicBezTo>
                <a:cubicBezTo>
                  <a:pt x="22121" y="16078"/>
                  <a:pt x="23016" y="17271"/>
                  <a:pt x="23553" y="18644"/>
                </a:cubicBezTo>
                <a:cubicBezTo>
                  <a:pt x="23573" y="19738"/>
                  <a:pt x="23354" y="20892"/>
                  <a:pt x="22897" y="21906"/>
                </a:cubicBezTo>
                <a:cubicBezTo>
                  <a:pt x="22797" y="21926"/>
                  <a:pt x="22698" y="21946"/>
                  <a:pt x="22598" y="22006"/>
                </a:cubicBezTo>
                <a:cubicBezTo>
                  <a:pt x="22817" y="21588"/>
                  <a:pt x="22996" y="21131"/>
                  <a:pt x="23096" y="20633"/>
                </a:cubicBezTo>
                <a:cubicBezTo>
                  <a:pt x="23454" y="18545"/>
                  <a:pt x="22061" y="16257"/>
                  <a:pt x="19933" y="15760"/>
                </a:cubicBezTo>
                <a:cubicBezTo>
                  <a:pt x="19667" y="15698"/>
                  <a:pt x="19399" y="15669"/>
                  <a:pt x="19130" y="15669"/>
                </a:cubicBezTo>
                <a:cubicBezTo>
                  <a:pt x="17485" y="15669"/>
                  <a:pt x="15865" y="16769"/>
                  <a:pt x="15317" y="18326"/>
                </a:cubicBezTo>
                <a:cubicBezTo>
                  <a:pt x="15238" y="18425"/>
                  <a:pt x="15138" y="18505"/>
                  <a:pt x="15059" y="18604"/>
                </a:cubicBezTo>
                <a:cubicBezTo>
                  <a:pt x="15364" y="16664"/>
                  <a:pt x="16891" y="14805"/>
                  <a:pt x="18899" y="14805"/>
                </a:cubicBezTo>
                <a:close/>
                <a:moveTo>
                  <a:pt x="6207" y="20812"/>
                </a:moveTo>
                <a:cubicBezTo>
                  <a:pt x="6227" y="21210"/>
                  <a:pt x="6286" y="21628"/>
                  <a:pt x="6326" y="22026"/>
                </a:cubicBezTo>
                <a:cubicBezTo>
                  <a:pt x="6286" y="21807"/>
                  <a:pt x="6266" y="21588"/>
                  <a:pt x="6207" y="21349"/>
                </a:cubicBezTo>
                <a:cubicBezTo>
                  <a:pt x="6246" y="21190"/>
                  <a:pt x="6207" y="20991"/>
                  <a:pt x="6207" y="20812"/>
                </a:cubicBezTo>
                <a:close/>
                <a:moveTo>
                  <a:pt x="26278" y="22006"/>
                </a:moveTo>
                <a:cubicBezTo>
                  <a:pt x="26179" y="22304"/>
                  <a:pt x="26060" y="22603"/>
                  <a:pt x="25920" y="22881"/>
                </a:cubicBezTo>
                <a:cubicBezTo>
                  <a:pt x="25781" y="22981"/>
                  <a:pt x="25642" y="23040"/>
                  <a:pt x="25483" y="23120"/>
                </a:cubicBezTo>
                <a:lnTo>
                  <a:pt x="25622" y="22384"/>
                </a:lnTo>
                <a:cubicBezTo>
                  <a:pt x="25861" y="22245"/>
                  <a:pt x="26079" y="22145"/>
                  <a:pt x="26278" y="22006"/>
                </a:cubicBezTo>
                <a:close/>
                <a:moveTo>
                  <a:pt x="7937" y="21091"/>
                </a:moveTo>
                <a:cubicBezTo>
                  <a:pt x="7977" y="21290"/>
                  <a:pt x="8057" y="21489"/>
                  <a:pt x="8096" y="21648"/>
                </a:cubicBezTo>
                <a:cubicBezTo>
                  <a:pt x="8236" y="22742"/>
                  <a:pt x="8454" y="23816"/>
                  <a:pt x="8753" y="24870"/>
                </a:cubicBezTo>
                <a:cubicBezTo>
                  <a:pt x="8275" y="23677"/>
                  <a:pt x="8017" y="22404"/>
                  <a:pt x="7937" y="21091"/>
                </a:cubicBezTo>
                <a:close/>
                <a:moveTo>
                  <a:pt x="21703" y="23796"/>
                </a:moveTo>
                <a:lnTo>
                  <a:pt x="21703" y="23796"/>
                </a:lnTo>
                <a:cubicBezTo>
                  <a:pt x="21285" y="24274"/>
                  <a:pt x="20788" y="24632"/>
                  <a:pt x="20231" y="24910"/>
                </a:cubicBezTo>
                <a:cubicBezTo>
                  <a:pt x="20096" y="24932"/>
                  <a:pt x="19961" y="24943"/>
                  <a:pt x="19828" y="24943"/>
                </a:cubicBezTo>
                <a:cubicBezTo>
                  <a:pt x="19349" y="24943"/>
                  <a:pt x="18885" y="24799"/>
                  <a:pt x="18480" y="24473"/>
                </a:cubicBezTo>
                <a:cubicBezTo>
                  <a:pt x="18520" y="24473"/>
                  <a:pt x="18580" y="24433"/>
                  <a:pt x="18640" y="24433"/>
                </a:cubicBezTo>
                <a:cubicBezTo>
                  <a:pt x="19037" y="24413"/>
                  <a:pt x="19435" y="24353"/>
                  <a:pt x="19833" y="24214"/>
                </a:cubicBezTo>
                <a:cubicBezTo>
                  <a:pt x="20470" y="24095"/>
                  <a:pt x="21086" y="23975"/>
                  <a:pt x="21703" y="23796"/>
                </a:cubicBezTo>
                <a:close/>
                <a:moveTo>
                  <a:pt x="12976" y="25080"/>
                </a:moveTo>
                <a:cubicBezTo>
                  <a:pt x="13023" y="25080"/>
                  <a:pt x="13076" y="25089"/>
                  <a:pt x="13129" y="25089"/>
                </a:cubicBezTo>
                <a:cubicBezTo>
                  <a:pt x="13249" y="25209"/>
                  <a:pt x="13368" y="25308"/>
                  <a:pt x="13507" y="25427"/>
                </a:cubicBezTo>
                <a:cubicBezTo>
                  <a:pt x="13308" y="25348"/>
                  <a:pt x="13109" y="25209"/>
                  <a:pt x="12910" y="25089"/>
                </a:cubicBezTo>
                <a:cubicBezTo>
                  <a:pt x="12930" y="25083"/>
                  <a:pt x="12952" y="25080"/>
                  <a:pt x="12976" y="25080"/>
                </a:cubicBezTo>
                <a:close/>
                <a:moveTo>
                  <a:pt x="2687" y="19676"/>
                </a:moveTo>
                <a:lnTo>
                  <a:pt x="2687" y="19676"/>
                </a:lnTo>
                <a:cubicBezTo>
                  <a:pt x="2691" y="19743"/>
                  <a:pt x="2706" y="19813"/>
                  <a:pt x="2706" y="19897"/>
                </a:cubicBezTo>
                <a:cubicBezTo>
                  <a:pt x="2984" y="21708"/>
                  <a:pt x="3501" y="23597"/>
                  <a:pt x="4257" y="25388"/>
                </a:cubicBezTo>
                <a:cubicBezTo>
                  <a:pt x="4376" y="25786"/>
                  <a:pt x="4496" y="26164"/>
                  <a:pt x="4655" y="26561"/>
                </a:cubicBezTo>
                <a:cubicBezTo>
                  <a:pt x="3507" y="24424"/>
                  <a:pt x="2773" y="22051"/>
                  <a:pt x="2687" y="19676"/>
                </a:cubicBezTo>
                <a:close/>
                <a:moveTo>
                  <a:pt x="33400" y="12438"/>
                </a:moveTo>
                <a:cubicBezTo>
                  <a:pt x="34056" y="14109"/>
                  <a:pt x="34454" y="15819"/>
                  <a:pt x="34593" y="17550"/>
                </a:cubicBezTo>
                <a:cubicBezTo>
                  <a:pt x="34534" y="18107"/>
                  <a:pt x="34494" y="18624"/>
                  <a:pt x="34395" y="19141"/>
                </a:cubicBezTo>
                <a:cubicBezTo>
                  <a:pt x="33838" y="22046"/>
                  <a:pt x="32405" y="24791"/>
                  <a:pt x="30376" y="26999"/>
                </a:cubicBezTo>
                <a:cubicBezTo>
                  <a:pt x="30436" y="26880"/>
                  <a:pt x="30476" y="26780"/>
                  <a:pt x="30515" y="26661"/>
                </a:cubicBezTo>
                <a:cubicBezTo>
                  <a:pt x="30535" y="26581"/>
                  <a:pt x="30555" y="26502"/>
                  <a:pt x="30575" y="26462"/>
                </a:cubicBezTo>
                <a:cubicBezTo>
                  <a:pt x="31431" y="25646"/>
                  <a:pt x="32147" y="24711"/>
                  <a:pt x="32664" y="23617"/>
                </a:cubicBezTo>
                <a:cubicBezTo>
                  <a:pt x="33639" y="21628"/>
                  <a:pt x="33997" y="19440"/>
                  <a:pt x="33838" y="17252"/>
                </a:cubicBezTo>
                <a:cubicBezTo>
                  <a:pt x="34116" y="15700"/>
                  <a:pt x="33917" y="13989"/>
                  <a:pt x="33400" y="12438"/>
                </a:cubicBezTo>
                <a:close/>
                <a:moveTo>
                  <a:pt x="17724" y="27337"/>
                </a:moveTo>
                <a:cubicBezTo>
                  <a:pt x="18003" y="27417"/>
                  <a:pt x="18281" y="27496"/>
                  <a:pt x="18580" y="27556"/>
                </a:cubicBezTo>
                <a:cubicBezTo>
                  <a:pt x="18131" y="27639"/>
                  <a:pt x="17675" y="27686"/>
                  <a:pt x="17228" y="27686"/>
                </a:cubicBezTo>
                <a:cubicBezTo>
                  <a:pt x="16923" y="27686"/>
                  <a:pt x="16623" y="27664"/>
                  <a:pt x="16332" y="27616"/>
                </a:cubicBezTo>
                <a:cubicBezTo>
                  <a:pt x="16312" y="27576"/>
                  <a:pt x="16252" y="27516"/>
                  <a:pt x="16213" y="27457"/>
                </a:cubicBezTo>
                <a:cubicBezTo>
                  <a:pt x="16471" y="27457"/>
                  <a:pt x="16770" y="27417"/>
                  <a:pt x="17048" y="27397"/>
                </a:cubicBezTo>
                <a:lnTo>
                  <a:pt x="17724" y="27337"/>
                </a:lnTo>
                <a:close/>
                <a:moveTo>
                  <a:pt x="26676" y="26422"/>
                </a:moveTo>
                <a:lnTo>
                  <a:pt x="26676" y="26422"/>
                </a:lnTo>
                <a:cubicBezTo>
                  <a:pt x="26298" y="26979"/>
                  <a:pt x="25880" y="27516"/>
                  <a:pt x="25443" y="27994"/>
                </a:cubicBezTo>
                <a:cubicBezTo>
                  <a:pt x="24786" y="28332"/>
                  <a:pt x="24110" y="28610"/>
                  <a:pt x="23454" y="28869"/>
                </a:cubicBezTo>
                <a:cubicBezTo>
                  <a:pt x="23851" y="28551"/>
                  <a:pt x="24249" y="28193"/>
                  <a:pt x="24607" y="27815"/>
                </a:cubicBezTo>
                <a:cubicBezTo>
                  <a:pt x="25343" y="27397"/>
                  <a:pt x="26040" y="26959"/>
                  <a:pt x="26676" y="26422"/>
                </a:cubicBezTo>
                <a:close/>
                <a:moveTo>
                  <a:pt x="11936" y="27834"/>
                </a:moveTo>
                <a:cubicBezTo>
                  <a:pt x="12572" y="28372"/>
                  <a:pt x="13269" y="28849"/>
                  <a:pt x="14064" y="29187"/>
                </a:cubicBezTo>
                <a:cubicBezTo>
                  <a:pt x="14721" y="29466"/>
                  <a:pt x="15377" y="29645"/>
                  <a:pt x="16053" y="29744"/>
                </a:cubicBezTo>
                <a:cubicBezTo>
                  <a:pt x="16073" y="29764"/>
                  <a:pt x="16113" y="29764"/>
                  <a:pt x="16133" y="29784"/>
                </a:cubicBezTo>
                <a:cubicBezTo>
                  <a:pt x="15039" y="29784"/>
                  <a:pt x="13965" y="29585"/>
                  <a:pt x="12970" y="29187"/>
                </a:cubicBezTo>
                <a:cubicBezTo>
                  <a:pt x="12572" y="28769"/>
                  <a:pt x="12234" y="28332"/>
                  <a:pt x="11936" y="27834"/>
                </a:cubicBezTo>
                <a:close/>
                <a:moveTo>
                  <a:pt x="31232" y="28690"/>
                </a:moveTo>
                <a:lnTo>
                  <a:pt x="31232" y="28690"/>
                </a:lnTo>
                <a:cubicBezTo>
                  <a:pt x="30854" y="29167"/>
                  <a:pt x="30456" y="29645"/>
                  <a:pt x="30018" y="30082"/>
                </a:cubicBezTo>
                <a:cubicBezTo>
                  <a:pt x="29760" y="30222"/>
                  <a:pt x="29481" y="30361"/>
                  <a:pt x="29242" y="30460"/>
                </a:cubicBezTo>
                <a:cubicBezTo>
                  <a:pt x="29939" y="29943"/>
                  <a:pt x="30615" y="29346"/>
                  <a:pt x="31232" y="28690"/>
                </a:cubicBezTo>
                <a:close/>
                <a:moveTo>
                  <a:pt x="27611" y="28650"/>
                </a:moveTo>
                <a:cubicBezTo>
                  <a:pt x="27034" y="29545"/>
                  <a:pt x="26298" y="30261"/>
                  <a:pt x="25343" y="30858"/>
                </a:cubicBezTo>
                <a:cubicBezTo>
                  <a:pt x="24906" y="31077"/>
                  <a:pt x="24468" y="31276"/>
                  <a:pt x="24011" y="31455"/>
                </a:cubicBezTo>
                <a:cubicBezTo>
                  <a:pt x="25005" y="30799"/>
                  <a:pt x="25900" y="30043"/>
                  <a:pt x="26696" y="29167"/>
                </a:cubicBezTo>
                <a:cubicBezTo>
                  <a:pt x="26835" y="29088"/>
                  <a:pt x="26975" y="29008"/>
                  <a:pt x="27094" y="28948"/>
                </a:cubicBezTo>
                <a:lnTo>
                  <a:pt x="27611" y="28650"/>
                </a:lnTo>
                <a:close/>
                <a:moveTo>
                  <a:pt x="19336" y="31057"/>
                </a:moveTo>
                <a:cubicBezTo>
                  <a:pt x="19356" y="31057"/>
                  <a:pt x="19415" y="31057"/>
                  <a:pt x="19435" y="31077"/>
                </a:cubicBezTo>
                <a:cubicBezTo>
                  <a:pt x="19873" y="31137"/>
                  <a:pt x="20311" y="31137"/>
                  <a:pt x="20728" y="31137"/>
                </a:cubicBezTo>
                <a:cubicBezTo>
                  <a:pt x="19880" y="31420"/>
                  <a:pt x="19011" y="31572"/>
                  <a:pt x="18144" y="31572"/>
                </a:cubicBezTo>
                <a:cubicBezTo>
                  <a:pt x="17791" y="31572"/>
                  <a:pt x="17439" y="31547"/>
                  <a:pt x="17088" y="31495"/>
                </a:cubicBezTo>
                <a:cubicBezTo>
                  <a:pt x="17844" y="31435"/>
                  <a:pt x="18600" y="31276"/>
                  <a:pt x="19336" y="31057"/>
                </a:cubicBezTo>
                <a:close/>
                <a:moveTo>
                  <a:pt x="24786" y="33544"/>
                </a:moveTo>
                <a:lnTo>
                  <a:pt x="24786" y="33544"/>
                </a:lnTo>
                <a:cubicBezTo>
                  <a:pt x="22927" y="34299"/>
                  <a:pt x="20898" y="34658"/>
                  <a:pt x="18846" y="34658"/>
                </a:cubicBezTo>
                <a:cubicBezTo>
                  <a:pt x="18790" y="34658"/>
                  <a:pt x="18735" y="34658"/>
                  <a:pt x="18679" y="34658"/>
                </a:cubicBezTo>
                <a:cubicBezTo>
                  <a:pt x="20012" y="34518"/>
                  <a:pt x="21365" y="34240"/>
                  <a:pt x="22678" y="33862"/>
                </a:cubicBezTo>
                <a:cubicBezTo>
                  <a:pt x="22936" y="33842"/>
                  <a:pt x="23215" y="33802"/>
                  <a:pt x="23473" y="33763"/>
                </a:cubicBezTo>
                <a:cubicBezTo>
                  <a:pt x="23911" y="33723"/>
                  <a:pt x="24369" y="33643"/>
                  <a:pt x="24786" y="33544"/>
                </a:cubicBezTo>
                <a:close/>
                <a:moveTo>
                  <a:pt x="35051" y="28153"/>
                </a:moveTo>
                <a:lnTo>
                  <a:pt x="35051" y="28153"/>
                </a:lnTo>
                <a:cubicBezTo>
                  <a:pt x="33161" y="30818"/>
                  <a:pt x="30476" y="32867"/>
                  <a:pt x="27591" y="34419"/>
                </a:cubicBezTo>
                <a:cubicBezTo>
                  <a:pt x="25562" y="35513"/>
                  <a:pt x="23314" y="36468"/>
                  <a:pt x="21007" y="36786"/>
                </a:cubicBezTo>
                <a:cubicBezTo>
                  <a:pt x="20569" y="36839"/>
                  <a:pt x="20130" y="36865"/>
                  <a:pt x="19690" y="36865"/>
                </a:cubicBezTo>
                <a:cubicBezTo>
                  <a:pt x="18151" y="36865"/>
                  <a:pt x="16613" y="36552"/>
                  <a:pt x="15158" y="36010"/>
                </a:cubicBezTo>
                <a:lnTo>
                  <a:pt x="15158" y="36010"/>
                </a:lnTo>
                <a:cubicBezTo>
                  <a:pt x="16392" y="36276"/>
                  <a:pt x="17660" y="36408"/>
                  <a:pt x="18923" y="36408"/>
                </a:cubicBezTo>
                <a:cubicBezTo>
                  <a:pt x="19555" y="36408"/>
                  <a:pt x="20185" y="36375"/>
                  <a:pt x="20808" y="36309"/>
                </a:cubicBezTo>
                <a:cubicBezTo>
                  <a:pt x="24846" y="35871"/>
                  <a:pt x="28347" y="34041"/>
                  <a:pt x="31033" y="31395"/>
                </a:cubicBezTo>
                <a:cubicBezTo>
                  <a:pt x="32545" y="30560"/>
                  <a:pt x="33937" y="29486"/>
                  <a:pt x="35051" y="28153"/>
                </a:cubicBezTo>
                <a:close/>
                <a:moveTo>
                  <a:pt x="18024" y="0"/>
                </a:moveTo>
                <a:cubicBezTo>
                  <a:pt x="16066" y="0"/>
                  <a:pt x="14123" y="289"/>
                  <a:pt x="12294" y="1039"/>
                </a:cubicBezTo>
                <a:cubicBezTo>
                  <a:pt x="10125" y="1954"/>
                  <a:pt x="8156" y="3406"/>
                  <a:pt x="6604" y="5197"/>
                </a:cubicBezTo>
                <a:cubicBezTo>
                  <a:pt x="5172" y="6887"/>
                  <a:pt x="4098" y="8797"/>
                  <a:pt x="3422" y="10846"/>
                </a:cubicBezTo>
                <a:cubicBezTo>
                  <a:pt x="2885" y="11781"/>
                  <a:pt x="2407" y="12736"/>
                  <a:pt x="2009" y="13731"/>
                </a:cubicBezTo>
                <a:cubicBezTo>
                  <a:pt x="0" y="18644"/>
                  <a:pt x="1035" y="24075"/>
                  <a:pt x="3780" y="28491"/>
                </a:cubicBezTo>
                <a:cubicBezTo>
                  <a:pt x="6525" y="32947"/>
                  <a:pt x="11041" y="36806"/>
                  <a:pt x="16153" y="38139"/>
                </a:cubicBezTo>
                <a:cubicBezTo>
                  <a:pt x="17268" y="38436"/>
                  <a:pt x="18390" y="38572"/>
                  <a:pt x="19508" y="38572"/>
                </a:cubicBezTo>
                <a:cubicBezTo>
                  <a:pt x="23777" y="38572"/>
                  <a:pt x="27978" y="36600"/>
                  <a:pt x="31431" y="34140"/>
                </a:cubicBezTo>
                <a:cubicBezTo>
                  <a:pt x="35648" y="31137"/>
                  <a:pt x="38791" y="26880"/>
                  <a:pt x="39388" y="21628"/>
                </a:cubicBezTo>
                <a:cubicBezTo>
                  <a:pt x="39984" y="16416"/>
                  <a:pt x="38890" y="10289"/>
                  <a:pt x="35369" y="6191"/>
                </a:cubicBezTo>
                <a:cubicBezTo>
                  <a:pt x="31868" y="2093"/>
                  <a:pt x="26159" y="820"/>
                  <a:pt x="21027" y="203"/>
                </a:cubicBezTo>
                <a:cubicBezTo>
                  <a:pt x="20030" y="76"/>
                  <a:pt x="19025" y="0"/>
                  <a:pt x="1802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18"/>
          <p:cNvSpPr/>
          <p:nvPr/>
        </p:nvSpPr>
        <p:spPr>
          <a:xfrm>
            <a:off x="4159075" y="5392350"/>
            <a:ext cx="616655" cy="640253"/>
          </a:xfrm>
          <a:custGeom>
            <a:rect b="b" l="l" r="r" t="t"/>
            <a:pathLst>
              <a:path extrusionOk="0" h="38933" w="37498">
                <a:moveTo>
                  <a:pt x="16751" y="1684"/>
                </a:moveTo>
                <a:cubicBezTo>
                  <a:pt x="17655" y="1684"/>
                  <a:pt x="18562" y="1785"/>
                  <a:pt x="19455" y="1992"/>
                </a:cubicBezTo>
                <a:cubicBezTo>
                  <a:pt x="19157" y="2032"/>
                  <a:pt x="18858" y="2111"/>
                  <a:pt x="18580" y="2171"/>
                </a:cubicBezTo>
                <a:cubicBezTo>
                  <a:pt x="18321" y="2160"/>
                  <a:pt x="18061" y="2154"/>
                  <a:pt x="17800" y="2154"/>
                </a:cubicBezTo>
                <a:cubicBezTo>
                  <a:pt x="16636" y="2154"/>
                  <a:pt x="15456" y="2265"/>
                  <a:pt x="14303" y="2509"/>
                </a:cubicBezTo>
                <a:cubicBezTo>
                  <a:pt x="12334" y="2907"/>
                  <a:pt x="10444" y="3683"/>
                  <a:pt x="8713" y="4717"/>
                </a:cubicBezTo>
                <a:cubicBezTo>
                  <a:pt x="10946" y="2742"/>
                  <a:pt x="13829" y="1684"/>
                  <a:pt x="16751" y="1684"/>
                </a:cubicBezTo>
                <a:close/>
                <a:moveTo>
                  <a:pt x="9728" y="6010"/>
                </a:moveTo>
                <a:cubicBezTo>
                  <a:pt x="8912" y="6507"/>
                  <a:pt x="8116" y="7084"/>
                  <a:pt x="7360" y="7681"/>
                </a:cubicBezTo>
                <a:cubicBezTo>
                  <a:pt x="7937" y="7184"/>
                  <a:pt x="8534" y="6746"/>
                  <a:pt x="9191" y="6348"/>
                </a:cubicBezTo>
                <a:cubicBezTo>
                  <a:pt x="9350" y="6209"/>
                  <a:pt x="9529" y="6110"/>
                  <a:pt x="9728" y="6010"/>
                </a:cubicBezTo>
                <a:close/>
                <a:moveTo>
                  <a:pt x="26716" y="3802"/>
                </a:moveTo>
                <a:lnTo>
                  <a:pt x="26716" y="3802"/>
                </a:lnTo>
                <a:cubicBezTo>
                  <a:pt x="27731" y="4120"/>
                  <a:pt x="28705" y="4578"/>
                  <a:pt x="29620" y="5175"/>
                </a:cubicBezTo>
                <a:cubicBezTo>
                  <a:pt x="30874" y="5990"/>
                  <a:pt x="31729" y="7243"/>
                  <a:pt x="32366" y="8616"/>
                </a:cubicBezTo>
                <a:cubicBezTo>
                  <a:pt x="31411" y="7621"/>
                  <a:pt x="30396" y="6726"/>
                  <a:pt x="29282" y="5950"/>
                </a:cubicBezTo>
                <a:cubicBezTo>
                  <a:pt x="29043" y="5732"/>
                  <a:pt x="28825" y="5533"/>
                  <a:pt x="28586" y="5294"/>
                </a:cubicBezTo>
                <a:cubicBezTo>
                  <a:pt x="27969" y="4797"/>
                  <a:pt x="27353" y="4299"/>
                  <a:pt x="26716" y="3802"/>
                </a:cubicBezTo>
                <a:close/>
                <a:moveTo>
                  <a:pt x="33480" y="12873"/>
                </a:moveTo>
                <a:cubicBezTo>
                  <a:pt x="33659" y="13152"/>
                  <a:pt x="33798" y="13450"/>
                  <a:pt x="33977" y="13728"/>
                </a:cubicBezTo>
                <a:cubicBezTo>
                  <a:pt x="34076" y="14166"/>
                  <a:pt x="34156" y="14624"/>
                  <a:pt x="34216" y="15061"/>
                </a:cubicBezTo>
                <a:cubicBezTo>
                  <a:pt x="33997" y="14325"/>
                  <a:pt x="33758" y="13609"/>
                  <a:pt x="33480" y="12873"/>
                </a:cubicBezTo>
                <a:close/>
                <a:moveTo>
                  <a:pt x="35568" y="23476"/>
                </a:moveTo>
                <a:cubicBezTo>
                  <a:pt x="35071" y="26380"/>
                  <a:pt x="33778" y="29145"/>
                  <a:pt x="31888" y="31393"/>
                </a:cubicBezTo>
                <a:cubicBezTo>
                  <a:pt x="32525" y="30438"/>
                  <a:pt x="33102" y="29444"/>
                  <a:pt x="33579" y="28409"/>
                </a:cubicBezTo>
                <a:cubicBezTo>
                  <a:pt x="34494" y="26858"/>
                  <a:pt x="35131" y="25187"/>
                  <a:pt x="35568" y="23476"/>
                </a:cubicBezTo>
                <a:close/>
                <a:moveTo>
                  <a:pt x="17705" y="3882"/>
                </a:moveTo>
                <a:cubicBezTo>
                  <a:pt x="21484" y="3882"/>
                  <a:pt x="25244" y="5175"/>
                  <a:pt x="28347" y="7383"/>
                </a:cubicBezTo>
                <a:cubicBezTo>
                  <a:pt x="28506" y="7502"/>
                  <a:pt x="28626" y="7661"/>
                  <a:pt x="28745" y="7781"/>
                </a:cubicBezTo>
                <a:cubicBezTo>
                  <a:pt x="30675" y="9869"/>
                  <a:pt x="31709" y="12654"/>
                  <a:pt x="32525" y="15320"/>
                </a:cubicBezTo>
                <a:cubicBezTo>
                  <a:pt x="33818" y="19577"/>
                  <a:pt x="33778" y="23874"/>
                  <a:pt x="31968" y="27832"/>
                </a:cubicBezTo>
                <a:cubicBezTo>
                  <a:pt x="30575" y="30060"/>
                  <a:pt x="28606" y="31930"/>
                  <a:pt x="26139" y="33144"/>
                </a:cubicBezTo>
                <a:cubicBezTo>
                  <a:pt x="24045" y="34171"/>
                  <a:pt x="21715" y="34693"/>
                  <a:pt x="19386" y="34693"/>
                </a:cubicBezTo>
                <a:cubicBezTo>
                  <a:pt x="16980" y="34693"/>
                  <a:pt x="14576" y="34136"/>
                  <a:pt x="12433" y="33005"/>
                </a:cubicBezTo>
                <a:cubicBezTo>
                  <a:pt x="8335" y="30777"/>
                  <a:pt x="5331" y="26738"/>
                  <a:pt x="4277" y="22183"/>
                </a:cubicBezTo>
                <a:cubicBezTo>
                  <a:pt x="3839" y="20174"/>
                  <a:pt x="3820" y="18085"/>
                  <a:pt x="3979" y="16016"/>
                </a:cubicBezTo>
                <a:cubicBezTo>
                  <a:pt x="4436" y="13907"/>
                  <a:pt x="5212" y="11958"/>
                  <a:pt x="6803" y="10287"/>
                </a:cubicBezTo>
                <a:cubicBezTo>
                  <a:pt x="8653" y="8338"/>
                  <a:pt x="11041" y="6806"/>
                  <a:pt x="13428" y="5572"/>
                </a:cubicBezTo>
                <a:cubicBezTo>
                  <a:pt x="14780" y="4876"/>
                  <a:pt x="16213" y="4299"/>
                  <a:pt x="17705" y="3882"/>
                </a:cubicBezTo>
                <a:close/>
                <a:moveTo>
                  <a:pt x="1790" y="22183"/>
                </a:moveTo>
                <a:cubicBezTo>
                  <a:pt x="2049" y="24888"/>
                  <a:pt x="2924" y="27554"/>
                  <a:pt x="4317" y="29901"/>
                </a:cubicBezTo>
                <a:cubicBezTo>
                  <a:pt x="5530" y="31930"/>
                  <a:pt x="7102" y="33681"/>
                  <a:pt x="8932" y="35034"/>
                </a:cubicBezTo>
                <a:cubicBezTo>
                  <a:pt x="8216" y="34616"/>
                  <a:pt x="7520" y="34119"/>
                  <a:pt x="6863" y="33601"/>
                </a:cubicBezTo>
                <a:cubicBezTo>
                  <a:pt x="4874" y="31930"/>
                  <a:pt x="3223" y="29762"/>
                  <a:pt x="2447" y="27256"/>
                </a:cubicBezTo>
                <a:cubicBezTo>
                  <a:pt x="1950" y="25644"/>
                  <a:pt x="1790" y="23894"/>
                  <a:pt x="1790" y="22183"/>
                </a:cubicBezTo>
                <a:close/>
                <a:moveTo>
                  <a:pt x="7718" y="31453"/>
                </a:moveTo>
                <a:lnTo>
                  <a:pt x="7718" y="31453"/>
                </a:lnTo>
                <a:cubicBezTo>
                  <a:pt x="10827" y="34524"/>
                  <a:pt x="15045" y="36308"/>
                  <a:pt x="19428" y="36308"/>
                </a:cubicBezTo>
                <a:cubicBezTo>
                  <a:pt x="19702" y="36308"/>
                  <a:pt x="19976" y="36301"/>
                  <a:pt x="20251" y="36287"/>
                </a:cubicBezTo>
                <a:cubicBezTo>
                  <a:pt x="21962" y="36187"/>
                  <a:pt x="23653" y="35829"/>
                  <a:pt x="25224" y="35252"/>
                </a:cubicBezTo>
                <a:lnTo>
                  <a:pt x="25224" y="35252"/>
                </a:lnTo>
                <a:cubicBezTo>
                  <a:pt x="24130" y="35909"/>
                  <a:pt x="22936" y="36406"/>
                  <a:pt x="21683" y="36744"/>
                </a:cubicBezTo>
                <a:cubicBezTo>
                  <a:pt x="21096" y="36808"/>
                  <a:pt x="20505" y="36840"/>
                  <a:pt x="19912" y="36840"/>
                </a:cubicBezTo>
                <a:cubicBezTo>
                  <a:pt x="16443" y="36840"/>
                  <a:pt x="12929" y="35756"/>
                  <a:pt x="10126" y="33701"/>
                </a:cubicBezTo>
                <a:cubicBezTo>
                  <a:pt x="9230" y="33044"/>
                  <a:pt x="8435" y="32308"/>
                  <a:pt x="7718" y="31453"/>
                </a:cubicBezTo>
                <a:close/>
                <a:moveTo>
                  <a:pt x="16729" y="1"/>
                </a:moveTo>
                <a:cubicBezTo>
                  <a:pt x="15033" y="1"/>
                  <a:pt x="13340" y="314"/>
                  <a:pt x="11777" y="937"/>
                </a:cubicBezTo>
                <a:cubicBezTo>
                  <a:pt x="9330" y="1912"/>
                  <a:pt x="7221" y="3563"/>
                  <a:pt x="5650" y="5672"/>
                </a:cubicBezTo>
                <a:cubicBezTo>
                  <a:pt x="4914" y="6686"/>
                  <a:pt x="4337" y="7781"/>
                  <a:pt x="3879" y="8934"/>
                </a:cubicBezTo>
                <a:cubicBezTo>
                  <a:pt x="3243" y="9750"/>
                  <a:pt x="2666" y="10645"/>
                  <a:pt x="2188" y="11580"/>
                </a:cubicBezTo>
                <a:cubicBezTo>
                  <a:pt x="856" y="14266"/>
                  <a:pt x="358" y="17249"/>
                  <a:pt x="179" y="20233"/>
                </a:cubicBezTo>
                <a:cubicBezTo>
                  <a:pt x="0" y="23317"/>
                  <a:pt x="100" y="26480"/>
                  <a:pt x="1393" y="29344"/>
                </a:cubicBezTo>
                <a:cubicBezTo>
                  <a:pt x="4235" y="35607"/>
                  <a:pt x="10770" y="38932"/>
                  <a:pt x="17303" y="38932"/>
                </a:cubicBezTo>
                <a:cubicBezTo>
                  <a:pt x="18634" y="38932"/>
                  <a:pt x="19965" y="38794"/>
                  <a:pt x="21265" y="38515"/>
                </a:cubicBezTo>
                <a:cubicBezTo>
                  <a:pt x="25065" y="38216"/>
                  <a:pt x="28785" y="36784"/>
                  <a:pt x="31669" y="34158"/>
                </a:cubicBezTo>
                <a:cubicBezTo>
                  <a:pt x="35349" y="30836"/>
                  <a:pt x="37498" y="25863"/>
                  <a:pt x="37498" y="20910"/>
                </a:cubicBezTo>
                <a:cubicBezTo>
                  <a:pt x="37498" y="18085"/>
                  <a:pt x="36782" y="15419"/>
                  <a:pt x="35548" y="13012"/>
                </a:cubicBezTo>
                <a:cubicBezTo>
                  <a:pt x="35369" y="12237"/>
                  <a:pt x="35151" y="11461"/>
                  <a:pt x="34892" y="10685"/>
                </a:cubicBezTo>
                <a:cubicBezTo>
                  <a:pt x="33977" y="7860"/>
                  <a:pt x="32823" y="5115"/>
                  <a:pt x="30138" y="3583"/>
                </a:cubicBezTo>
                <a:cubicBezTo>
                  <a:pt x="28108" y="2410"/>
                  <a:pt x="25741" y="1813"/>
                  <a:pt x="23414" y="1713"/>
                </a:cubicBezTo>
                <a:cubicBezTo>
                  <a:pt x="22479" y="1236"/>
                  <a:pt x="21524" y="818"/>
                  <a:pt x="20529" y="540"/>
                </a:cubicBezTo>
                <a:cubicBezTo>
                  <a:pt x="19296" y="180"/>
                  <a:pt x="18012" y="1"/>
                  <a:pt x="1672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18"/>
          <p:cNvSpPr txBox="1"/>
          <p:nvPr>
            <p:ph type="ctrTitle"/>
          </p:nvPr>
        </p:nvSpPr>
        <p:spPr>
          <a:xfrm>
            <a:off x="627750" y="1519125"/>
            <a:ext cx="4782300" cy="7491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Información adicional</a:t>
            </a:r>
            <a:endParaRPr/>
          </a:p>
        </p:txBody>
      </p:sp>
      <p:sp>
        <p:nvSpPr>
          <p:cNvPr id="887" name="Google Shape;887;p18"/>
          <p:cNvSpPr txBox="1"/>
          <p:nvPr>
            <p:ph idx="1" type="subTitle"/>
          </p:nvPr>
        </p:nvSpPr>
        <p:spPr>
          <a:xfrm>
            <a:off x="740725" y="196225"/>
            <a:ext cx="60993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Escuela Primaria Pioneros del Cooperativismo</a:t>
            </a:r>
            <a:endParaRPr/>
          </a:p>
        </p:txBody>
      </p:sp>
      <p:grpSp>
        <p:nvGrpSpPr>
          <p:cNvPr id="888" name="Google Shape;888;p18"/>
          <p:cNvGrpSpPr/>
          <p:nvPr/>
        </p:nvGrpSpPr>
        <p:grpSpPr>
          <a:xfrm>
            <a:off x="4987294" y="1434811"/>
            <a:ext cx="430563" cy="1005493"/>
            <a:chOff x="6328057" y="1670015"/>
            <a:chExt cx="358325" cy="836795"/>
          </a:xfrm>
        </p:grpSpPr>
        <p:sp>
          <p:nvSpPr>
            <p:cNvPr id="889" name="Google Shape;889;p18"/>
            <p:cNvSpPr/>
            <p:nvPr/>
          </p:nvSpPr>
          <p:spPr>
            <a:xfrm>
              <a:off x="6432591" y="1670015"/>
              <a:ext cx="87806" cy="63928"/>
            </a:xfrm>
            <a:custGeom>
              <a:rect b="b" l="l" r="r" t="t"/>
              <a:pathLst>
                <a:path extrusionOk="0" h="1652" w="2189">
                  <a:moveTo>
                    <a:pt x="896" y="736"/>
                  </a:moveTo>
                  <a:cubicBezTo>
                    <a:pt x="1155" y="696"/>
                    <a:pt x="1334" y="497"/>
                    <a:pt x="1532" y="378"/>
                  </a:cubicBezTo>
                  <a:cubicBezTo>
                    <a:pt x="1731" y="239"/>
                    <a:pt x="1990" y="259"/>
                    <a:pt x="2189" y="0"/>
                  </a:cubicBezTo>
                  <a:cubicBezTo>
                    <a:pt x="1572" y="0"/>
                    <a:pt x="1234" y="318"/>
                    <a:pt x="896" y="736"/>
                  </a:cubicBezTo>
                  <a:cubicBezTo>
                    <a:pt x="438" y="856"/>
                    <a:pt x="299" y="1313"/>
                    <a:pt x="1" y="1651"/>
                  </a:cubicBezTo>
                  <a:cubicBezTo>
                    <a:pt x="438" y="1452"/>
                    <a:pt x="777" y="1174"/>
                    <a:pt x="896" y="736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18"/>
            <p:cNvSpPr/>
            <p:nvPr/>
          </p:nvSpPr>
          <p:spPr>
            <a:xfrm>
              <a:off x="6466927" y="2114959"/>
              <a:ext cx="206700" cy="82387"/>
            </a:xfrm>
            <a:custGeom>
              <a:rect b="b" l="l" r="r" t="t"/>
              <a:pathLst>
                <a:path extrusionOk="0" h="2129" w="5153">
                  <a:moveTo>
                    <a:pt x="4754" y="1711"/>
                  </a:moveTo>
                  <a:cubicBezTo>
                    <a:pt x="4556" y="1631"/>
                    <a:pt x="4317" y="1671"/>
                    <a:pt x="4098" y="1671"/>
                  </a:cubicBezTo>
                  <a:cubicBezTo>
                    <a:pt x="3362" y="1691"/>
                    <a:pt x="2586" y="1671"/>
                    <a:pt x="1870" y="1413"/>
                  </a:cubicBezTo>
                  <a:cubicBezTo>
                    <a:pt x="1671" y="1333"/>
                    <a:pt x="1472" y="1214"/>
                    <a:pt x="1233" y="1313"/>
                  </a:cubicBezTo>
                  <a:cubicBezTo>
                    <a:pt x="1233" y="1333"/>
                    <a:pt x="1233" y="1353"/>
                    <a:pt x="1273" y="1353"/>
                  </a:cubicBezTo>
                  <a:cubicBezTo>
                    <a:pt x="2009" y="1731"/>
                    <a:pt x="2825" y="1810"/>
                    <a:pt x="3581" y="2109"/>
                  </a:cubicBezTo>
                  <a:cubicBezTo>
                    <a:pt x="3621" y="2129"/>
                    <a:pt x="3720" y="2129"/>
                    <a:pt x="3700" y="2029"/>
                  </a:cubicBezTo>
                  <a:cubicBezTo>
                    <a:pt x="3621" y="1731"/>
                    <a:pt x="3879" y="1790"/>
                    <a:pt x="4018" y="1751"/>
                  </a:cubicBezTo>
                  <a:cubicBezTo>
                    <a:pt x="4257" y="1731"/>
                    <a:pt x="4496" y="1731"/>
                    <a:pt x="4754" y="1711"/>
                  </a:cubicBezTo>
                  <a:cubicBezTo>
                    <a:pt x="4914" y="1671"/>
                    <a:pt x="5152" y="1592"/>
                    <a:pt x="4854" y="1413"/>
                  </a:cubicBezTo>
                  <a:cubicBezTo>
                    <a:pt x="4655" y="1273"/>
                    <a:pt x="4377" y="1214"/>
                    <a:pt x="4158" y="1114"/>
                  </a:cubicBezTo>
                  <a:cubicBezTo>
                    <a:pt x="4018" y="1074"/>
                    <a:pt x="3820" y="1074"/>
                    <a:pt x="3859" y="836"/>
                  </a:cubicBezTo>
                  <a:cubicBezTo>
                    <a:pt x="3899" y="577"/>
                    <a:pt x="3700" y="517"/>
                    <a:pt x="3521" y="478"/>
                  </a:cubicBezTo>
                  <a:cubicBezTo>
                    <a:pt x="3282" y="378"/>
                    <a:pt x="3024" y="338"/>
                    <a:pt x="2765" y="338"/>
                  </a:cubicBezTo>
                  <a:lnTo>
                    <a:pt x="2785" y="378"/>
                  </a:lnTo>
                  <a:cubicBezTo>
                    <a:pt x="1870" y="0"/>
                    <a:pt x="915" y="318"/>
                    <a:pt x="0" y="299"/>
                  </a:cubicBezTo>
                  <a:cubicBezTo>
                    <a:pt x="80" y="338"/>
                    <a:pt x="199" y="338"/>
                    <a:pt x="219" y="398"/>
                  </a:cubicBezTo>
                  <a:cubicBezTo>
                    <a:pt x="537" y="816"/>
                    <a:pt x="1015" y="836"/>
                    <a:pt x="1492" y="935"/>
                  </a:cubicBezTo>
                  <a:cubicBezTo>
                    <a:pt x="1890" y="1015"/>
                    <a:pt x="2268" y="995"/>
                    <a:pt x="2666" y="995"/>
                  </a:cubicBezTo>
                  <a:cubicBezTo>
                    <a:pt x="3422" y="995"/>
                    <a:pt x="4178" y="1094"/>
                    <a:pt x="4754" y="171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18"/>
            <p:cNvSpPr/>
            <p:nvPr/>
          </p:nvSpPr>
          <p:spPr>
            <a:xfrm>
              <a:off x="6403870" y="2199629"/>
              <a:ext cx="119736" cy="178628"/>
            </a:xfrm>
            <a:custGeom>
              <a:rect b="b" l="l" r="r" t="t"/>
              <a:pathLst>
                <a:path extrusionOk="0" h="4616" w="2985">
                  <a:moveTo>
                    <a:pt x="757" y="2726"/>
                  </a:moveTo>
                  <a:cubicBezTo>
                    <a:pt x="856" y="3024"/>
                    <a:pt x="1115" y="3143"/>
                    <a:pt x="1353" y="3283"/>
                  </a:cubicBezTo>
                  <a:cubicBezTo>
                    <a:pt x="1871" y="3541"/>
                    <a:pt x="2348" y="3899"/>
                    <a:pt x="2666" y="4397"/>
                  </a:cubicBezTo>
                  <a:cubicBezTo>
                    <a:pt x="2746" y="4496"/>
                    <a:pt x="2845" y="4615"/>
                    <a:pt x="2985" y="4496"/>
                  </a:cubicBezTo>
                  <a:cubicBezTo>
                    <a:pt x="2945" y="4417"/>
                    <a:pt x="2885" y="4337"/>
                    <a:pt x="2865" y="4277"/>
                  </a:cubicBezTo>
                  <a:cubicBezTo>
                    <a:pt x="2805" y="3820"/>
                    <a:pt x="2786" y="3800"/>
                    <a:pt x="2507" y="3541"/>
                  </a:cubicBezTo>
                  <a:cubicBezTo>
                    <a:pt x="2388" y="3422"/>
                    <a:pt x="2268" y="3303"/>
                    <a:pt x="2169" y="3183"/>
                  </a:cubicBezTo>
                  <a:cubicBezTo>
                    <a:pt x="1691" y="2586"/>
                    <a:pt x="1274" y="1950"/>
                    <a:pt x="916" y="1293"/>
                  </a:cubicBezTo>
                  <a:cubicBezTo>
                    <a:pt x="677" y="816"/>
                    <a:pt x="418" y="339"/>
                    <a:pt x="1" y="0"/>
                  </a:cubicBezTo>
                  <a:cubicBezTo>
                    <a:pt x="319" y="1094"/>
                    <a:pt x="995" y="2029"/>
                    <a:pt x="1493" y="3044"/>
                  </a:cubicBezTo>
                  <a:cubicBezTo>
                    <a:pt x="1154" y="3044"/>
                    <a:pt x="1015" y="2746"/>
                    <a:pt x="757" y="2726"/>
                  </a:cubicBezTo>
                  <a:cubicBezTo>
                    <a:pt x="677" y="2527"/>
                    <a:pt x="498" y="2427"/>
                    <a:pt x="299" y="2348"/>
                  </a:cubicBezTo>
                  <a:cubicBezTo>
                    <a:pt x="398" y="2527"/>
                    <a:pt x="498" y="2706"/>
                    <a:pt x="757" y="2726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6355214" y="1795473"/>
              <a:ext cx="25552" cy="40826"/>
            </a:xfrm>
            <a:custGeom>
              <a:rect b="b" l="l" r="r" t="t"/>
              <a:pathLst>
                <a:path extrusionOk="0" h="1055" w="637">
                  <a:moveTo>
                    <a:pt x="0" y="1055"/>
                  </a:moveTo>
                  <a:cubicBezTo>
                    <a:pt x="597" y="399"/>
                    <a:pt x="597" y="399"/>
                    <a:pt x="637" y="1"/>
                  </a:cubicBezTo>
                  <a:cubicBezTo>
                    <a:pt x="338" y="299"/>
                    <a:pt x="139" y="637"/>
                    <a:pt x="0" y="1055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6378358" y="1972514"/>
              <a:ext cx="40714" cy="23141"/>
            </a:xfrm>
            <a:custGeom>
              <a:rect b="b" l="l" r="r" t="t"/>
              <a:pathLst>
                <a:path extrusionOk="0" h="598" w="1015">
                  <a:moveTo>
                    <a:pt x="1015" y="538"/>
                  </a:moveTo>
                  <a:cubicBezTo>
                    <a:pt x="716" y="319"/>
                    <a:pt x="259" y="439"/>
                    <a:pt x="0" y="1"/>
                  </a:cubicBezTo>
                  <a:lnTo>
                    <a:pt x="0" y="598"/>
                  </a:lnTo>
                  <a:cubicBezTo>
                    <a:pt x="338" y="439"/>
                    <a:pt x="657" y="538"/>
                    <a:pt x="1015" y="53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6446149" y="1972514"/>
              <a:ext cx="36743" cy="23915"/>
            </a:xfrm>
            <a:custGeom>
              <a:rect b="b" l="l" r="r" t="t"/>
              <a:pathLst>
                <a:path extrusionOk="0" h="618" w="916">
                  <a:moveTo>
                    <a:pt x="916" y="319"/>
                  </a:moveTo>
                  <a:cubicBezTo>
                    <a:pt x="598" y="240"/>
                    <a:pt x="319" y="399"/>
                    <a:pt x="260" y="61"/>
                  </a:cubicBezTo>
                  <a:cubicBezTo>
                    <a:pt x="240" y="1"/>
                    <a:pt x="140" y="21"/>
                    <a:pt x="100" y="41"/>
                  </a:cubicBezTo>
                  <a:cubicBezTo>
                    <a:pt x="21" y="100"/>
                    <a:pt x="1" y="160"/>
                    <a:pt x="61" y="260"/>
                  </a:cubicBezTo>
                  <a:cubicBezTo>
                    <a:pt x="260" y="618"/>
                    <a:pt x="538" y="419"/>
                    <a:pt x="916" y="31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18"/>
            <p:cNvSpPr/>
            <p:nvPr/>
          </p:nvSpPr>
          <p:spPr>
            <a:xfrm>
              <a:off x="6648035" y="1930179"/>
              <a:ext cx="27196" cy="20084"/>
            </a:xfrm>
            <a:custGeom>
              <a:rect b="b" l="l" r="r" t="t"/>
              <a:pathLst>
                <a:path extrusionOk="0" h="519" w="678">
                  <a:moveTo>
                    <a:pt x="1" y="61"/>
                  </a:moveTo>
                  <a:cubicBezTo>
                    <a:pt x="180" y="1"/>
                    <a:pt x="359" y="518"/>
                    <a:pt x="677" y="140"/>
                  </a:cubicBezTo>
                  <a:cubicBezTo>
                    <a:pt x="399" y="1"/>
                    <a:pt x="160" y="100"/>
                    <a:pt x="1" y="6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18"/>
            <p:cNvSpPr/>
            <p:nvPr/>
          </p:nvSpPr>
          <p:spPr>
            <a:xfrm>
              <a:off x="6392719" y="2198082"/>
              <a:ext cx="161212" cy="180176"/>
            </a:xfrm>
            <a:custGeom>
              <a:rect b="b" l="l" r="r" t="t"/>
              <a:pathLst>
                <a:path extrusionOk="0" h="4656" w="4019">
                  <a:moveTo>
                    <a:pt x="3879" y="3760"/>
                  </a:moveTo>
                  <a:cubicBezTo>
                    <a:pt x="3342" y="3382"/>
                    <a:pt x="2745" y="3084"/>
                    <a:pt x="2168" y="2766"/>
                  </a:cubicBezTo>
                  <a:cubicBezTo>
                    <a:pt x="1830" y="2288"/>
                    <a:pt x="1532" y="1791"/>
                    <a:pt x="1253" y="1294"/>
                  </a:cubicBezTo>
                  <a:cubicBezTo>
                    <a:pt x="995" y="836"/>
                    <a:pt x="756" y="359"/>
                    <a:pt x="338" y="1"/>
                  </a:cubicBezTo>
                  <a:cubicBezTo>
                    <a:pt x="577" y="836"/>
                    <a:pt x="1035" y="1572"/>
                    <a:pt x="1452" y="2348"/>
                  </a:cubicBezTo>
                  <a:cubicBezTo>
                    <a:pt x="1194" y="2189"/>
                    <a:pt x="975" y="2050"/>
                    <a:pt x="756" y="1890"/>
                  </a:cubicBezTo>
                  <a:cubicBezTo>
                    <a:pt x="458" y="1691"/>
                    <a:pt x="40" y="1493"/>
                    <a:pt x="0" y="1970"/>
                  </a:cubicBezTo>
                  <a:cubicBezTo>
                    <a:pt x="0" y="2050"/>
                    <a:pt x="80" y="1990"/>
                    <a:pt x="100" y="1950"/>
                  </a:cubicBezTo>
                  <a:cubicBezTo>
                    <a:pt x="139" y="1751"/>
                    <a:pt x="1174" y="2547"/>
                    <a:pt x="1333" y="2626"/>
                  </a:cubicBezTo>
                  <a:cubicBezTo>
                    <a:pt x="1472" y="2686"/>
                    <a:pt x="1592" y="2766"/>
                    <a:pt x="1751" y="2845"/>
                  </a:cubicBezTo>
                  <a:cubicBezTo>
                    <a:pt x="1790" y="2925"/>
                    <a:pt x="1830" y="2984"/>
                    <a:pt x="1870" y="3064"/>
                  </a:cubicBezTo>
                  <a:cubicBezTo>
                    <a:pt x="1492" y="3084"/>
                    <a:pt x="1353" y="2786"/>
                    <a:pt x="1094" y="2766"/>
                  </a:cubicBezTo>
                  <a:cubicBezTo>
                    <a:pt x="1194" y="3064"/>
                    <a:pt x="1472" y="3183"/>
                    <a:pt x="1691" y="3323"/>
                  </a:cubicBezTo>
                  <a:cubicBezTo>
                    <a:pt x="2228" y="3581"/>
                    <a:pt x="2686" y="3939"/>
                    <a:pt x="3024" y="4437"/>
                  </a:cubicBezTo>
                  <a:cubicBezTo>
                    <a:pt x="3083" y="4536"/>
                    <a:pt x="3183" y="4655"/>
                    <a:pt x="3342" y="4536"/>
                  </a:cubicBezTo>
                  <a:cubicBezTo>
                    <a:pt x="3282" y="4457"/>
                    <a:pt x="3243" y="4377"/>
                    <a:pt x="3223" y="4317"/>
                  </a:cubicBezTo>
                  <a:cubicBezTo>
                    <a:pt x="3163" y="3860"/>
                    <a:pt x="3143" y="3840"/>
                    <a:pt x="2865" y="3581"/>
                  </a:cubicBezTo>
                  <a:lnTo>
                    <a:pt x="2686" y="3422"/>
                  </a:lnTo>
                  <a:cubicBezTo>
                    <a:pt x="3024" y="3621"/>
                    <a:pt x="3362" y="3820"/>
                    <a:pt x="3680" y="4039"/>
                  </a:cubicBezTo>
                  <a:cubicBezTo>
                    <a:pt x="3780" y="4118"/>
                    <a:pt x="4018" y="3860"/>
                    <a:pt x="3879" y="376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6434195" y="2305080"/>
              <a:ext cx="40" cy="39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6466927" y="2113411"/>
              <a:ext cx="205095" cy="67024"/>
            </a:xfrm>
            <a:custGeom>
              <a:rect b="b" l="l" r="r" t="t"/>
              <a:pathLst>
                <a:path extrusionOk="0" h="1732" w="5113">
                  <a:moveTo>
                    <a:pt x="2765" y="358"/>
                  </a:moveTo>
                  <a:cubicBezTo>
                    <a:pt x="3004" y="358"/>
                    <a:pt x="3282" y="378"/>
                    <a:pt x="3521" y="478"/>
                  </a:cubicBezTo>
                  <a:cubicBezTo>
                    <a:pt x="3700" y="557"/>
                    <a:pt x="3899" y="577"/>
                    <a:pt x="3859" y="856"/>
                  </a:cubicBezTo>
                  <a:cubicBezTo>
                    <a:pt x="3800" y="1075"/>
                    <a:pt x="4018" y="1075"/>
                    <a:pt x="4158" y="1134"/>
                  </a:cubicBezTo>
                  <a:cubicBezTo>
                    <a:pt x="4377" y="1234"/>
                    <a:pt x="4655" y="1293"/>
                    <a:pt x="4854" y="1433"/>
                  </a:cubicBezTo>
                  <a:cubicBezTo>
                    <a:pt x="5113" y="1632"/>
                    <a:pt x="4894" y="1671"/>
                    <a:pt x="4715" y="1731"/>
                  </a:cubicBezTo>
                  <a:lnTo>
                    <a:pt x="4715" y="1731"/>
                  </a:lnTo>
                  <a:cubicBezTo>
                    <a:pt x="4178" y="1094"/>
                    <a:pt x="3402" y="995"/>
                    <a:pt x="2666" y="975"/>
                  </a:cubicBezTo>
                  <a:cubicBezTo>
                    <a:pt x="2268" y="955"/>
                    <a:pt x="1890" y="995"/>
                    <a:pt x="1492" y="935"/>
                  </a:cubicBezTo>
                  <a:cubicBezTo>
                    <a:pt x="1015" y="836"/>
                    <a:pt x="537" y="796"/>
                    <a:pt x="219" y="378"/>
                  </a:cubicBezTo>
                  <a:cubicBezTo>
                    <a:pt x="179" y="339"/>
                    <a:pt x="80" y="339"/>
                    <a:pt x="0" y="279"/>
                  </a:cubicBezTo>
                  <a:cubicBezTo>
                    <a:pt x="915" y="339"/>
                    <a:pt x="1870" y="0"/>
                    <a:pt x="2765" y="358"/>
                  </a:cubicBezTo>
                  <a:lnTo>
                    <a:pt x="1731" y="358"/>
                  </a:lnTo>
                  <a:cubicBezTo>
                    <a:pt x="1114" y="339"/>
                    <a:pt x="1114" y="339"/>
                    <a:pt x="816" y="478"/>
                  </a:cubicBezTo>
                  <a:cubicBezTo>
                    <a:pt x="1910" y="756"/>
                    <a:pt x="2825" y="836"/>
                    <a:pt x="3302" y="677"/>
                  </a:cubicBezTo>
                  <a:cubicBezTo>
                    <a:pt x="3183" y="478"/>
                    <a:pt x="2924" y="498"/>
                    <a:pt x="2765" y="35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6515583" y="2161899"/>
              <a:ext cx="142078" cy="35447"/>
            </a:xfrm>
            <a:custGeom>
              <a:rect b="b" l="l" r="r" t="t"/>
              <a:pathLst>
                <a:path extrusionOk="0" h="916" w="3542">
                  <a:moveTo>
                    <a:pt x="3502" y="498"/>
                  </a:moveTo>
                  <a:cubicBezTo>
                    <a:pt x="3263" y="518"/>
                    <a:pt x="3044" y="518"/>
                    <a:pt x="2786" y="538"/>
                  </a:cubicBezTo>
                  <a:cubicBezTo>
                    <a:pt x="2646" y="577"/>
                    <a:pt x="2408" y="518"/>
                    <a:pt x="2467" y="816"/>
                  </a:cubicBezTo>
                  <a:cubicBezTo>
                    <a:pt x="2487" y="916"/>
                    <a:pt x="2388" y="916"/>
                    <a:pt x="2348" y="896"/>
                  </a:cubicBezTo>
                  <a:cubicBezTo>
                    <a:pt x="1572" y="597"/>
                    <a:pt x="757" y="518"/>
                    <a:pt x="40" y="140"/>
                  </a:cubicBezTo>
                  <a:cubicBezTo>
                    <a:pt x="40" y="140"/>
                    <a:pt x="40" y="120"/>
                    <a:pt x="1" y="100"/>
                  </a:cubicBezTo>
                  <a:cubicBezTo>
                    <a:pt x="239" y="1"/>
                    <a:pt x="438" y="120"/>
                    <a:pt x="637" y="200"/>
                  </a:cubicBezTo>
                  <a:cubicBezTo>
                    <a:pt x="1353" y="458"/>
                    <a:pt x="2129" y="478"/>
                    <a:pt x="2865" y="458"/>
                  </a:cubicBezTo>
                  <a:cubicBezTo>
                    <a:pt x="3084" y="438"/>
                    <a:pt x="3303" y="418"/>
                    <a:pt x="3502" y="498"/>
                  </a:cubicBezTo>
                  <a:cubicBezTo>
                    <a:pt x="3541" y="498"/>
                    <a:pt x="3502" y="498"/>
                    <a:pt x="3502" y="49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18"/>
            <p:cNvSpPr/>
            <p:nvPr/>
          </p:nvSpPr>
          <p:spPr>
            <a:xfrm>
              <a:off x="6355214" y="1795473"/>
              <a:ext cx="25552" cy="40826"/>
            </a:xfrm>
            <a:custGeom>
              <a:rect b="b" l="l" r="r" t="t"/>
              <a:pathLst>
                <a:path extrusionOk="0" h="1055" w="637">
                  <a:moveTo>
                    <a:pt x="0" y="1055"/>
                  </a:moveTo>
                  <a:cubicBezTo>
                    <a:pt x="139" y="657"/>
                    <a:pt x="318" y="319"/>
                    <a:pt x="637" y="1"/>
                  </a:cubicBezTo>
                  <a:cubicBezTo>
                    <a:pt x="597" y="399"/>
                    <a:pt x="597" y="399"/>
                    <a:pt x="0" y="1055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18"/>
            <p:cNvSpPr/>
            <p:nvPr/>
          </p:nvSpPr>
          <p:spPr>
            <a:xfrm>
              <a:off x="6432591" y="1698497"/>
              <a:ext cx="35941" cy="35447"/>
            </a:xfrm>
            <a:custGeom>
              <a:rect b="b" l="l" r="r" t="t"/>
              <a:pathLst>
                <a:path extrusionOk="0" h="916" w="896">
                  <a:moveTo>
                    <a:pt x="896" y="0"/>
                  </a:moveTo>
                  <a:cubicBezTo>
                    <a:pt x="777" y="458"/>
                    <a:pt x="438" y="736"/>
                    <a:pt x="1" y="915"/>
                  </a:cubicBezTo>
                  <a:cubicBezTo>
                    <a:pt x="299" y="577"/>
                    <a:pt x="438" y="120"/>
                    <a:pt x="896" y="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18"/>
            <p:cNvSpPr/>
            <p:nvPr/>
          </p:nvSpPr>
          <p:spPr>
            <a:xfrm>
              <a:off x="6378358" y="1972514"/>
              <a:ext cx="40714" cy="23141"/>
            </a:xfrm>
            <a:custGeom>
              <a:rect b="b" l="l" r="r" t="t"/>
              <a:pathLst>
                <a:path extrusionOk="0" h="598" w="1015">
                  <a:moveTo>
                    <a:pt x="1015" y="538"/>
                  </a:moveTo>
                  <a:cubicBezTo>
                    <a:pt x="657" y="518"/>
                    <a:pt x="338" y="419"/>
                    <a:pt x="0" y="598"/>
                  </a:cubicBezTo>
                  <a:lnTo>
                    <a:pt x="0" y="1"/>
                  </a:lnTo>
                  <a:cubicBezTo>
                    <a:pt x="259" y="439"/>
                    <a:pt x="716" y="319"/>
                    <a:pt x="1015" y="53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18"/>
            <p:cNvSpPr/>
            <p:nvPr/>
          </p:nvSpPr>
          <p:spPr>
            <a:xfrm>
              <a:off x="6446149" y="1972514"/>
              <a:ext cx="36743" cy="23915"/>
            </a:xfrm>
            <a:custGeom>
              <a:rect b="b" l="l" r="r" t="t"/>
              <a:pathLst>
                <a:path extrusionOk="0" h="618" w="916">
                  <a:moveTo>
                    <a:pt x="916" y="319"/>
                  </a:moveTo>
                  <a:cubicBezTo>
                    <a:pt x="538" y="419"/>
                    <a:pt x="260" y="618"/>
                    <a:pt x="41" y="260"/>
                  </a:cubicBezTo>
                  <a:cubicBezTo>
                    <a:pt x="1" y="160"/>
                    <a:pt x="1" y="120"/>
                    <a:pt x="61" y="41"/>
                  </a:cubicBezTo>
                  <a:cubicBezTo>
                    <a:pt x="120" y="21"/>
                    <a:pt x="220" y="1"/>
                    <a:pt x="240" y="61"/>
                  </a:cubicBezTo>
                  <a:cubicBezTo>
                    <a:pt x="319" y="399"/>
                    <a:pt x="598" y="240"/>
                    <a:pt x="916" y="31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18"/>
            <p:cNvSpPr/>
            <p:nvPr/>
          </p:nvSpPr>
          <p:spPr>
            <a:xfrm>
              <a:off x="6648035" y="1930179"/>
              <a:ext cx="27196" cy="20084"/>
            </a:xfrm>
            <a:custGeom>
              <a:rect b="b" l="l" r="r" t="t"/>
              <a:pathLst>
                <a:path extrusionOk="0" h="519" w="678">
                  <a:moveTo>
                    <a:pt x="1" y="61"/>
                  </a:moveTo>
                  <a:cubicBezTo>
                    <a:pt x="160" y="100"/>
                    <a:pt x="399" y="1"/>
                    <a:pt x="677" y="140"/>
                  </a:cubicBezTo>
                  <a:cubicBezTo>
                    <a:pt x="359" y="518"/>
                    <a:pt x="180" y="1"/>
                    <a:pt x="1" y="6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18"/>
            <p:cNvSpPr/>
            <p:nvPr/>
          </p:nvSpPr>
          <p:spPr>
            <a:xfrm>
              <a:off x="6415864" y="2290453"/>
              <a:ext cx="18372" cy="14666"/>
            </a:xfrm>
            <a:custGeom>
              <a:rect b="b" l="l" r="r" t="t"/>
              <a:pathLst>
                <a:path extrusionOk="0" h="379" w="458">
                  <a:moveTo>
                    <a:pt x="458" y="379"/>
                  </a:moveTo>
                  <a:cubicBezTo>
                    <a:pt x="199" y="359"/>
                    <a:pt x="99" y="180"/>
                    <a:pt x="0" y="1"/>
                  </a:cubicBezTo>
                  <a:cubicBezTo>
                    <a:pt x="199" y="60"/>
                    <a:pt x="378" y="180"/>
                    <a:pt x="458" y="37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18"/>
            <p:cNvSpPr/>
            <p:nvPr/>
          </p:nvSpPr>
          <p:spPr>
            <a:xfrm>
              <a:off x="6499619" y="2126491"/>
              <a:ext cx="99800" cy="19271"/>
            </a:xfrm>
            <a:custGeom>
              <a:rect b="b" l="l" r="r" t="t"/>
              <a:pathLst>
                <a:path extrusionOk="0" h="498" w="2488">
                  <a:moveTo>
                    <a:pt x="1950" y="20"/>
                  </a:moveTo>
                  <a:cubicBezTo>
                    <a:pt x="2089" y="160"/>
                    <a:pt x="2368" y="140"/>
                    <a:pt x="2487" y="339"/>
                  </a:cubicBezTo>
                  <a:cubicBezTo>
                    <a:pt x="1990" y="498"/>
                    <a:pt x="1075" y="418"/>
                    <a:pt x="1" y="140"/>
                  </a:cubicBezTo>
                  <a:cubicBezTo>
                    <a:pt x="319" y="1"/>
                    <a:pt x="319" y="1"/>
                    <a:pt x="916" y="20"/>
                  </a:cubicBezTo>
                  <a:lnTo>
                    <a:pt x="1950" y="20"/>
                  </a:lnTo>
                  <a:cubicBezTo>
                    <a:pt x="1970" y="40"/>
                    <a:pt x="1950" y="20"/>
                    <a:pt x="1950" y="2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18"/>
            <p:cNvSpPr/>
            <p:nvPr/>
          </p:nvSpPr>
          <p:spPr>
            <a:xfrm>
              <a:off x="6470898" y="2218862"/>
              <a:ext cx="182793" cy="90126"/>
            </a:xfrm>
            <a:custGeom>
              <a:rect b="b" l="l" r="r" t="t"/>
              <a:pathLst>
                <a:path extrusionOk="0" h="2329" w="4557">
                  <a:moveTo>
                    <a:pt x="916" y="100"/>
                  </a:moveTo>
                  <a:cubicBezTo>
                    <a:pt x="816" y="60"/>
                    <a:pt x="737" y="40"/>
                    <a:pt x="637" y="1"/>
                  </a:cubicBezTo>
                  <a:cubicBezTo>
                    <a:pt x="418" y="120"/>
                    <a:pt x="80" y="40"/>
                    <a:pt x="1" y="438"/>
                  </a:cubicBezTo>
                  <a:cubicBezTo>
                    <a:pt x="936" y="597"/>
                    <a:pt x="1831" y="836"/>
                    <a:pt x="2766" y="1055"/>
                  </a:cubicBezTo>
                  <a:cubicBezTo>
                    <a:pt x="2865" y="1214"/>
                    <a:pt x="3024" y="1254"/>
                    <a:pt x="3183" y="1353"/>
                  </a:cubicBezTo>
                  <a:cubicBezTo>
                    <a:pt x="3561" y="1632"/>
                    <a:pt x="4079" y="1711"/>
                    <a:pt x="4258" y="2229"/>
                  </a:cubicBezTo>
                  <a:cubicBezTo>
                    <a:pt x="4278" y="2308"/>
                    <a:pt x="4397" y="2328"/>
                    <a:pt x="4476" y="2249"/>
                  </a:cubicBezTo>
                  <a:cubicBezTo>
                    <a:pt x="4556" y="2189"/>
                    <a:pt x="4496" y="2109"/>
                    <a:pt x="4457" y="2030"/>
                  </a:cubicBezTo>
                  <a:cubicBezTo>
                    <a:pt x="4059" y="1433"/>
                    <a:pt x="3462" y="1194"/>
                    <a:pt x="2786" y="1055"/>
                  </a:cubicBezTo>
                  <a:cubicBezTo>
                    <a:pt x="2865" y="856"/>
                    <a:pt x="2825" y="737"/>
                    <a:pt x="2587" y="717"/>
                  </a:cubicBezTo>
                  <a:cubicBezTo>
                    <a:pt x="2308" y="697"/>
                    <a:pt x="2010" y="637"/>
                    <a:pt x="1811" y="438"/>
                  </a:cubicBezTo>
                  <a:cubicBezTo>
                    <a:pt x="1532" y="239"/>
                    <a:pt x="1214" y="200"/>
                    <a:pt x="916" y="10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18"/>
            <p:cNvSpPr/>
            <p:nvPr/>
          </p:nvSpPr>
          <p:spPr>
            <a:xfrm>
              <a:off x="6468491" y="2038725"/>
              <a:ext cx="197153" cy="33938"/>
            </a:xfrm>
            <a:custGeom>
              <a:rect b="b" l="l" r="r" t="t"/>
              <a:pathLst>
                <a:path extrusionOk="0" h="877" w="4915">
                  <a:moveTo>
                    <a:pt x="1254" y="80"/>
                  </a:moveTo>
                  <a:cubicBezTo>
                    <a:pt x="836" y="160"/>
                    <a:pt x="399" y="80"/>
                    <a:pt x="1" y="239"/>
                  </a:cubicBezTo>
                  <a:cubicBezTo>
                    <a:pt x="439" y="239"/>
                    <a:pt x="876" y="339"/>
                    <a:pt x="1254" y="80"/>
                  </a:cubicBezTo>
                  <a:cubicBezTo>
                    <a:pt x="1453" y="319"/>
                    <a:pt x="1791" y="41"/>
                    <a:pt x="2050" y="299"/>
                  </a:cubicBezTo>
                  <a:cubicBezTo>
                    <a:pt x="1572" y="498"/>
                    <a:pt x="996" y="379"/>
                    <a:pt x="538" y="876"/>
                  </a:cubicBezTo>
                  <a:cubicBezTo>
                    <a:pt x="1990" y="200"/>
                    <a:pt x="3462" y="697"/>
                    <a:pt x="4914" y="399"/>
                  </a:cubicBezTo>
                  <a:cubicBezTo>
                    <a:pt x="4278" y="100"/>
                    <a:pt x="3124" y="1"/>
                    <a:pt x="1254" y="8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6370376" y="1805495"/>
              <a:ext cx="213078" cy="147824"/>
            </a:xfrm>
            <a:custGeom>
              <a:rect b="b" l="l" r="r" t="t"/>
              <a:pathLst>
                <a:path extrusionOk="0" h="3820" w="5312">
                  <a:moveTo>
                    <a:pt x="2686" y="2726"/>
                  </a:moveTo>
                  <a:cubicBezTo>
                    <a:pt x="2725" y="2447"/>
                    <a:pt x="2885" y="2348"/>
                    <a:pt x="3024" y="2248"/>
                  </a:cubicBezTo>
                  <a:cubicBezTo>
                    <a:pt x="3720" y="1731"/>
                    <a:pt x="4297" y="1074"/>
                    <a:pt x="4794" y="358"/>
                  </a:cubicBezTo>
                  <a:cubicBezTo>
                    <a:pt x="4874" y="259"/>
                    <a:pt x="4914" y="179"/>
                    <a:pt x="4814" y="80"/>
                  </a:cubicBezTo>
                  <a:cubicBezTo>
                    <a:pt x="4735" y="0"/>
                    <a:pt x="4675" y="60"/>
                    <a:pt x="4575" y="80"/>
                  </a:cubicBezTo>
                  <a:cubicBezTo>
                    <a:pt x="4496" y="100"/>
                    <a:pt x="4416" y="159"/>
                    <a:pt x="4337" y="199"/>
                  </a:cubicBezTo>
                  <a:cubicBezTo>
                    <a:pt x="3223" y="876"/>
                    <a:pt x="2188" y="1671"/>
                    <a:pt x="1054" y="2328"/>
                  </a:cubicBezTo>
                  <a:cubicBezTo>
                    <a:pt x="915" y="2387"/>
                    <a:pt x="796" y="2547"/>
                    <a:pt x="716" y="2726"/>
                  </a:cubicBezTo>
                  <a:cubicBezTo>
                    <a:pt x="557" y="3123"/>
                    <a:pt x="557" y="3143"/>
                    <a:pt x="517" y="3143"/>
                  </a:cubicBezTo>
                  <a:cubicBezTo>
                    <a:pt x="239" y="3163"/>
                    <a:pt x="0" y="3322"/>
                    <a:pt x="100" y="3561"/>
                  </a:cubicBezTo>
                  <a:cubicBezTo>
                    <a:pt x="159" y="3760"/>
                    <a:pt x="458" y="3820"/>
                    <a:pt x="716" y="3720"/>
                  </a:cubicBezTo>
                  <a:lnTo>
                    <a:pt x="1094" y="3561"/>
                  </a:lnTo>
                  <a:cubicBezTo>
                    <a:pt x="1631" y="3322"/>
                    <a:pt x="2188" y="3123"/>
                    <a:pt x="2686" y="2845"/>
                  </a:cubicBezTo>
                  <a:cubicBezTo>
                    <a:pt x="3481" y="2447"/>
                    <a:pt x="4337" y="2169"/>
                    <a:pt x="5033" y="1592"/>
                  </a:cubicBezTo>
                  <a:cubicBezTo>
                    <a:pt x="5132" y="1532"/>
                    <a:pt x="5311" y="1472"/>
                    <a:pt x="5212" y="1273"/>
                  </a:cubicBezTo>
                  <a:cubicBezTo>
                    <a:pt x="4874" y="1592"/>
                    <a:pt x="4476" y="1850"/>
                    <a:pt x="4078" y="2089"/>
                  </a:cubicBezTo>
                  <a:cubicBezTo>
                    <a:pt x="3621" y="2288"/>
                    <a:pt x="3223" y="2547"/>
                    <a:pt x="2686" y="2726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6328057" y="2342036"/>
              <a:ext cx="83835" cy="158621"/>
            </a:xfrm>
            <a:custGeom>
              <a:rect b="b" l="l" r="r" t="t"/>
              <a:pathLst>
                <a:path extrusionOk="0" h="4099" w="2090">
                  <a:moveTo>
                    <a:pt x="1950" y="2587"/>
                  </a:moveTo>
                  <a:cubicBezTo>
                    <a:pt x="1851" y="2427"/>
                    <a:pt x="1771" y="2328"/>
                    <a:pt x="1672" y="2228"/>
                  </a:cubicBezTo>
                  <a:cubicBezTo>
                    <a:pt x="1314" y="1851"/>
                    <a:pt x="976" y="1512"/>
                    <a:pt x="717" y="1055"/>
                  </a:cubicBezTo>
                  <a:cubicBezTo>
                    <a:pt x="578" y="796"/>
                    <a:pt x="299" y="518"/>
                    <a:pt x="578" y="160"/>
                  </a:cubicBezTo>
                  <a:cubicBezTo>
                    <a:pt x="657" y="100"/>
                    <a:pt x="578" y="40"/>
                    <a:pt x="518" y="20"/>
                  </a:cubicBezTo>
                  <a:cubicBezTo>
                    <a:pt x="478" y="1"/>
                    <a:pt x="399" y="1"/>
                    <a:pt x="359" y="40"/>
                  </a:cubicBezTo>
                  <a:cubicBezTo>
                    <a:pt x="180" y="279"/>
                    <a:pt x="1" y="438"/>
                    <a:pt x="180" y="776"/>
                  </a:cubicBezTo>
                  <a:cubicBezTo>
                    <a:pt x="717" y="1831"/>
                    <a:pt x="1294" y="2885"/>
                    <a:pt x="1672" y="4019"/>
                  </a:cubicBezTo>
                  <a:cubicBezTo>
                    <a:pt x="1672" y="4039"/>
                    <a:pt x="1712" y="4079"/>
                    <a:pt x="1771" y="4098"/>
                  </a:cubicBezTo>
                  <a:cubicBezTo>
                    <a:pt x="2090" y="3382"/>
                    <a:pt x="1393" y="2885"/>
                    <a:pt x="1314" y="2228"/>
                  </a:cubicBezTo>
                  <a:cubicBezTo>
                    <a:pt x="1592" y="2228"/>
                    <a:pt x="1672" y="2527"/>
                    <a:pt x="1950" y="258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18"/>
            <p:cNvSpPr/>
            <p:nvPr/>
          </p:nvSpPr>
          <p:spPr>
            <a:xfrm>
              <a:off x="6430986" y="2475194"/>
              <a:ext cx="37545" cy="29294"/>
            </a:xfrm>
            <a:custGeom>
              <a:rect b="b" l="l" r="r" t="t"/>
              <a:pathLst>
                <a:path extrusionOk="0" h="757" w="936">
                  <a:moveTo>
                    <a:pt x="677" y="757"/>
                  </a:moveTo>
                  <a:cubicBezTo>
                    <a:pt x="936" y="1"/>
                    <a:pt x="41" y="279"/>
                    <a:pt x="1" y="1"/>
                  </a:cubicBezTo>
                  <a:cubicBezTo>
                    <a:pt x="180" y="160"/>
                    <a:pt x="339" y="498"/>
                    <a:pt x="677" y="75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18"/>
            <p:cNvSpPr/>
            <p:nvPr/>
          </p:nvSpPr>
          <p:spPr>
            <a:xfrm>
              <a:off x="6450160" y="2203461"/>
              <a:ext cx="23987" cy="9287"/>
            </a:xfrm>
            <a:custGeom>
              <a:rect b="b" l="l" r="r" t="t"/>
              <a:pathLst>
                <a:path extrusionOk="0" h="240" w="598">
                  <a:moveTo>
                    <a:pt x="597" y="220"/>
                  </a:moveTo>
                  <a:cubicBezTo>
                    <a:pt x="438" y="140"/>
                    <a:pt x="259" y="1"/>
                    <a:pt x="0" y="21"/>
                  </a:cubicBezTo>
                  <a:cubicBezTo>
                    <a:pt x="219" y="200"/>
                    <a:pt x="398" y="240"/>
                    <a:pt x="597" y="22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18"/>
            <p:cNvSpPr/>
            <p:nvPr/>
          </p:nvSpPr>
          <p:spPr>
            <a:xfrm>
              <a:off x="6367969" y="1803948"/>
              <a:ext cx="213880" cy="147051"/>
            </a:xfrm>
            <a:custGeom>
              <a:rect b="b" l="l" r="r" t="t"/>
              <a:pathLst>
                <a:path extrusionOk="0" h="3800" w="5332">
                  <a:moveTo>
                    <a:pt x="2746" y="2766"/>
                  </a:moveTo>
                  <a:cubicBezTo>
                    <a:pt x="3263" y="2587"/>
                    <a:pt x="3681" y="2368"/>
                    <a:pt x="4078" y="2089"/>
                  </a:cubicBezTo>
                  <a:cubicBezTo>
                    <a:pt x="4476" y="1831"/>
                    <a:pt x="4874" y="1592"/>
                    <a:pt x="5232" y="1274"/>
                  </a:cubicBezTo>
                  <a:cubicBezTo>
                    <a:pt x="5332" y="1473"/>
                    <a:pt x="5153" y="1512"/>
                    <a:pt x="5053" y="1592"/>
                  </a:cubicBezTo>
                  <a:cubicBezTo>
                    <a:pt x="4357" y="2169"/>
                    <a:pt x="3482" y="2427"/>
                    <a:pt x="2686" y="2825"/>
                  </a:cubicBezTo>
                  <a:cubicBezTo>
                    <a:pt x="2169" y="3104"/>
                    <a:pt x="1612" y="3323"/>
                    <a:pt x="1095" y="3561"/>
                  </a:cubicBezTo>
                  <a:lnTo>
                    <a:pt x="717" y="3701"/>
                  </a:lnTo>
                  <a:cubicBezTo>
                    <a:pt x="478" y="3800"/>
                    <a:pt x="179" y="3720"/>
                    <a:pt x="100" y="3561"/>
                  </a:cubicBezTo>
                  <a:cubicBezTo>
                    <a:pt x="0" y="3303"/>
                    <a:pt x="279" y="3163"/>
                    <a:pt x="518" y="3124"/>
                  </a:cubicBezTo>
                  <a:cubicBezTo>
                    <a:pt x="597" y="3124"/>
                    <a:pt x="577" y="3104"/>
                    <a:pt x="717" y="2706"/>
                  </a:cubicBezTo>
                  <a:cubicBezTo>
                    <a:pt x="776" y="2567"/>
                    <a:pt x="916" y="2408"/>
                    <a:pt x="1075" y="2308"/>
                  </a:cubicBezTo>
                  <a:cubicBezTo>
                    <a:pt x="2209" y="1671"/>
                    <a:pt x="3243" y="876"/>
                    <a:pt x="4357" y="199"/>
                  </a:cubicBezTo>
                  <a:cubicBezTo>
                    <a:pt x="4437" y="160"/>
                    <a:pt x="4496" y="120"/>
                    <a:pt x="4576" y="80"/>
                  </a:cubicBezTo>
                  <a:cubicBezTo>
                    <a:pt x="4655" y="40"/>
                    <a:pt x="4755" y="0"/>
                    <a:pt x="4834" y="80"/>
                  </a:cubicBezTo>
                  <a:cubicBezTo>
                    <a:pt x="4934" y="180"/>
                    <a:pt x="4874" y="259"/>
                    <a:pt x="4795" y="359"/>
                  </a:cubicBezTo>
                  <a:cubicBezTo>
                    <a:pt x="4297" y="1075"/>
                    <a:pt x="3740" y="1711"/>
                    <a:pt x="3044" y="2248"/>
                  </a:cubicBezTo>
                  <a:cubicBezTo>
                    <a:pt x="2964" y="2388"/>
                    <a:pt x="2805" y="2487"/>
                    <a:pt x="2746" y="2766"/>
                  </a:cubicBezTo>
                  <a:close/>
                  <a:moveTo>
                    <a:pt x="1771" y="2467"/>
                  </a:moveTo>
                  <a:cubicBezTo>
                    <a:pt x="2368" y="2189"/>
                    <a:pt x="2885" y="1831"/>
                    <a:pt x="3303" y="1294"/>
                  </a:cubicBezTo>
                  <a:cubicBezTo>
                    <a:pt x="2666" y="1532"/>
                    <a:pt x="2149" y="1910"/>
                    <a:pt x="1771" y="2467"/>
                  </a:cubicBezTo>
                  <a:close/>
                  <a:moveTo>
                    <a:pt x="2766" y="2209"/>
                  </a:moveTo>
                  <a:cubicBezTo>
                    <a:pt x="1910" y="2527"/>
                    <a:pt x="1075" y="3124"/>
                    <a:pt x="876" y="3522"/>
                  </a:cubicBezTo>
                  <a:cubicBezTo>
                    <a:pt x="1492" y="3024"/>
                    <a:pt x="2209" y="2865"/>
                    <a:pt x="2766" y="220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18"/>
            <p:cNvSpPr/>
            <p:nvPr/>
          </p:nvSpPr>
          <p:spPr>
            <a:xfrm>
              <a:off x="6328860" y="2300475"/>
              <a:ext cx="83033" cy="206335"/>
            </a:xfrm>
            <a:custGeom>
              <a:rect b="b" l="l" r="r" t="t"/>
              <a:pathLst>
                <a:path extrusionOk="0" h="5332" w="2070">
                  <a:moveTo>
                    <a:pt x="1871" y="4078"/>
                  </a:moveTo>
                  <a:cubicBezTo>
                    <a:pt x="1851" y="3899"/>
                    <a:pt x="1791" y="3760"/>
                    <a:pt x="1751" y="3581"/>
                  </a:cubicBezTo>
                  <a:cubicBezTo>
                    <a:pt x="1791" y="3601"/>
                    <a:pt x="1851" y="3621"/>
                    <a:pt x="1930" y="3661"/>
                  </a:cubicBezTo>
                  <a:cubicBezTo>
                    <a:pt x="1831" y="3521"/>
                    <a:pt x="1771" y="3422"/>
                    <a:pt x="1692" y="3362"/>
                  </a:cubicBezTo>
                  <a:cubicBezTo>
                    <a:pt x="1373" y="2268"/>
                    <a:pt x="876" y="1194"/>
                    <a:pt x="438" y="179"/>
                  </a:cubicBezTo>
                  <a:cubicBezTo>
                    <a:pt x="359" y="0"/>
                    <a:pt x="80" y="219"/>
                    <a:pt x="160" y="398"/>
                  </a:cubicBezTo>
                  <a:cubicBezTo>
                    <a:pt x="239" y="597"/>
                    <a:pt x="299" y="776"/>
                    <a:pt x="379" y="975"/>
                  </a:cubicBezTo>
                  <a:cubicBezTo>
                    <a:pt x="359" y="975"/>
                    <a:pt x="339" y="995"/>
                    <a:pt x="339" y="1015"/>
                  </a:cubicBezTo>
                  <a:cubicBezTo>
                    <a:pt x="299" y="1094"/>
                    <a:pt x="299" y="1114"/>
                    <a:pt x="339" y="1194"/>
                  </a:cubicBezTo>
                  <a:cubicBezTo>
                    <a:pt x="180" y="1393"/>
                    <a:pt x="1" y="1572"/>
                    <a:pt x="180" y="1890"/>
                  </a:cubicBezTo>
                  <a:cubicBezTo>
                    <a:pt x="737" y="2964"/>
                    <a:pt x="1294" y="3999"/>
                    <a:pt x="1672" y="5153"/>
                  </a:cubicBezTo>
                  <a:cubicBezTo>
                    <a:pt x="1672" y="5172"/>
                    <a:pt x="1731" y="5192"/>
                    <a:pt x="1771" y="5212"/>
                  </a:cubicBezTo>
                  <a:lnTo>
                    <a:pt x="1771" y="5192"/>
                  </a:lnTo>
                  <a:cubicBezTo>
                    <a:pt x="1831" y="5332"/>
                    <a:pt x="2070" y="5172"/>
                    <a:pt x="2070" y="5053"/>
                  </a:cubicBezTo>
                  <a:cubicBezTo>
                    <a:pt x="2050" y="4695"/>
                    <a:pt x="1970" y="4377"/>
                    <a:pt x="1871" y="4078"/>
                  </a:cubicBezTo>
                  <a:close/>
                  <a:moveTo>
                    <a:pt x="458" y="1472"/>
                  </a:moveTo>
                  <a:cubicBezTo>
                    <a:pt x="478" y="1572"/>
                    <a:pt x="518" y="1632"/>
                    <a:pt x="538" y="1731"/>
                  </a:cubicBezTo>
                  <a:cubicBezTo>
                    <a:pt x="558" y="1830"/>
                    <a:pt x="578" y="1930"/>
                    <a:pt x="637" y="2029"/>
                  </a:cubicBezTo>
                  <a:cubicBezTo>
                    <a:pt x="538" y="1870"/>
                    <a:pt x="399" y="1671"/>
                    <a:pt x="458" y="1472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18"/>
            <p:cNvSpPr/>
            <p:nvPr/>
          </p:nvSpPr>
          <p:spPr>
            <a:xfrm>
              <a:off x="6471700" y="2219636"/>
              <a:ext cx="112556" cy="41600"/>
            </a:xfrm>
            <a:custGeom>
              <a:rect b="b" l="l" r="r" t="t"/>
              <a:pathLst>
                <a:path extrusionOk="0" h="1075" w="2806">
                  <a:moveTo>
                    <a:pt x="2766" y="1075"/>
                  </a:moveTo>
                  <a:cubicBezTo>
                    <a:pt x="1851" y="836"/>
                    <a:pt x="955" y="577"/>
                    <a:pt x="0" y="438"/>
                  </a:cubicBezTo>
                  <a:cubicBezTo>
                    <a:pt x="80" y="40"/>
                    <a:pt x="418" y="100"/>
                    <a:pt x="657" y="1"/>
                  </a:cubicBezTo>
                  <a:cubicBezTo>
                    <a:pt x="557" y="219"/>
                    <a:pt x="717" y="239"/>
                    <a:pt x="856" y="239"/>
                  </a:cubicBezTo>
                  <a:cubicBezTo>
                    <a:pt x="916" y="239"/>
                    <a:pt x="995" y="180"/>
                    <a:pt x="916" y="80"/>
                  </a:cubicBezTo>
                  <a:cubicBezTo>
                    <a:pt x="1214" y="180"/>
                    <a:pt x="1552" y="219"/>
                    <a:pt x="1791" y="438"/>
                  </a:cubicBezTo>
                  <a:cubicBezTo>
                    <a:pt x="1990" y="637"/>
                    <a:pt x="2288" y="697"/>
                    <a:pt x="2567" y="717"/>
                  </a:cubicBezTo>
                  <a:cubicBezTo>
                    <a:pt x="2785" y="776"/>
                    <a:pt x="2805" y="896"/>
                    <a:pt x="2766" y="1075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18"/>
            <p:cNvSpPr/>
            <p:nvPr/>
          </p:nvSpPr>
          <p:spPr>
            <a:xfrm>
              <a:off x="6582611" y="2261197"/>
              <a:ext cx="71079" cy="50075"/>
            </a:xfrm>
            <a:custGeom>
              <a:rect b="b" l="l" r="r" t="t"/>
              <a:pathLst>
                <a:path extrusionOk="0" h="1294" w="1772">
                  <a:moveTo>
                    <a:pt x="1" y="21"/>
                  </a:moveTo>
                  <a:cubicBezTo>
                    <a:pt x="677" y="120"/>
                    <a:pt x="1274" y="399"/>
                    <a:pt x="1672" y="995"/>
                  </a:cubicBezTo>
                  <a:cubicBezTo>
                    <a:pt x="1711" y="1055"/>
                    <a:pt x="1771" y="1135"/>
                    <a:pt x="1691" y="1214"/>
                  </a:cubicBezTo>
                  <a:cubicBezTo>
                    <a:pt x="1612" y="1294"/>
                    <a:pt x="1493" y="1254"/>
                    <a:pt x="1473" y="1194"/>
                  </a:cubicBezTo>
                  <a:cubicBezTo>
                    <a:pt x="1294" y="657"/>
                    <a:pt x="776" y="558"/>
                    <a:pt x="398" y="319"/>
                  </a:cubicBezTo>
                  <a:cubicBezTo>
                    <a:pt x="279" y="200"/>
                    <a:pt x="100" y="140"/>
                    <a:pt x="1" y="21"/>
                  </a:cubicBezTo>
                  <a:cubicBezTo>
                    <a:pt x="1" y="1"/>
                    <a:pt x="1" y="21"/>
                    <a:pt x="1" y="2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18"/>
            <p:cNvSpPr/>
            <p:nvPr/>
          </p:nvSpPr>
          <p:spPr>
            <a:xfrm>
              <a:off x="6430986" y="2475194"/>
              <a:ext cx="37545" cy="29294"/>
            </a:xfrm>
            <a:custGeom>
              <a:rect b="b" l="l" r="r" t="t"/>
              <a:pathLst>
                <a:path extrusionOk="0" h="757" w="936">
                  <a:moveTo>
                    <a:pt x="677" y="757"/>
                  </a:moveTo>
                  <a:cubicBezTo>
                    <a:pt x="339" y="498"/>
                    <a:pt x="180" y="160"/>
                    <a:pt x="1" y="1"/>
                  </a:cubicBezTo>
                  <a:cubicBezTo>
                    <a:pt x="41" y="279"/>
                    <a:pt x="936" y="1"/>
                    <a:pt x="677" y="75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18"/>
            <p:cNvSpPr/>
            <p:nvPr/>
          </p:nvSpPr>
          <p:spPr>
            <a:xfrm>
              <a:off x="6517990" y="2040273"/>
              <a:ext cx="842" cy="1587"/>
            </a:xfrm>
            <a:custGeom>
              <a:rect b="b" l="l" r="r" t="t"/>
              <a:pathLst>
                <a:path extrusionOk="0" h="41" w="21">
                  <a:moveTo>
                    <a:pt x="20" y="1"/>
                  </a:moveTo>
                  <a:lnTo>
                    <a:pt x="0" y="40"/>
                  </a:lnTo>
                  <a:cubicBezTo>
                    <a:pt x="0" y="40"/>
                    <a:pt x="20" y="40"/>
                    <a:pt x="20" y="1"/>
                  </a:cubicBezTo>
                  <a:cubicBezTo>
                    <a:pt x="20" y="40"/>
                    <a:pt x="20" y="1"/>
                    <a:pt x="20" y="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18"/>
            <p:cNvSpPr/>
            <p:nvPr/>
          </p:nvSpPr>
          <p:spPr>
            <a:xfrm>
              <a:off x="6518792" y="2040273"/>
              <a:ext cx="842" cy="1587"/>
            </a:xfrm>
            <a:custGeom>
              <a:rect b="b" l="l" r="r" t="t"/>
              <a:pathLst>
                <a:path extrusionOk="0" h="41" w="21">
                  <a:moveTo>
                    <a:pt x="20" y="40"/>
                  </a:moveTo>
                  <a:cubicBezTo>
                    <a:pt x="20" y="1"/>
                    <a:pt x="0" y="1"/>
                    <a:pt x="20" y="40"/>
                  </a:cubicBezTo>
                  <a:lnTo>
                    <a:pt x="20" y="40"/>
                  </a:lnTo>
                  <a:cubicBezTo>
                    <a:pt x="0" y="40"/>
                    <a:pt x="20" y="40"/>
                    <a:pt x="20" y="4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18"/>
            <p:cNvSpPr/>
            <p:nvPr/>
          </p:nvSpPr>
          <p:spPr>
            <a:xfrm>
              <a:off x="6430224" y="2039499"/>
              <a:ext cx="235420" cy="33164"/>
            </a:xfrm>
            <a:custGeom>
              <a:rect b="b" l="l" r="r" t="t"/>
              <a:pathLst>
                <a:path extrusionOk="0" h="857" w="5869">
                  <a:moveTo>
                    <a:pt x="5868" y="379"/>
                  </a:moveTo>
                  <a:cubicBezTo>
                    <a:pt x="5689" y="299"/>
                    <a:pt x="5490" y="219"/>
                    <a:pt x="5232" y="180"/>
                  </a:cubicBezTo>
                  <a:cubicBezTo>
                    <a:pt x="5232" y="120"/>
                    <a:pt x="5192" y="80"/>
                    <a:pt x="5132" y="100"/>
                  </a:cubicBezTo>
                  <a:cubicBezTo>
                    <a:pt x="5093" y="100"/>
                    <a:pt x="5033" y="120"/>
                    <a:pt x="4973" y="120"/>
                  </a:cubicBezTo>
                  <a:cubicBezTo>
                    <a:pt x="4297" y="21"/>
                    <a:pt x="3402" y="1"/>
                    <a:pt x="2228" y="21"/>
                  </a:cubicBezTo>
                  <a:cubicBezTo>
                    <a:pt x="2248" y="60"/>
                    <a:pt x="2248" y="80"/>
                    <a:pt x="2288" y="80"/>
                  </a:cubicBezTo>
                  <a:cubicBezTo>
                    <a:pt x="2228" y="80"/>
                    <a:pt x="2188" y="80"/>
                    <a:pt x="2148" y="60"/>
                  </a:cubicBezTo>
                  <a:cubicBezTo>
                    <a:pt x="2188" y="60"/>
                    <a:pt x="2188" y="21"/>
                    <a:pt x="2208" y="21"/>
                  </a:cubicBezTo>
                  <a:cubicBezTo>
                    <a:pt x="2148" y="21"/>
                    <a:pt x="2109" y="60"/>
                    <a:pt x="2089" y="60"/>
                  </a:cubicBezTo>
                  <a:cubicBezTo>
                    <a:pt x="2009" y="60"/>
                    <a:pt x="1930" y="21"/>
                    <a:pt x="1870" y="21"/>
                  </a:cubicBezTo>
                  <a:cubicBezTo>
                    <a:pt x="1810" y="21"/>
                    <a:pt x="1790" y="60"/>
                    <a:pt x="1731" y="80"/>
                  </a:cubicBezTo>
                  <a:cubicBezTo>
                    <a:pt x="1492" y="80"/>
                    <a:pt x="1214" y="100"/>
                    <a:pt x="995" y="219"/>
                  </a:cubicBezTo>
                  <a:cubicBezTo>
                    <a:pt x="1214" y="219"/>
                    <a:pt x="1432" y="259"/>
                    <a:pt x="1671" y="219"/>
                  </a:cubicBezTo>
                  <a:cubicBezTo>
                    <a:pt x="1631" y="279"/>
                    <a:pt x="1671" y="359"/>
                    <a:pt x="1731" y="359"/>
                  </a:cubicBezTo>
                  <a:cubicBezTo>
                    <a:pt x="1890" y="379"/>
                    <a:pt x="2009" y="418"/>
                    <a:pt x="2168" y="458"/>
                  </a:cubicBezTo>
                  <a:cubicBezTo>
                    <a:pt x="1492" y="458"/>
                    <a:pt x="796" y="478"/>
                    <a:pt x="119" y="518"/>
                  </a:cubicBezTo>
                  <a:cubicBezTo>
                    <a:pt x="100" y="518"/>
                    <a:pt x="40" y="518"/>
                    <a:pt x="40" y="578"/>
                  </a:cubicBezTo>
                  <a:lnTo>
                    <a:pt x="40" y="578"/>
                  </a:lnTo>
                  <a:cubicBezTo>
                    <a:pt x="20" y="617"/>
                    <a:pt x="0" y="697"/>
                    <a:pt x="80" y="697"/>
                  </a:cubicBezTo>
                  <a:cubicBezTo>
                    <a:pt x="597" y="757"/>
                    <a:pt x="1094" y="757"/>
                    <a:pt x="1611" y="776"/>
                  </a:cubicBezTo>
                  <a:lnTo>
                    <a:pt x="1532" y="856"/>
                  </a:lnTo>
                  <a:cubicBezTo>
                    <a:pt x="1591" y="816"/>
                    <a:pt x="1671" y="796"/>
                    <a:pt x="1711" y="776"/>
                  </a:cubicBezTo>
                  <a:lnTo>
                    <a:pt x="3660" y="776"/>
                  </a:lnTo>
                  <a:cubicBezTo>
                    <a:pt x="3720" y="776"/>
                    <a:pt x="3780" y="717"/>
                    <a:pt x="3819" y="677"/>
                  </a:cubicBezTo>
                  <a:lnTo>
                    <a:pt x="3879" y="677"/>
                  </a:lnTo>
                  <a:cubicBezTo>
                    <a:pt x="4217" y="677"/>
                    <a:pt x="4695" y="677"/>
                    <a:pt x="5013" y="478"/>
                  </a:cubicBezTo>
                  <a:cubicBezTo>
                    <a:pt x="5272" y="478"/>
                    <a:pt x="5570" y="458"/>
                    <a:pt x="5868" y="37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18"/>
            <p:cNvSpPr/>
            <p:nvPr/>
          </p:nvSpPr>
          <p:spPr>
            <a:xfrm>
              <a:off x="6450160" y="2204234"/>
              <a:ext cx="23987" cy="8513"/>
            </a:xfrm>
            <a:custGeom>
              <a:rect b="b" l="l" r="r" t="t"/>
              <a:pathLst>
                <a:path extrusionOk="0" h="220" w="598">
                  <a:moveTo>
                    <a:pt x="597" y="200"/>
                  </a:moveTo>
                  <a:cubicBezTo>
                    <a:pt x="398" y="220"/>
                    <a:pt x="219" y="180"/>
                    <a:pt x="0" y="1"/>
                  </a:cubicBezTo>
                  <a:cubicBezTo>
                    <a:pt x="259" y="1"/>
                    <a:pt x="438" y="120"/>
                    <a:pt x="597" y="20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18"/>
            <p:cNvSpPr/>
            <p:nvPr/>
          </p:nvSpPr>
          <p:spPr>
            <a:xfrm>
              <a:off x="6492438" y="2219636"/>
              <a:ext cx="18412" cy="9287"/>
            </a:xfrm>
            <a:custGeom>
              <a:rect b="b" l="l" r="r" t="t"/>
              <a:pathLst>
                <a:path extrusionOk="0" h="240" w="459">
                  <a:moveTo>
                    <a:pt x="379" y="80"/>
                  </a:moveTo>
                  <a:cubicBezTo>
                    <a:pt x="458" y="180"/>
                    <a:pt x="399" y="239"/>
                    <a:pt x="299" y="239"/>
                  </a:cubicBezTo>
                  <a:cubicBezTo>
                    <a:pt x="180" y="219"/>
                    <a:pt x="1" y="199"/>
                    <a:pt x="100" y="1"/>
                  </a:cubicBezTo>
                  <a:cubicBezTo>
                    <a:pt x="200" y="20"/>
                    <a:pt x="299" y="40"/>
                    <a:pt x="379" y="8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18"/>
            <p:cNvSpPr/>
            <p:nvPr/>
          </p:nvSpPr>
          <p:spPr>
            <a:xfrm>
              <a:off x="6438968" y="1853983"/>
              <a:ext cx="61492" cy="45470"/>
            </a:xfrm>
            <a:custGeom>
              <a:rect b="b" l="l" r="r" t="t"/>
              <a:pathLst>
                <a:path extrusionOk="0" h="1175" w="1533">
                  <a:moveTo>
                    <a:pt x="1" y="1174"/>
                  </a:moveTo>
                  <a:cubicBezTo>
                    <a:pt x="399" y="617"/>
                    <a:pt x="916" y="239"/>
                    <a:pt x="1533" y="1"/>
                  </a:cubicBezTo>
                  <a:cubicBezTo>
                    <a:pt x="1115" y="538"/>
                    <a:pt x="598" y="896"/>
                    <a:pt x="1" y="1174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18"/>
            <p:cNvSpPr/>
            <p:nvPr/>
          </p:nvSpPr>
          <p:spPr>
            <a:xfrm>
              <a:off x="6403068" y="1889392"/>
              <a:ext cx="75853" cy="50849"/>
            </a:xfrm>
            <a:custGeom>
              <a:rect b="b" l="l" r="r" t="t"/>
              <a:pathLst>
                <a:path extrusionOk="0" h="1314" w="1891">
                  <a:moveTo>
                    <a:pt x="1891" y="1"/>
                  </a:moveTo>
                  <a:cubicBezTo>
                    <a:pt x="1334" y="657"/>
                    <a:pt x="617" y="856"/>
                    <a:pt x="1" y="1314"/>
                  </a:cubicBezTo>
                  <a:cubicBezTo>
                    <a:pt x="200" y="896"/>
                    <a:pt x="1035" y="319"/>
                    <a:pt x="1891" y="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18"/>
            <p:cNvSpPr/>
            <p:nvPr/>
          </p:nvSpPr>
          <p:spPr>
            <a:xfrm>
              <a:off x="6395888" y="1828598"/>
              <a:ext cx="139672" cy="109320"/>
            </a:xfrm>
            <a:custGeom>
              <a:rect b="b" l="l" r="r" t="t"/>
              <a:pathLst>
                <a:path extrusionOk="0" h="2825" w="3482">
                  <a:moveTo>
                    <a:pt x="3382" y="60"/>
                  </a:moveTo>
                  <a:cubicBezTo>
                    <a:pt x="2746" y="298"/>
                    <a:pt x="2149" y="836"/>
                    <a:pt x="1592" y="1253"/>
                  </a:cubicBezTo>
                  <a:cubicBezTo>
                    <a:pt x="1015" y="1671"/>
                    <a:pt x="478" y="2168"/>
                    <a:pt x="60" y="2725"/>
                  </a:cubicBezTo>
                  <a:cubicBezTo>
                    <a:pt x="1" y="2765"/>
                    <a:pt x="80" y="2825"/>
                    <a:pt x="100" y="2765"/>
                  </a:cubicBezTo>
                  <a:cubicBezTo>
                    <a:pt x="597" y="2268"/>
                    <a:pt x="1115" y="1830"/>
                    <a:pt x="1672" y="1393"/>
                  </a:cubicBezTo>
                  <a:cubicBezTo>
                    <a:pt x="2249" y="975"/>
                    <a:pt x="2905" y="637"/>
                    <a:pt x="3442" y="159"/>
                  </a:cubicBezTo>
                  <a:cubicBezTo>
                    <a:pt x="3482" y="100"/>
                    <a:pt x="3482" y="0"/>
                    <a:pt x="3382" y="6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18"/>
            <p:cNvSpPr/>
            <p:nvPr/>
          </p:nvSpPr>
          <p:spPr>
            <a:xfrm>
              <a:off x="6552286" y="2211935"/>
              <a:ext cx="99800" cy="59323"/>
            </a:xfrm>
            <a:custGeom>
              <a:rect b="b" l="l" r="r" t="t"/>
              <a:pathLst>
                <a:path extrusionOk="0" h="1533" w="2488">
                  <a:moveTo>
                    <a:pt x="2388" y="1373"/>
                  </a:moveTo>
                  <a:cubicBezTo>
                    <a:pt x="1552" y="1015"/>
                    <a:pt x="757" y="677"/>
                    <a:pt x="80" y="21"/>
                  </a:cubicBezTo>
                  <a:cubicBezTo>
                    <a:pt x="60" y="1"/>
                    <a:pt x="1" y="40"/>
                    <a:pt x="40" y="100"/>
                  </a:cubicBezTo>
                  <a:cubicBezTo>
                    <a:pt x="597" y="776"/>
                    <a:pt x="1433" y="1413"/>
                    <a:pt x="2328" y="1532"/>
                  </a:cubicBezTo>
                  <a:cubicBezTo>
                    <a:pt x="2388" y="1532"/>
                    <a:pt x="2487" y="1413"/>
                    <a:pt x="2388" y="1373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18"/>
            <p:cNvSpPr/>
            <p:nvPr/>
          </p:nvSpPr>
          <p:spPr>
            <a:xfrm>
              <a:off x="6510810" y="2132644"/>
              <a:ext cx="175572" cy="44696"/>
            </a:xfrm>
            <a:custGeom>
              <a:rect b="b" l="l" r="r" t="t"/>
              <a:pathLst>
                <a:path extrusionOk="0" h="1155" w="4377">
                  <a:moveTo>
                    <a:pt x="4198" y="777"/>
                  </a:moveTo>
                  <a:cubicBezTo>
                    <a:pt x="4118" y="737"/>
                    <a:pt x="4078" y="677"/>
                    <a:pt x="4019" y="637"/>
                  </a:cubicBezTo>
                  <a:cubicBezTo>
                    <a:pt x="3979" y="578"/>
                    <a:pt x="3899" y="597"/>
                    <a:pt x="3879" y="657"/>
                  </a:cubicBezTo>
                  <a:cubicBezTo>
                    <a:pt x="2706" y="299"/>
                    <a:pt x="1472" y="359"/>
                    <a:pt x="279" y="40"/>
                  </a:cubicBezTo>
                  <a:cubicBezTo>
                    <a:pt x="139" y="1"/>
                    <a:pt x="0" y="200"/>
                    <a:pt x="139" y="259"/>
                  </a:cubicBezTo>
                  <a:cubicBezTo>
                    <a:pt x="478" y="399"/>
                    <a:pt x="716" y="538"/>
                    <a:pt x="1015" y="737"/>
                  </a:cubicBezTo>
                  <a:cubicBezTo>
                    <a:pt x="1035" y="757"/>
                    <a:pt x="1114" y="677"/>
                    <a:pt x="1074" y="657"/>
                  </a:cubicBezTo>
                  <a:cubicBezTo>
                    <a:pt x="995" y="597"/>
                    <a:pt x="915" y="538"/>
                    <a:pt x="816" y="478"/>
                  </a:cubicBezTo>
                  <a:cubicBezTo>
                    <a:pt x="1870" y="737"/>
                    <a:pt x="2984" y="677"/>
                    <a:pt x="3999" y="1055"/>
                  </a:cubicBezTo>
                  <a:cubicBezTo>
                    <a:pt x="4158" y="1154"/>
                    <a:pt x="4377" y="876"/>
                    <a:pt x="4198" y="77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8" name="Google Shape;928;p18"/>
          <p:cNvGrpSpPr/>
          <p:nvPr/>
        </p:nvGrpSpPr>
        <p:grpSpPr>
          <a:xfrm>
            <a:off x="815325" y="5397463"/>
            <a:ext cx="720773" cy="2472206"/>
            <a:chOff x="815325" y="5397463"/>
            <a:chExt cx="720773" cy="2472206"/>
          </a:xfrm>
        </p:grpSpPr>
        <p:sp>
          <p:nvSpPr>
            <p:cNvPr id="929" name="Google Shape;929;p18"/>
            <p:cNvSpPr/>
            <p:nvPr/>
          </p:nvSpPr>
          <p:spPr>
            <a:xfrm>
              <a:off x="815325" y="5397463"/>
              <a:ext cx="720773" cy="2472206"/>
            </a:xfrm>
            <a:custGeom>
              <a:rect b="b" l="l" r="r" t="t"/>
              <a:pathLst>
                <a:path extrusionOk="0" h="36256" w="10206">
                  <a:moveTo>
                    <a:pt x="3124" y="627"/>
                  </a:moveTo>
                  <a:cubicBezTo>
                    <a:pt x="5054" y="727"/>
                    <a:pt x="6923" y="826"/>
                    <a:pt x="8853" y="906"/>
                  </a:cubicBezTo>
                  <a:cubicBezTo>
                    <a:pt x="8654" y="1164"/>
                    <a:pt x="8455" y="1443"/>
                    <a:pt x="8216" y="1721"/>
                  </a:cubicBezTo>
                  <a:cubicBezTo>
                    <a:pt x="5889" y="1761"/>
                    <a:pt x="3562" y="1900"/>
                    <a:pt x="1214" y="2119"/>
                  </a:cubicBezTo>
                  <a:cubicBezTo>
                    <a:pt x="1851" y="1622"/>
                    <a:pt x="2487" y="1105"/>
                    <a:pt x="3124" y="627"/>
                  </a:cubicBezTo>
                  <a:close/>
                  <a:moveTo>
                    <a:pt x="9291" y="1204"/>
                  </a:moveTo>
                  <a:cubicBezTo>
                    <a:pt x="9390" y="12046"/>
                    <a:pt x="9490" y="22887"/>
                    <a:pt x="9629" y="33689"/>
                  </a:cubicBezTo>
                  <a:cubicBezTo>
                    <a:pt x="9629" y="33729"/>
                    <a:pt x="9629" y="33749"/>
                    <a:pt x="9649" y="33769"/>
                  </a:cubicBezTo>
                  <a:cubicBezTo>
                    <a:pt x="9271" y="34266"/>
                    <a:pt x="8953" y="34763"/>
                    <a:pt x="8634" y="35261"/>
                  </a:cubicBezTo>
                  <a:cubicBezTo>
                    <a:pt x="8714" y="24200"/>
                    <a:pt x="8714" y="13140"/>
                    <a:pt x="8634" y="2080"/>
                  </a:cubicBezTo>
                  <a:cubicBezTo>
                    <a:pt x="8873" y="1801"/>
                    <a:pt x="9072" y="1483"/>
                    <a:pt x="9291" y="1204"/>
                  </a:cubicBezTo>
                  <a:close/>
                  <a:moveTo>
                    <a:pt x="8077" y="2259"/>
                  </a:moveTo>
                  <a:cubicBezTo>
                    <a:pt x="8157" y="13398"/>
                    <a:pt x="8157" y="24538"/>
                    <a:pt x="8077" y="35678"/>
                  </a:cubicBezTo>
                  <a:cubicBezTo>
                    <a:pt x="5591" y="35658"/>
                    <a:pt x="3104" y="35658"/>
                    <a:pt x="617" y="35639"/>
                  </a:cubicBezTo>
                  <a:cubicBezTo>
                    <a:pt x="578" y="24678"/>
                    <a:pt x="598" y="13697"/>
                    <a:pt x="538" y="2736"/>
                  </a:cubicBezTo>
                  <a:cubicBezTo>
                    <a:pt x="3064" y="2497"/>
                    <a:pt x="5571" y="2318"/>
                    <a:pt x="8077" y="2259"/>
                  </a:cubicBezTo>
                  <a:close/>
                  <a:moveTo>
                    <a:pt x="3073" y="0"/>
                  </a:moveTo>
                  <a:cubicBezTo>
                    <a:pt x="3038" y="0"/>
                    <a:pt x="3001" y="9"/>
                    <a:pt x="2965" y="31"/>
                  </a:cubicBezTo>
                  <a:lnTo>
                    <a:pt x="2925" y="31"/>
                  </a:lnTo>
                  <a:cubicBezTo>
                    <a:pt x="2786" y="31"/>
                    <a:pt x="2686" y="130"/>
                    <a:pt x="2686" y="249"/>
                  </a:cubicBezTo>
                  <a:cubicBezTo>
                    <a:pt x="1811" y="906"/>
                    <a:pt x="995" y="1602"/>
                    <a:pt x="120" y="2239"/>
                  </a:cubicBezTo>
                  <a:lnTo>
                    <a:pt x="100" y="2259"/>
                  </a:lnTo>
                  <a:cubicBezTo>
                    <a:pt x="21" y="2318"/>
                    <a:pt x="1" y="2398"/>
                    <a:pt x="1" y="2497"/>
                  </a:cubicBezTo>
                  <a:cubicBezTo>
                    <a:pt x="41" y="13637"/>
                    <a:pt x="21" y="24777"/>
                    <a:pt x="80" y="35937"/>
                  </a:cubicBezTo>
                  <a:cubicBezTo>
                    <a:pt x="80" y="36076"/>
                    <a:pt x="200" y="36215"/>
                    <a:pt x="339" y="36215"/>
                  </a:cubicBezTo>
                  <a:cubicBezTo>
                    <a:pt x="3024" y="36235"/>
                    <a:pt x="5690" y="36235"/>
                    <a:pt x="8376" y="36255"/>
                  </a:cubicBezTo>
                  <a:cubicBezTo>
                    <a:pt x="8435" y="36255"/>
                    <a:pt x="8475" y="36235"/>
                    <a:pt x="8495" y="36235"/>
                  </a:cubicBezTo>
                  <a:cubicBezTo>
                    <a:pt x="8536" y="36247"/>
                    <a:pt x="8574" y="36253"/>
                    <a:pt x="8611" y="36253"/>
                  </a:cubicBezTo>
                  <a:cubicBezTo>
                    <a:pt x="8699" y="36253"/>
                    <a:pt x="8771" y="36215"/>
                    <a:pt x="8813" y="36116"/>
                  </a:cubicBezTo>
                  <a:cubicBezTo>
                    <a:pt x="9211" y="35380"/>
                    <a:pt x="9669" y="34723"/>
                    <a:pt x="10166" y="34047"/>
                  </a:cubicBezTo>
                  <a:cubicBezTo>
                    <a:pt x="10206" y="33928"/>
                    <a:pt x="10206" y="33828"/>
                    <a:pt x="10166" y="33749"/>
                  </a:cubicBezTo>
                  <a:lnTo>
                    <a:pt x="10166" y="33689"/>
                  </a:lnTo>
                  <a:cubicBezTo>
                    <a:pt x="10067" y="22688"/>
                    <a:pt x="9947" y="11648"/>
                    <a:pt x="9848" y="627"/>
                  </a:cubicBezTo>
                  <a:cubicBezTo>
                    <a:pt x="9848" y="444"/>
                    <a:pt x="9709" y="359"/>
                    <a:pt x="9570" y="359"/>
                  </a:cubicBezTo>
                  <a:cubicBezTo>
                    <a:pt x="9543" y="359"/>
                    <a:pt x="9516" y="362"/>
                    <a:pt x="9490" y="369"/>
                  </a:cubicBezTo>
                  <a:cubicBezTo>
                    <a:pt x="9450" y="349"/>
                    <a:pt x="9430" y="349"/>
                    <a:pt x="9370" y="349"/>
                  </a:cubicBezTo>
                  <a:cubicBezTo>
                    <a:pt x="7341" y="249"/>
                    <a:pt x="5292" y="150"/>
                    <a:pt x="3223" y="50"/>
                  </a:cubicBezTo>
                  <a:cubicBezTo>
                    <a:pt x="3186" y="25"/>
                    <a:pt x="3132" y="0"/>
                    <a:pt x="30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18"/>
            <p:cNvSpPr/>
            <p:nvPr/>
          </p:nvSpPr>
          <p:spPr>
            <a:xfrm>
              <a:off x="892584" y="6482225"/>
              <a:ext cx="476349" cy="1303268"/>
            </a:xfrm>
            <a:custGeom>
              <a:rect b="b" l="l" r="r" t="t"/>
              <a:pathLst>
                <a:path extrusionOk="0" h="19113" w="6745">
                  <a:moveTo>
                    <a:pt x="2535" y="204"/>
                  </a:moveTo>
                  <a:cubicBezTo>
                    <a:pt x="2914" y="204"/>
                    <a:pt x="3309" y="264"/>
                    <a:pt x="3621" y="274"/>
                  </a:cubicBezTo>
                  <a:cubicBezTo>
                    <a:pt x="3726" y="282"/>
                    <a:pt x="3836" y="285"/>
                    <a:pt x="3949" y="285"/>
                  </a:cubicBezTo>
                  <a:cubicBezTo>
                    <a:pt x="4189" y="285"/>
                    <a:pt x="4443" y="273"/>
                    <a:pt x="4690" y="273"/>
                  </a:cubicBezTo>
                  <a:cubicBezTo>
                    <a:pt x="4944" y="273"/>
                    <a:pt x="5191" y="285"/>
                    <a:pt x="5412" y="334"/>
                  </a:cubicBezTo>
                  <a:cubicBezTo>
                    <a:pt x="5487" y="318"/>
                    <a:pt x="5558" y="311"/>
                    <a:pt x="5626" y="311"/>
                  </a:cubicBezTo>
                  <a:cubicBezTo>
                    <a:pt x="5987" y="311"/>
                    <a:pt x="6239" y="532"/>
                    <a:pt x="6406" y="951"/>
                  </a:cubicBezTo>
                  <a:cubicBezTo>
                    <a:pt x="6386" y="1209"/>
                    <a:pt x="6367" y="1448"/>
                    <a:pt x="6367" y="1707"/>
                  </a:cubicBezTo>
                  <a:cubicBezTo>
                    <a:pt x="4377" y="1727"/>
                    <a:pt x="2408" y="1826"/>
                    <a:pt x="439" y="2025"/>
                  </a:cubicBezTo>
                  <a:cubicBezTo>
                    <a:pt x="737" y="1528"/>
                    <a:pt x="1155" y="732"/>
                    <a:pt x="1612" y="434"/>
                  </a:cubicBezTo>
                  <a:cubicBezTo>
                    <a:pt x="1858" y="254"/>
                    <a:pt x="2190" y="204"/>
                    <a:pt x="2535" y="204"/>
                  </a:cubicBezTo>
                  <a:close/>
                  <a:moveTo>
                    <a:pt x="5058" y="1828"/>
                  </a:moveTo>
                  <a:cubicBezTo>
                    <a:pt x="5320" y="1828"/>
                    <a:pt x="5569" y="1849"/>
                    <a:pt x="5790" y="1906"/>
                  </a:cubicBezTo>
                  <a:cubicBezTo>
                    <a:pt x="6745" y="2124"/>
                    <a:pt x="6386" y="3398"/>
                    <a:pt x="6386" y="4233"/>
                  </a:cubicBezTo>
                  <a:cubicBezTo>
                    <a:pt x="6386" y="5228"/>
                    <a:pt x="6367" y="6202"/>
                    <a:pt x="6367" y="7197"/>
                  </a:cubicBezTo>
                  <a:cubicBezTo>
                    <a:pt x="6327" y="9007"/>
                    <a:pt x="6307" y="10798"/>
                    <a:pt x="6287" y="12628"/>
                  </a:cubicBezTo>
                  <a:cubicBezTo>
                    <a:pt x="6267" y="13622"/>
                    <a:pt x="6267" y="14577"/>
                    <a:pt x="6227" y="15572"/>
                  </a:cubicBezTo>
                  <a:cubicBezTo>
                    <a:pt x="6207" y="16368"/>
                    <a:pt x="6386" y="17521"/>
                    <a:pt x="6188" y="18297"/>
                  </a:cubicBezTo>
                  <a:cubicBezTo>
                    <a:pt x="6033" y="18827"/>
                    <a:pt x="5572" y="18953"/>
                    <a:pt x="5050" y="18953"/>
                  </a:cubicBezTo>
                  <a:cubicBezTo>
                    <a:pt x="4631" y="18953"/>
                    <a:pt x="4172" y="18872"/>
                    <a:pt x="3800" y="18854"/>
                  </a:cubicBezTo>
                  <a:cubicBezTo>
                    <a:pt x="3756" y="18853"/>
                    <a:pt x="3711" y="18853"/>
                    <a:pt x="3664" y="18853"/>
                  </a:cubicBezTo>
                  <a:cubicBezTo>
                    <a:pt x="3191" y="18853"/>
                    <a:pt x="2631" y="18904"/>
                    <a:pt x="2104" y="18904"/>
                  </a:cubicBezTo>
                  <a:cubicBezTo>
                    <a:pt x="1738" y="18904"/>
                    <a:pt x="1388" y="18879"/>
                    <a:pt x="1095" y="18795"/>
                  </a:cubicBezTo>
                  <a:cubicBezTo>
                    <a:pt x="140" y="18516"/>
                    <a:pt x="439" y="17243"/>
                    <a:pt x="439" y="16407"/>
                  </a:cubicBezTo>
                  <a:lnTo>
                    <a:pt x="439" y="13463"/>
                  </a:lnTo>
                  <a:cubicBezTo>
                    <a:pt x="419" y="9704"/>
                    <a:pt x="419" y="5984"/>
                    <a:pt x="399" y="2224"/>
                  </a:cubicBezTo>
                  <a:cubicBezTo>
                    <a:pt x="1294" y="2124"/>
                    <a:pt x="2189" y="2045"/>
                    <a:pt x="3084" y="2005"/>
                  </a:cubicBezTo>
                  <a:cubicBezTo>
                    <a:pt x="3654" y="1962"/>
                    <a:pt x="4397" y="1828"/>
                    <a:pt x="5058" y="1828"/>
                  </a:cubicBezTo>
                  <a:close/>
                  <a:moveTo>
                    <a:pt x="2753" y="1"/>
                  </a:moveTo>
                  <a:cubicBezTo>
                    <a:pt x="2552" y="1"/>
                    <a:pt x="2356" y="10"/>
                    <a:pt x="2169" y="36"/>
                  </a:cubicBezTo>
                  <a:cubicBezTo>
                    <a:pt x="1214" y="155"/>
                    <a:pt x="717" y="1269"/>
                    <a:pt x="200" y="2005"/>
                  </a:cubicBezTo>
                  <a:lnTo>
                    <a:pt x="200" y="2025"/>
                  </a:lnTo>
                  <a:lnTo>
                    <a:pt x="120" y="2025"/>
                  </a:lnTo>
                  <a:cubicBezTo>
                    <a:pt x="1" y="2025"/>
                    <a:pt x="1" y="2224"/>
                    <a:pt x="120" y="2224"/>
                  </a:cubicBezTo>
                  <a:lnTo>
                    <a:pt x="180" y="2224"/>
                  </a:lnTo>
                  <a:cubicBezTo>
                    <a:pt x="200" y="7774"/>
                    <a:pt x="220" y="13284"/>
                    <a:pt x="240" y="18834"/>
                  </a:cubicBezTo>
                  <a:cubicBezTo>
                    <a:pt x="240" y="18874"/>
                    <a:pt x="299" y="18934"/>
                    <a:pt x="339" y="18934"/>
                  </a:cubicBezTo>
                  <a:cubicBezTo>
                    <a:pt x="2308" y="18974"/>
                    <a:pt x="4298" y="19053"/>
                    <a:pt x="6267" y="19113"/>
                  </a:cubicBezTo>
                  <a:cubicBezTo>
                    <a:pt x="6307" y="19113"/>
                    <a:pt x="6367" y="19053"/>
                    <a:pt x="6367" y="19013"/>
                  </a:cubicBezTo>
                  <a:cubicBezTo>
                    <a:pt x="6506" y="13264"/>
                    <a:pt x="6585" y="7515"/>
                    <a:pt x="6605" y="1766"/>
                  </a:cubicBezTo>
                  <a:cubicBezTo>
                    <a:pt x="6585" y="1747"/>
                    <a:pt x="6546" y="1707"/>
                    <a:pt x="6506" y="1707"/>
                  </a:cubicBezTo>
                  <a:cubicBezTo>
                    <a:pt x="6565" y="1229"/>
                    <a:pt x="6665" y="732"/>
                    <a:pt x="6565" y="274"/>
                  </a:cubicBezTo>
                  <a:cubicBezTo>
                    <a:pt x="6565" y="255"/>
                    <a:pt x="6546" y="235"/>
                    <a:pt x="6486" y="215"/>
                  </a:cubicBezTo>
                  <a:cubicBezTo>
                    <a:pt x="6178" y="125"/>
                    <a:pt x="5844" y="105"/>
                    <a:pt x="5509" y="105"/>
                  </a:cubicBezTo>
                  <a:cubicBezTo>
                    <a:pt x="5240" y="105"/>
                    <a:pt x="4970" y="118"/>
                    <a:pt x="4710" y="118"/>
                  </a:cubicBezTo>
                  <a:cubicBezTo>
                    <a:pt x="4645" y="118"/>
                    <a:pt x="4580" y="117"/>
                    <a:pt x="4517" y="115"/>
                  </a:cubicBezTo>
                  <a:cubicBezTo>
                    <a:pt x="3968" y="86"/>
                    <a:pt x="3341" y="1"/>
                    <a:pt x="2753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1" name="Google Shape;931;p18"/>
          <p:cNvGrpSpPr/>
          <p:nvPr/>
        </p:nvGrpSpPr>
        <p:grpSpPr>
          <a:xfrm>
            <a:off x="1694764" y="5392350"/>
            <a:ext cx="684261" cy="2482775"/>
            <a:chOff x="1694764" y="5392350"/>
            <a:chExt cx="684261" cy="2482775"/>
          </a:xfrm>
        </p:grpSpPr>
        <p:sp>
          <p:nvSpPr>
            <p:cNvPr id="932" name="Google Shape;932;p18"/>
            <p:cNvSpPr/>
            <p:nvPr/>
          </p:nvSpPr>
          <p:spPr>
            <a:xfrm>
              <a:off x="1694764" y="5392350"/>
              <a:ext cx="684261" cy="2482775"/>
            </a:xfrm>
            <a:custGeom>
              <a:rect b="b" l="l" r="r" t="t"/>
              <a:pathLst>
                <a:path extrusionOk="0" h="36411" w="9689">
                  <a:moveTo>
                    <a:pt x="2743" y="536"/>
                  </a:moveTo>
                  <a:cubicBezTo>
                    <a:pt x="3160" y="536"/>
                    <a:pt x="3592" y="583"/>
                    <a:pt x="3939" y="583"/>
                  </a:cubicBezTo>
                  <a:lnTo>
                    <a:pt x="7759" y="583"/>
                  </a:lnTo>
                  <a:cubicBezTo>
                    <a:pt x="7460" y="981"/>
                    <a:pt x="7242" y="1379"/>
                    <a:pt x="7043" y="1856"/>
                  </a:cubicBezTo>
                  <a:cubicBezTo>
                    <a:pt x="6596" y="1848"/>
                    <a:pt x="6151" y="1844"/>
                    <a:pt x="5706" y="1844"/>
                  </a:cubicBezTo>
                  <a:cubicBezTo>
                    <a:pt x="4069" y="1844"/>
                    <a:pt x="2439" y="1897"/>
                    <a:pt x="796" y="1975"/>
                  </a:cubicBezTo>
                  <a:cubicBezTo>
                    <a:pt x="1015" y="1498"/>
                    <a:pt x="1274" y="1001"/>
                    <a:pt x="1692" y="742"/>
                  </a:cubicBezTo>
                  <a:cubicBezTo>
                    <a:pt x="1972" y="578"/>
                    <a:pt x="2350" y="536"/>
                    <a:pt x="2743" y="536"/>
                  </a:cubicBezTo>
                  <a:close/>
                  <a:moveTo>
                    <a:pt x="8316" y="802"/>
                  </a:moveTo>
                  <a:cubicBezTo>
                    <a:pt x="8833" y="11444"/>
                    <a:pt x="9032" y="22107"/>
                    <a:pt x="8952" y="32789"/>
                  </a:cubicBezTo>
                  <a:cubicBezTo>
                    <a:pt x="8952" y="32889"/>
                    <a:pt x="9012" y="32948"/>
                    <a:pt x="9052" y="32988"/>
                  </a:cubicBezTo>
                  <a:cubicBezTo>
                    <a:pt x="8734" y="33565"/>
                    <a:pt x="8415" y="34202"/>
                    <a:pt x="8117" y="34838"/>
                  </a:cubicBezTo>
                  <a:cubicBezTo>
                    <a:pt x="7699" y="23957"/>
                    <a:pt x="7520" y="13036"/>
                    <a:pt x="7520" y="2155"/>
                  </a:cubicBezTo>
                  <a:cubicBezTo>
                    <a:pt x="7699" y="1657"/>
                    <a:pt x="7978" y="1200"/>
                    <a:pt x="8316" y="802"/>
                  </a:cubicBezTo>
                  <a:close/>
                  <a:moveTo>
                    <a:pt x="6160" y="2409"/>
                  </a:moveTo>
                  <a:cubicBezTo>
                    <a:pt x="6428" y="2409"/>
                    <a:pt x="6696" y="2411"/>
                    <a:pt x="6963" y="2413"/>
                  </a:cubicBezTo>
                  <a:cubicBezTo>
                    <a:pt x="6963" y="13533"/>
                    <a:pt x="7162" y="24653"/>
                    <a:pt x="7580" y="35773"/>
                  </a:cubicBezTo>
                  <a:cubicBezTo>
                    <a:pt x="6642" y="35830"/>
                    <a:pt x="5700" y="35860"/>
                    <a:pt x="4757" y="35860"/>
                  </a:cubicBezTo>
                  <a:cubicBezTo>
                    <a:pt x="3380" y="35860"/>
                    <a:pt x="1999" y="35796"/>
                    <a:pt x="617" y="35654"/>
                  </a:cubicBezTo>
                  <a:cubicBezTo>
                    <a:pt x="816" y="24613"/>
                    <a:pt x="836" y="13593"/>
                    <a:pt x="717" y="2552"/>
                  </a:cubicBezTo>
                  <a:cubicBezTo>
                    <a:pt x="2536" y="2466"/>
                    <a:pt x="4355" y="2409"/>
                    <a:pt x="6160" y="2409"/>
                  </a:cubicBezTo>
                  <a:close/>
                  <a:moveTo>
                    <a:pt x="3438" y="1"/>
                  </a:moveTo>
                  <a:cubicBezTo>
                    <a:pt x="3028" y="1"/>
                    <a:pt x="2619" y="2"/>
                    <a:pt x="2209" y="6"/>
                  </a:cubicBezTo>
                  <a:cubicBezTo>
                    <a:pt x="936" y="26"/>
                    <a:pt x="737" y="941"/>
                    <a:pt x="160" y="1995"/>
                  </a:cubicBezTo>
                  <a:cubicBezTo>
                    <a:pt x="160" y="2015"/>
                    <a:pt x="120" y="2035"/>
                    <a:pt x="120" y="2075"/>
                  </a:cubicBezTo>
                  <a:cubicBezTo>
                    <a:pt x="1" y="2194"/>
                    <a:pt x="1" y="2433"/>
                    <a:pt x="160" y="2513"/>
                  </a:cubicBezTo>
                  <a:cubicBezTo>
                    <a:pt x="279" y="13653"/>
                    <a:pt x="239" y="24773"/>
                    <a:pt x="60" y="35912"/>
                  </a:cubicBezTo>
                  <a:cubicBezTo>
                    <a:pt x="60" y="36091"/>
                    <a:pt x="180" y="36191"/>
                    <a:pt x="319" y="36191"/>
                  </a:cubicBezTo>
                  <a:cubicBezTo>
                    <a:pt x="1808" y="36332"/>
                    <a:pt x="3290" y="36410"/>
                    <a:pt x="4770" y="36410"/>
                  </a:cubicBezTo>
                  <a:cubicBezTo>
                    <a:pt x="5800" y="36410"/>
                    <a:pt x="6829" y="36372"/>
                    <a:pt x="7858" y="36290"/>
                  </a:cubicBezTo>
                  <a:cubicBezTo>
                    <a:pt x="7958" y="36290"/>
                    <a:pt x="8037" y="36231"/>
                    <a:pt x="8077" y="36171"/>
                  </a:cubicBezTo>
                  <a:cubicBezTo>
                    <a:pt x="8117" y="36131"/>
                    <a:pt x="8137" y="36091"/>
                    <a:pt x="8157" y="36072"/>
                  </a:cubicBezTo>
                  <a:cubicBezTo>
                    <a:pt x="8574" y="35077"/>
                    <a:pt x="9052" y="34082"/>
                    <a:pt x="9589" y="33127"/>
                  </a:cubicBezTo>
                  <a:cubicBezTo>
                    <a:pt x="9688" y="33008"/>
                    <a:pt x="9629" y="32849"/>
                    <a:pt x="9529" y="32769"/>
                  </a:cubicBezTo>
                  <a:lnTo>
                    <a:pt x="9529" y="32750"/>
                  </a:lnTo>
                  <a:cubicBezTo>
                    <a:pt x="9629" y="21928"/>
                    <a:pt x="9410" y="11126"/>
                    <a:pt x="8853" y="304"/>
                  </a:cubicBezTo>
                  <a:cubicBezTo>
                    <a:pt x="8853" y="133"/>
                    <a:pt x="8706" y="47"/>
                    <a:pt x="8565" y="47"/>
                  </a:cubicBezTo>
                  <a:cubicBezTo>
                    <a:pt x="8527" y="47"/>
                    <a:pt x="8489" y="53"/>
                    <a:pt x="8455" y="66"/>
                  </a:cubicBezTo>
                  <a:cubicBezTo>
                    <a:pt x="8435" y="26"/>
                    <a:pt x="8375" y="26"/>
                    <a:pt x="8356" y="26"/>
                  </a:cubicBezTo>
                  <a:cubicBezTo>
                    <a:pt x="6716" y="26"/>
                    <a:pt x="5077" y="1"/>
                    <a:pt x="3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18"/>
            <p:cNvSpPr/>
            <p:nvPr/>
          </p:nvSpPr>
          <p:spPr>
            <a:xfrm>
              <a:off x="1801543" y="6089545"/>
              <a:ext cx="383621" cy="1690573"/>
            </a:xfrm>
            <a:custGeom>
              <a:rect b="b" l="l" r="r" t="t"/>
              <a:pathLst>
                <a:path extrusionOk="0" h="24793" w="5432">
                  <a:moveTo>
                    <a:pt x="2205" y="195"/>
                  </a:moveTo>
                  <a:cubicBezTo>
                    <a:pt x="2546" y="195"/>
                    <a:pt x="2897" y="225"/>
                    <a:pt x="3203" y="225"/>
                  </a:cubicBezTo>
                  <a:cubicBezTo>
                    <a:pt x="3349" y="225"/>
                    <a:pt x="3579" y="210"/>
                    <a:pt x="3822" y="210"/>
                  </a:cubicBezTo>
                  <a:cubicBezTo>
                    <a:pt x="4210" y="210"/>
                    <a:pt x="4628" y="248"/>
                    <a:pt x="4775" y="444"/>
                  </a:cubicBezTo>
                  <a:cubicBezTo>
                    <a:pt x="4874" y="563"/>
                    <a:pt x="4854" y="1020"/>
                    <a:pt x="4834" y="1418"/>
                  </a:cubicBezTo>
                  <a:cubicBezTo>
                    <a:pt x="4703" y="1347"/>
                    <a:pt x="4557" y="1332"/>
                    <a:pt x="4398" y="1332"/>
                  </a:cubicBezTo>
                  <a:cubicBezTo>
                    <a:pt x="4291" y="1332"/>
                    <a:pt x="4178" y="1339"/>
                    <a:pt x="4059" y="1339"/>
                  </a:cubicBezTo>
                  <a:cubicBezTo>
                    <a:pt x="2805" y="1418"/>
                    <a:pt x="1572" y="1558"/>
                    <a:pt x="319" y="1657"/>
                  </a:cubicBezTo>
                  <a:cubicBezTo>
                    <a:pt x="577" y="1020"/>
                    <a:pt x="796" y="444"/>
                    <a:pt x="1592" y="245"/>
                  </a:cubicBezTo>
                  <a:cubicBezTo>
                    <a:pt x="1783" y="206"/>
                    <a:pt x="1992" y="195"/>
                    <a:pt x="2205" y="195"/>
                  </a:cubicBezTo>
                  <a:close/>
                  <a:moveTo>
                    <a:pt x="3773" y="1595"/>
                  </a:moveTo>
                  <a:cubicBezTo>
                    <a:pt x="4227" y="1595"/>
                    <a:pt x="4539" y="1696"/>
                    <a:pt x="4755" y="2035"/>
                  </a:cubicBezTo>
                  <a:lnTo>
                    <a:pt x="4755" y="2134"/>
                  </a:lnTo>
                  <a:cubicBezTo>
                    <a:pt x="4755" y="2214"/>
                    <a:pt x="4815" y="2234"/>
                    <a:pt x="4854" y="2234"/>
                  </a:cubicBezTo>
                  <a:cubicBezTo>
                    <a:pt x="4914" y="2393"/>
                    <a:pt x="4954" y="2552"/>
                    <a:pt x="4974" y="2791"/>
                  </a:cubicBezTo>
                  <a:cubicBezTo>
                    <a:pt x="5033" y="3229"/>
                    <a:pt x="4974" y="3786"/>
                    <a:pt x="4974" y="4243"/>
                  </a:cubicBezTo>
                  <a:cubicBezTo>
                    <a:pt x="4974" y="6511"/>
                    <a:pt x="5013" y="8799"/>
                    <a:pt x="5013" y="11066"/>
                  </a:cubicBezTo>
                  <a:cubicBezTo>
                    <a:pt x="5013" y="13334"/>
                    <a:pt x="5033" y="15622"/>
                    <a:pt x="5033" y="17870"/>
                  </a:cubicBezTo>
                  <a:cubicBezTo>
                    <a:pt x="5033" y="19023"/>
                    <a:pt x="5033" y="20137"/>
                    <a:pt x="5053" y="21291"/>
                  </a:cubicBezTo>
                  <a:cubicBezTo>
                    <a:pt x="5113" y="21948"/>
                    <a:pt x="5431" y="24275"/>
                    <a:pt x="4735" y="24593"/>
                  </a:cubicBezTo>
                  <a:cubicBezTo>
                    <a:pt x="4658" y="24629"/>
                    <a:pt x="4551" y="24643"/>
                    <a:pt x="4429" y="24643"/>
                  </a:cubicBezTo>
                  <a:cubicBezTo>
                    <a:pt x="4080" y="24643"/>
                    <a:pt x="3608" y="24534"/>
                    <a:pt x="3342" y="24534"/>
                  </a:cubicBezTo>
                  <a:cubicBezTo>
                    <a:pt x="2706" y="24534"/>
                    <a:pt x="2129" y="24534"/>
                    <a:pt x="1492" y="24573"/>
                  </a:cubicBezTo>
                  <a:cubicBezTo>
                    <a:pt x="1301" y="24582"/>
                    <a:pt x="1093" y="24618"/>
                    <a:pt x="894" y="24618"/>
                  </a:cubicBezTo>
                  <a:cubicBezTo>
                    <a:pt x="618" y="24618"/>
                    <a:pt x="361" y="24548"/>
                    <a:pt x="199" y="24235"/>
                  </a:cubicBezTo>
                  <a:cubicBezTo>
                    <a:pt x="0" y="23837"/>
                    <a:pt x="199" y="22743"/>
                    <a:pt x="199" y="22286"/>
                  </a:cubicBezTo>
                  <a:cubicBezTo>
                    <a:pt x="199" y="19998"/>
                    <a:pt x="199" y="17730"/>
                    <a:pt x="219" y="15443"/>
                  </a:cubicBezTo>
                  <a:cubicBezTo>
                    <a:pt x="219" y="10907"/>
                    <a:pt x="259" y="6411"/>
                    <a:pt x="259" y="1896"/>
                  </a:cubicBezTo>
                  <a:cubicBezTo>
                    <a:pt x="1274" y="1796"/>
                    <a:pt x="2308" y="1717"/>
                    <a:pt x="3342" y="1617"/>
                  </a:cubicBezTo>
                  <a:cubicBezTo>
                    <a:pt x="3499" y="1604"/>
                    <a:pt x="3642" y="1595"/>
                    <a:pt x="3773" y="1595"/>
                  </a:cubicBezTo>
                  <a:close/>
                  <a:moveTo>
                    <a:pt x="1356" y="1"/>
                  </a:moveTo>
                  <a:cubicBezTo>
                    <a:pt x="1134" y="1"/>
                    <a:pt x="916" y="26"/>
                    <a:pt x="776" y="125"/>
                  </a:cubicBezTo>
                  <a:cubicBezTo>
                    <a:pt x="438" y="404"/>
                    <a:pt x="279" y="1219"/>
                    <a:pt x="140" y="1657"/>
                  </a:cubicBezTo>
                  <a:cubicBezTo>
                    <a:pt x="100" y="1657"/>
                    <a:pt x="100" y="1697"/>
                    <a:pt x="100" y="1717"/>
                  </a:cubicBezTo>
                  <a:cubicBezTo>
                    <a:pt x="80" y="1737"/>
                    <a:pt x="80" y="1816"/>
                    <a:pt x="100" y="1836"/>
                  </a:cubicBezTo>
                  <a:cubicBezTo>
                    <a:pt x="80" y="9455"/>
                    <a:pt x="60" y="17074"/>
                    <a:pt x="60" y="24693"/>
                  </a:cubicBezTo>
                  <a:cubicBezTo>
                    <a:pt x="60" y="24733"/>
                    <a:pt x="100" y="24792"/>
                    <a:pt x="160" y="24792"/>
                  </a:cubicBezTo>
                  <a:cubicBezTo>
                    <a:pt x="1044" y="24730"/>
                    <a:pt x="1928" y="24700"/>
                    <a:pt x="2811" y="24700"/>
                  </a:cubicBezTo>
                  <a:cubicBezTo>
                    <a:pt x="3618" y="24700"/>
                    <a:pt x="4425" y="24725"/>
                    <a:pt x="5232" y="24772"/>
                  </a:cubicBezTo>
                  <a:cubicBezTo>
                    <a:pt x="5272" y="24772"/>
                    <a:pt x="5332" y="24713"/>
                    <a:pt x="5332" y="24673"/>
                  </a:cubicBezTo>
                  <a:cubicBezTo>
                    <a:pt x="5272" y="19342"/>
                    <a:pt x="5252" y="13991"/>
                    <a:pt x="5232" y="8620"/>
                  </a:cubicBezTo>
                  <a:cubicBezTo>
                    <a:pt x="5232" y="7346"/>
                    <a:pt x="5232" y="6014"/>
                    <a:pt x="5192" y="4721"/>
                  </a:cubicBezTo>
                  <a:lnTo>
                    <a:pt x="5192" y="2791"/>
                  </a:lnTo>
                  <a:cubicBezTo>
                    <a:pt x="5192" y="2493"/>
                    <a:pt x="5272" y="1995"/>
                    <a:pt x="5113" y="1697"/>
                  </a:cubicBezTo>
                  <a:cubicBezTo>
                    <a:pt x="5073" y="1637"/>
                    <a:pt x="5053" y="1617"/>
                    <a:pt x="5013" y="1577"/>
                  </a:cubicBezTo>
                  <a:cubicBezTo>
                    <a:pt x="5053" y="1100"/>
                    <a:pt x="5113" y="503"/>
                    <a:pt x="4914" y="225"/>
                  </a:cubicBezTo>
                  <a:cubicBezTo>
                    <a:pt x="4787" y="44"/>
                    <a:pt x="4455" y="5"/>
                    <a:pt x="4123" y="5"/>
                  </a:cubicBezTo>
                  <a:cubicBezTo>
                    <a:pt x="3871" y="5"/>
                    <a:pt x="3619" y="28"/>
                    <a:pt x="3453" y="28"/>
                  </a:cubicBezTo>
                  <a:cubicBezTo>
                    <a:pt x="3427" y="28"/>
                    <a:pt x="3404" y="27"/>
                    <a:pt x="3382" y="26"/>
                  </a:cubicBezTo>
                  <a:lnTo>
                    <a:pt x="1950" y="26"/>
                  </a:lnTo>
                  <a:cubicBezTo>
                    <a:pt x="1801" y="26"/>
                    <a:pt x="1577" y="1"/>
                    <a:pt x="1356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4" name="Google Shape;934;p18"/>
          <p:cNvGrpSpPr/>
          <p:nvPr/>
        </p:nvGrpSpPr>
        <p:grpSpPr>
          <a:xfrm>
            <a:off x="2523639" y="5402918"/>
            <a:ext cx="748881" cy="2453864"/>
            <a:chOff x="2523639" y="5402918"/>
            <a:chExt cx="748881" cy="2453864"/>
          </a:xfrm>
        </p:grpSpPr>
        <p:sp>
          <p:nvSpPr>
            <p:cNvPr id="935" name="Google Shape;935;p18"/>
            <p:cNvSpPr/>
            <p:nvPr/>
          </p:nvSpPr>
          <p:spPr>
            <a:xfrm>
              <a:off x="2523639" y="5402918"/>
              <a:ext cx="748881" cy="2453864"/>
            </a:xfrm>
            <a:custGeom>
              <a:rect b="b" l="l" r="r" t="t"/>
              <a:pathLst>
                <a:path extrusionOk="0" h="35987" w="10604">
                  <a:moveTo>
                    <a:pt x="9350" y="667"/>
                  </a:moveTo>
                  <a:cubicBezTo>
                    <a:pt x="9131" y="1124"/>
                    <a:pt x="8932" y="1562"/>
                    <a:pt x="8713" y="2019"/>
                  </a:cubicBezTo>
                  <a:cubicBezTo>
                    <a:pt x="7714" y="1982"/>
                    <a:pt x="6718" y="1961"/>
                    <a:pt x="5724" y="1961"/>
                  </a:cubicBezTo>
                  <a:cubicBezTo>
                    <a:pt x="4104" y="1961"/>
                    <a:pt x="2490" y="2016"/>
                    <a:pt x="876" y="2139"/>
                  </a:cubicBezTo>
                  <a:cubicBezTo>
                    <a:pt x="1433" y="1781"/>
                    <a:pt x="2049" y="1423"/>
                    <a:pt x="2646" y="1084"/>
                  </a:cubicBezTo>
                  <a:cubicBezTo>
                    <a:pt x="3462" y="667"/>
                    <a:pt x="4237" y="667"/>
                    <a:pt x="5153" y="667"/>
                  </a:cubicBezTo>
                  <a:close/>
                  <a:moveTo>
                    <a:pt x="10026" y="547"/>
                  </a:moveTo>
                  <a:cubicBezTo>
                    <a:pt x="10026" y="6469"/>
                    <a:pt x="10006" y="12430"/>
                    <a:pt x="10006" y="18371"/>
                  </a:cubicBezTo>
                  <a:cubicBezTo>
                    <a:pt x="10006" y="21256"/>
                    <a:pt x="10026" y="24160"/>
                    <a:pt x="10006" y="27044"/>
                  </a:cubicBezTo>
                  <a:cubicBezTo>
                    <a:pt x="9967" y="29332"/>
                    <a:pt x="9867" y="31660"/>
                    <a:pt x="9151" y="33788"/>
                  </a:cubicBezTo>
                  <a:cubicBezTo>
                    <a:pt x="9231" y="23305"/>
                    <a:pt x="9330" y="12801"/>
                    <a:pt x="9370" y="2338"/>
                  </a:cubicBezTo>
                  <a:cubicBezTo>
                    <a:pt x="9370" y="2258"/>
                    <a:pt x="9350" y="2179"/>
                    <a:pt x="9270" y="2139"/>
                  </a:cubicBezTo>
                  <a:cubicBezTo>
                    <a:pt x="9529" y="1622"/>
                    <a:pt x="9768" y="1084"/>
                    <a:pt x="10026" y="547"/>
                  </a:cubicBezTo>
                  <a:close/>
                  <a:moveTo>
                    <a:pt x="6135" y="2509"/>
                  </a:moveTo>
                  <a:cubicBezTo>
                    <a:pt x="6997" y="2509"/>
                    <a:pt x="7857" y="2525"/>
                    <a:pt x="8713" y="2557"/>
                  </a:cubicBezTo>
                  <a:cubicBezTo>
                    <a:pt x="8733" y="2576"/>
                    <a:pt x="8753" y="2576"/>
                    <a:pt x="8773" y="2616"/>
                  </a:cubicBezTo>
                  <a:cubicBezTo>
                    <a:pt x="8713" y="13478"/>
                    <a:pt x="8634" y="24319"/>
                    <a:pt x="8534" y="35181"/>
                  </a:cubicBezTo>
                  <a:cubicBezTo>
                    <a:pt x="8494" y="35260"/>
                    <a:pt x="8455" y="35340"/>
                    <a:pt x="8435" y="35399"/>
                  </a:cubicBezTo>
                  <a:lnTo>
                    <a:pt x="856" y="35399"/>
                  </a:lnTo>
                  <a:cubicBezTo>
                    <a:pt x="776" y="24518"/>
                    <a:pt x="677" y="13617"/>
                    <a:pt x="577" y="2716"/>
                  </a:cubicBezTo>
                  <a:lnTo>
                    <a:pt x="617" y="2716"/>
                  </a:lnTo>
                  <a:cubicBezTo>
                    <a:pt x="2446" y="2580"/>
                    <a:pt x="4294" y="2509"/>
                    <a:pt x="6135" y="2509"/>
                  </a:cubicBezTo>
                  <a:close/>
                  <a:moveTo>
                    <a:pt x="10310" y="0"/>
                  </a:moveTo>
                  <a:cubicBezTo>
                    <a:pt x="10173" y="0"/>
                    <a:pt x="10036" y="85"/>
                    <a:pt x="10026" y="269"/>
                  </a:cubicBezTo>
                  <a:lnTo>
                    <a:pt x="10026" y="289"/>
                  </a:lnTo>
                  <a:cubicBezTo>
                    <a:pt x="9967" y="209"/>
                    <a:pt x="9907" y="130"/>
                    <a:pt x="9768" y="130"/>
                  </a:cubicBezTo>
                  <a:cubicBezTo>
                    <a:pt x="8534" y="130"/>
                    <a:pt x="7301" y="103"/>
                    <a:pt x="6062" y="103"/>
                  </a:cubicBezTo>
                  <a:cubicBezTo>
                    <a:pt x="5442" y="103"/>
                    <a:pt x="4821" y="110"/>
                    <a:pt x="4198" y="130"/>
                  </a:cubicBezTo>
                  <a:cubicBezTo>
                    <a:pt x="2706" y="149"/>
                    <a:pt x="1572" y="1084"/>
                    <a:pt x="319" y="1840"/>
                  </a:cubicBezTo>
                  <a:cubicBezTo>
                    <a:pt x="279" y="1860"/>
                    <a:pt x="219" y="1920"/>
                    <a:pt x="199" y="1960"/>
                  </a:cubicBezTo>
                  <a:cubicBezTo>
                    <a:pt x="80" y="2000"/>
                    <a:pt x="0" y="2059"/>
                    <a:pt x="0" y="2218"/>
                  </a:cubicBezTo>
                  <a:cubicBezTo>
                    <a:pt x="100" y="13378"/>
                    <a:pt x="199" y="24518"/>
                    <a:pt x="319" y="35678"/>
                  </a:cubicBezTo>
                  <a:cubicBezTo>
                    <a:pt x="319" y="35837"/>
                    <a:pt x="458" y="35956"/>
                    <a:pt x="597" y="35956"/>
                  </a:cubicBezTo>
                  <a:lnTo>
                    <a:pt x="8475" y="35956"/>
                  </a:lnTo>
                  <a:cubicBezTo>
                    <a:pt x="8514" y="35976"/>
                    <a:pt x="8564" y="35986"/>
                    <a:pt x="8614" y="35986"/>
                  </a:cubicBezTo>
                  <a:cubicBezTo>
                    <a:pt x="8664" y="35986"/>
                    <a:pt x="8713" y="35976"/>
                    <a:pt x="8753" y="35956"/>
                  </a:cubicBezTo>
                  <a:lnTo>
                    <a:pt x="8833" y="35956"/>
                  </a:lnTo>
                  <a:cubicBezTo>
                    <a:pt x="8972" y="35956"/>
                    <a:pt x="9111" y="35837"/>
                    <a:pt x="9111" y="35678"/>
                  </a:cubicBezTo>
                  <a:lnTo>
                    <a:pt x="9111" y="35300"/>
                  </a:lnTo>
                  <a:cubicBezTo>
                    <a:pt x="10106" y="33191"/>
                    <a:pt x="10424" y="30884"/>
                    <a:pt x="10504" y="28536"/>
                  </a:cubicBezTo>
                  <a:cubicBezTo>
                    <a:pt x="10603" y="25493"/>
                    <a:pt x="10543" y="22409"/>
                    <a:pt x="10543" y="19346"/>
                  </a:cubicBezTo>
                  <a:cubicBezTo>
                    <a:pt x="10563" y="12980"/>
                    <a:pt x="10603" y="6615"/>
                    <a:pt x="10603" y="269"/>
                  </a:cubicBezTo>
                  <a:cubicBezTo>
                    <a:pt x="10603" y="95"/>
                    <a:pt x="10456" y="0"/>
                    <a:pt x="103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18"/>
            <p:cNvSpPr/>
            <p:nvPr/>
          </p:nvSpPr>
          <p:spPr>
            <a:xfrm>
              <a:off x="2631830" y="6224348"/>
              <a:ext cx="452408" cy="1530400"/>
            </a:xfrm>
            <a:custGeom>
              <a:rect b="b" l="l" r="r" t="t"/>
              <a:pathLst>
                <a:path extrusionOk="0" h="22444" w="6406">
                  <a:moveTo>
                    <a:pt x="3186" y="205"/>
                  </a:moveTo>
                  <a:cubicBezTo>
                    <a:pt x="3325" y="205"/>
                    <a:pt x="3470" y="209"/>
                    <a:pt x="3621" y="217"/>
                  </a:cubicBezTo>
                  <a:cubicBezTo>
                    <a:pt x="3679" y="220"/>
                    <a:pt x="3740" y="221"/>
                    <a:pt x="3802" y="221"/>
                  </a:cubicBezTo>
                  <a:cubicBezTo>
                    <a:pt x="4015" y="221"/>
                    <a:pt x="4247" y="209"/>
                    <a:pt x="4472" y="209"/>
                  </a:cubicBezTo>
                  <a:cubicBezTo>
                    <a:pt x="4716" y="209"/>
                    <a:pt x="4953" y="222"/>
                    <a:pt x="5152" y="277"/>
                  </a:cubicBezTo>
                  <a:cubicBezTo>
                    <a:pt x="5221" y="263"/>
                    <a:pt x="5286" y="256"/>
                    <a:pt x="5347" y="256"/>
                  </a:cubicBezTo>
                  <a:cubicBezTo>
                    <a:pt x="5723" y="256"/>
                    <a:pt x="5936" y="522"/>
                    <a:pt x="5988" y="1053"/>
                  </a:cubicBezTo>
                  <a:cubicBezTo>
                    <a:pt x="5988" y="1271"/>
                    <a:pt x="5948" y="1510"/>
                    <a:pt x="5908" y="1729"/>
                  </a:cubicBezTo>
                  <a:cubicBezTo>
                    <a:pt x="5749" y="1570"/>
                    <a:pt x="5510" y="1570"/>
                    <a:pt x="5152" y="1570"/>
                  </a:cubicBezTo>
                  <a:cubicBezTo>
                    <a:pt x="3541" y="1570"/>
                    <a:pt x="1930" y="1649"/>
                    <a:pt x="338" y="1709"/>
                  </a:cubicBezTo>
                  <a:lnTo>
                    <a:pt x="358" y="1669"/>
                  </a:lnTo>
                  <a:cubicBezTo>
                    <a:pt x="1126" y="544"/>
                    <a:pt x="1958" y="205"/>
                    <a:pt x="3186" y="205"/>
                  </a:cubicBezTo>
                  <a:close/>
                  <a:moveTo>
                    <a:pt x="3196" y="1"/>
                  </a:moveTo>
                  <a:cubicBezTo>
                    <a:pt x="1931" y="1"/>
                    <a:pt x="1045" y="257"/>
                    <a:pt x="159" y="1570"/>
                  </a:cubicBezTo>
                  <a:cubicBezTo>
                    <a:pt x="139" y="1630"/>
                    <a:pt x="159" y="1669"/>
                    <a:pt x="179" y="1709"/>
                  </a:cubicBezTo>
                  <a:lnTo>
                    <a:pt x="139" y="1709"/>
                  </a:lnTo>
                  <a:cubicBezTo>
                    <a:pt x="0" y="1709"/>
                    <a:pt x="0" y="1908"/>
                    <a:pt x="139" y="1908"/>
                  </a:cubicBezTo>
                  <a:cubicBezTo>
                    <a:pt x="1253" y="1868"/>
                    <a:pt x="2347" y="1848"/>
                    <a:pt x="3461" y="1828"/>
                  </a:cubicBezTo>
                  <a:cubicBezTo>
                    <a:pt x="3788" y="1828"/>
                    <a:pt x="4145" y="1778"/>
                    <a:pt x="4482" y="1778"/>
                  </a:cubicBezTo>
                  <a:cubicBezTo>
                    <a:pt x="4617" y="1778"/>
                    <a:pt x="4749" y="1786"/>
                    <a:pt x="4874" y="1809"/>
                  </a:cubicBezTo>
                  <a:cubicBezTo>
                    <a:pt x="4976" y="1779"/>
                    <a:pt x="5068" y="1763"/>
                    <a:pt x="5154" y="1763"/>
                  </a:cubicBezTo>
                  <a:cubicBezTo>
                    <a:pt x="5352" y="1763"/>
                    <a:pt x="5511" y="1847"/>
                    <a:pt x="5650" y="2027"/>
                  </a:cubicBezTo>
                  <a:cubicBezTo>
                    <a:pt x="5709" y="2047"/>
                    <a:pt x="5749" y="2067"/>
                    <a:pt x="5809" y="2127"/>
                  </a:cubicBezTo>
                  <a:cubicBezTo>
                    <a:pt x="5809" y="2167"/>
                    <a:pt x="5789" y="2246"/>
                    <a:pt x="5789" y="2306"/>
                  </a:cubicBezTo>
                  <a:cubicBezTo>
                    <a:pt x="5766" y="2375"/>
                    <a:pt x="5816" y="2418"/>
                    <a:pt x="5867" y="2418"/>
                  </a:cubicBezTo>
                  <a:cubicBezTo>
                    <a:pt x="5903" y="2418"/>
                    <a:pt x="5940" y="2396"/>
                    <a:pt x="5948" y="2346"/>
                  </a:cubicBezTo>
                  <a:lnTo>
                    <a:pt x="5948" y="2326"/>
                  </a:lnTo>
                  <a:lnTo>
                    <a:pt x="5948" y="2326"/>
                  </a:lnTo>
                  <a:cubicBezTo>
                    <a:pt x="6008" y="2445"/>
                    <a:pt x="6008" y="2604"/>
                    <a:pt x="5928" y="2763"/>
                  </a:cubicBezTo>
                  <a:cubicBezTo>
                    <a:pt x="6127" y="3798"/>
                    <a:pt x="5928" y="5131"/>
                    <a:pt x="5928" y="6185"/>
                  </a:cubicBezTo>
                  <a:lnTo>
                    <a:pt x="5928" y="9109"/>
                  </a:lnTo>
                  <a:lnTo>
                    <a:pt x="5928" y="15455"/>
                  </a:lnTo>
                  <a:lnTo>
                    <a:pt x="5928" y="18618"/>
                  </a:lnTo>
                  <a:lnTo>
                    <a:pt x="5928" y="20329"/>
                  </a:lnTo>
                  <a:cubicBezTo>
                    <a:pt x="5928" y="20707"/>
                    <a:pt x="6087" y="21463"/>
                    <a:pt x="5928" y="21801"/>
                  </a:cubicBezTo>
                  <a:cubicBezTo>
                    <a:pt x="5711" y="22224"/>
                    <a:pt x="5152" y="22326"/>
                    <a:pt x="4558" y="22326"/>
                  </a:cubicBezTo>
                  <a:cubicBezTo>
                    <a:pt x="4007" y="22326"/>
                    <a:pt x="3427" y="22238"/>
                    <a:pt x="3064" y="22238"/>
                  </a:cubicBezTo>
                  <a:cubicBezTo>
                    <a:pt x="2526" y="22238"/>
                    <a:pt x="1969" y="22238"/>
                    <a:pt x="1432" y="22219"/>
                  </a:cubicBezTo>
                  <a:cubicBezTo>
                    <a:pt x="617" y="22219"/>
                    <a:pt x="458" y="22139"/>
                    <a:pt x="358" y="21323"/>
                  </a:cubicBezTo>
                  <a:cubicBezTo>
                    <a:pt x="239" y="20368"/>
                    <a:pt x="358" y="19334"/>
                    <a:pt x="358" y="18359"/>
                  </a:cubicBezTo>
                  <a:lnTo>
                    <a:pt x="358" y="14898"/>
                  </a:lnTo>
                  <a:cubicBezTo>
                    <a:pt x="338" y="10621"/>
                    <a:pt x="338" y="6384"/>
                    <a:pt x="318" y="2107"/>
                  </a:cubicBezTo>
                  <a:cubicBezTo>
                    <a:pt x="318" y="2037"/>
                    <a:pt x="269" y="2003"/>
                    <a:pt x="219" y="2003"/>
                  </a:cubicBezTo>
                  <a:cubicBezTo>
                    <a:pt x="169" y="2003"/>
                    <a:pt x="119" y="2037"/>
                    <a:pt x="119" y="2107"/>
                  </a:cubicBezTo>
                  <a:cubicBezTo>
                    <a:pt x="139" y="8831"/>
                    <a:pt x="159" y="15554"/>
                    <a:pt x="179" y="22298"/>
                  </a:cubicBezTo>
                  <a:cubicBezTo>
                    <a:pt x="179" y="22338"/>
                    <a:pt x="239" y="22398"/>
                    <a:pt x="279" y="22398"/>
                  </a:cubicBezTo>
                  <a:cubicBezTo>
                    <a:pt x="1850" y="22417"/>
                    <a:pt x="3382" y="22437"/>
                    <a:pt x="4953" y="22437"/>
                  </a:cubicBezTo>
                  <a:cubicBezTo>
                    <a:pt x="5104" y="22437"/>
                    <a:pt x="5239" y="22443"/>
                    <a:pt x="5360" y="22443"/>
                  </a:cubicBezTo>
                  <a:cubicBezTo>
                    <a:pt x="5735" y="22443"/>
                    <a:pt x="5977" y="22386"/>
                    <a:pt x="6127" y="21920"/>
                  </a:cubicBezTo>
                  <a:cubicBezTo>
                    <a:pt x="6306" y="21303"/>
                    <a:pt x="6127" y="20249"/>
                    <a:pt x="6127" y="19613"/>
                  </a:cubicBezTo>
                  <a:cubicBezTo>
                    <a:pt x="6147" y="18717"/>
                    <a:pt x="6147" y="17882"/>
                    <a:pt x="6147" y="17086"/>
                  </a:cubicBezTo>
                  <a:lnTo>
                    <a:pt x="6147" y="11974"/>
                  </a:lnTo>
                  <a:lnTo>
                    <a:pt x="6147" y="7100"/>
                  </a:lnTo>
                  <a:cubicBezTo>
                    <a:pt x="6147" y="5568"/>
                    <a:pt x="6405" y="3738"/>
                    <a:pt x="6147" y="2226"/>
                  </a:cubicBezTo>
                  <a:cubicBezTo>
                    <a:pt x="6127" y="2107"/>
                    <a:pt x="6107" y="2007"/>
                    <a:pt x="6047" y="1908"/>
                  </a:cubicBezTo>
                  <a:cubicBezTo>
                    <a:pt x="6187" y="1351"/>
                    <a:pt x="6326" y="555"/>
                    <a:pt x="6047" y="257"/>
                  </a:cubicBezTo>
                  <a:cubicBezTo>
                    <a:pt x="5874" y="53"/>
                    <a:pt x="5522" y="6"/>
                    <a:pt x="5161" y="6"/>
                  </a:cubicBezTo>
                  <a:cubicBezTo>
                    <a:pt x="4855" y="6"/>
                    <a:pt x="4542" y="40"/>
                    <a:pt x="4327" y="40"/>
                  </a:cubicBezTo>
                  <a:cubicBezTo>
                    <a:pt x="4302" y="40"/>
                    <a:pt x="4279" y="39"/>
                    <a:pt x="4257" y="38"/>
                  </a:cubicBezTo>
                  <a:cubicBezTo>
                    <a:pt x="3874" y="18"/>
                    <a:pt x="3522" y="1"/>
                    <a:pt x="3196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7" name="Google Shape;937;p18"/>
          <p:cNvSpPr txBox="1"/>
          <p:nvPr/>
        </p:nvSpPr>
        <p:spPr>
          <a:xfrm>
            <a:off x="4229200" y="5577913"/>
            <a:ext cx="476400" cy="2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60%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grpSp>
        <p:nvGrpSpPr>
          <p:cNvPr id="938" name="Google Shape;938;p18"/>
          <p:cNvGrpSpPr/>
          <p:nvPr/>
        </p:nvGrpSpPr>
        <p:grpSpPr>
          <a:xfrm>
            <a:off x="4911663" y="5659500"/>
            <a:ext cx="278525" cy="105950"/>
            <a:chOff x="-3603025" y="-581475"/>
            <a:chExt cx="278525" cy="105950"/>
          </a:xfrm>
        </p:grpSpPr>
        <p:sp>
          <p:nvSpPr>
            <p:cNvPr id="939" name="Google Shape;939;p18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40" name="Google Shape;940;p18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41" name="Google Shape;941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42" name="Google Shape;942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43" name="Google Shape;943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44" name="Google Shape;944;p18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45" name="Google Shape;945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46" name="Google Shape;946;p18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47" name="Google Shape;947;p18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48" name="Google Shape;948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49" name="Google Shape;949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50" name="Google Shape;950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51" name="Google Shape;951;p18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52" name="Google Shape;952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53" name="Google Shape;953;p18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54" name="Google Shape;954;p18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55" name="Google Shape;955;p18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56" name="Google Shape;956;p18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sp>
        <p:nvSpPr>
          <p:cNvPr id="957" name="Google Shape;957;p18"/>
          <p:cNvSpPr txBox="1"/>
          <p:nvPr/>
        </p:nvSpPr>
        <p:spPr>
          <a:xfrm>
            <a:off x="5249950" y="5842525"/>
            <a:ext cx="19533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6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Mercury is the smallest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8" name="Google Shape;958;p18"/>
          <p:cNvSpPr txBox="1"/>
          <p:nvPr/>
        </p:nvSpPr>
        <p:spPr>
          <a:xfrm>
            <a:off x="5249950" y="5490825"/>
            <a:ext cx="19533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NIVEL DE LOGRO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959" name="Google Shape;959;p18"/>
          <p:cNvSpPr txBox="1"/>
          <p:nvPr/>
        </p:nvSpPr>
        <p:spPr>
          <a:xfrm>
            <a:off x="5249950" y="6752163"/>
            <a:ext cx="19533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6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It’s the biggest planet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0" name="Google Shape;960;p18"/>
          <p:cNvSpPr txBox="1"/>
          <p:nvPr/>
        </p:nvSpPr>
        <p:spPr>
          <a:xfrm>
            <a:off x="5249950" y="6400475"/>
            <a:ext cx="15900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PROMEDIO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961" name="Google Shape;961;p18"/>
          <p:cNvSpPr txBox="1"/>
          <p:nvPr/>
        </p:nvSpPr>
        <p:spPr>
          <a:xfrm>
            <a:off x="5252413" y="7661825"/>
            <a:ext cx="19533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6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Saturn is a gas giant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2" name="Google Shape;962;p18"/>
          <p:cNvSpPr txBox="1"/>
          <p:nvPr/>
        </p:nvSpPr>
        <p:spPr>
          <a:xfrm>
            <a:off x="5252800" y="7310125"/>
            <a:ext cx="17220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PARTICIPACIÓN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963" name="Google Shape;963;p18"/>
          <p:cNvSpPr/>
          <p:nvPr/>
        </p:nvSpPr>
        <p:spPr>
          <a:xfrm>
            <a:off x="5326050" y="5760200"/>
            <a:ext cx="1146148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18"/>
          <p:cNvSpPr/>
          <p:nvPr/>
        </p:nvSpPr>
        <p:spPr>
          <a:xfrm>
            <a:off x="5326050" y="6669838"/>
            <a:ext cx="1146148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18"/>
          <p:cNvSpPr/>
          <p:nvPr/>
        </p:nvSpPr>
        <p:spPr>
          <a:xfrm>
            <a:off x="5326050" y="7579488"/>
            <a:ext cx="1146148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18"/>
          <p:cNvSpPr/>
          <p:nvPr/>
        </p:nvSpPr>
        <p:spPr>
          <a:xfrm>
            <a:off x="4159075" y="6301675"/>
            <a:ext cx="616655" cy="640253"/>
          </a:xfrm>
          <a:custGeom>
            <a:rect b="b" l="l" r="r" t="t"/>
            <a:pathLst>
              <a:path extrusionOk="0" h="38933" w="37498">
                <a:moveTo>
                  <a:pt x="16751" y="1684"/>
                </a:moveTo>
                <a:cubicBezTo>
                  <a:pt x="17655" y="1684"/>
                  <a:pt x="18562" y="1785"/>
                  <a:pt x="19455" y="1992"/>
                </a:cubicBezTo>
                <a:cubicBezTo>
                  <a:pt x="19157" y="2032"/>
                  <a:pt x="18858" y="2111"/>
                  <a:pt x="18580" y="2171"/>
                </a:cubicBezTo>
                <a:cubicBezTo>
                  <a:pt x="18321" y="2160"/>
                  <a:pt x="18061" y="2154"/>
                  <a:pt x="17800" y="2154"/>
                </a:cubicBezTo>
                <a:cubicBezTo>
                  <a:pt x="16636" y="2154"/>
                  <a:pt x="15456" y="2265"/>
                  <a:pt x="14303" y="2509"/>
                </a:cubicBezTo>
                <a:cubicBezTo>
                  <a:pt x="12334" y="2907"/>
                  <a:pt x="10444" y="3683"/>
                  <a:pt x="8713" y="4717"/>
                </a:cubicBezTo>
                <a:cubicBezTo>
                  <a:pt x="10946" y="2742"/>
                  <a:pt x="13829" y="1684"/>
                  <a:pt x="16751" y="1684"/>
                </a:cubicBezTo>
                <a:close/>
                <a:moveTo>
                  <a:pt x="9728" y="6010"/>
                </a:moveTo>
                <a:cubicBezTo>
                  <a:pt x="8912" y="6507"/>
                  <a:pt x="8116" y="7084"/>
                  <a:pt x="7360" y="7681"/>
                </a:cubicBezTo>
                <a:cubicBezTo>
                  <a:pt x="7937" y="7184"/>
                  <a:pt x="8534" y="6746"/>
                  <a:pt x="9191" y="6348"/>
                </a:cubicBezTo>
                <a:cubicBezTo>
                  <a:pt x="9350" y="6209"/>
                  <a:pt x="9529" y="6110"/>
                  <a:pt x="9728" y="6010"/>
                </a:cubicBezTo>
                <a:close/>
                <a:moveTo>
                  <a:pt x="26716" y="3802"/>
                </a:moveTo>
                <a:lnTo>
                  <a:pt x="26716" y="3802"/>
                </a:lnTo>
                <a:cubicBezTo>
                  <a:pt x="27731" y="4120"/>
                  <a:pt x="28705" y="4578"/>
                  <a:pt x="29620" y="5175"/>
                </a:cubicBezTo>
                <a:cubicBezTo>
                  <a:pt x="30874" y="5990"/>
                  <a:pt x="31729" y="7243"/>
                  <a:pt x="32366" y="8616"/>
                </a:cubicBezTo>
                <a:cubicBezTo>
                  <a:pt x="31411" y="7621"/>
                  <a:pt x="30396" y="6726"/>
                  <a:pt x="29282" y="5950"/>
                </a:cubicBezTo>
                <a:cubicBezTo>
                  <a:pt x="29043" y="5732"/>
                  <a:pt x="28825" y="5533"/>
                  <a:pt x="28586" y="5294"/>
                </a:cubicBezTo>
                <a:cubicBezTo>
                  <a:pt x="27969" y="4797"/>
                  <a:pt x="27353" y="4299"/>
                  <a:pt x="26716" y="3802"/>
                </a:cubicBezTo>
                <a:close/>
                <a:moveTo>
                  <a:pt x="33480" y="12873"/>
                </a:moveTo>
                <a:cubicBezTo>
                  <a:pt x="33659" y="13152"/>
                  <a:pt x="33798" y="13450"/>
                  <a:pt x="33977" y="13728"/>
                </a:cubicBezTo>
                <a:cubicBezTo>
                  <a:pt x="34076" y="14166"/>
                  <a:pt x="34156" y="14624"/>
                  <a:pt x="34216" y="15061"/>
                </a:cubicBezTo>
                <a:cubicBezTo>
                  <a:pt x="33997" y="14325"/>
                  <a:pt x="33758" y="13609"/>
                  <a:pt x="33480" y="12873"/>
                </a:cubicBezTo>
                <a:close/>
                <a:moveTo>
                  <a:pt x="35568" y="23476"/>
                </a:moveTo>
                <a:cubicBezTo>
                  <a:pt x="35071" y="26380"/>
                  <a:pt x="33778" y="29145"/>
                  <a:pt x="31888" y="31393"/>
                </a:cubicBezTo>
                <a:cubicBezTo>
                  <a:pt x="32525" y="30438"/>
                  <a:pt x="33102" y="29444"/>
                  <a:pt x="33579" y="28409"/>
                </a:cubicBezTo>
                <a:cubicBezTo>
                  <a:pt x="34494" y="26858"/>
                  <a:pt x="35131" y="25187"/>
                  <a:pt x="35568" y="23476"/>
                </a:cubicBezTo>
                <a:close/>
                <a:moveTo>
                  <a:pt x="17705" y="3882"/>
                </a:moveTo>
                <a:cubicBezTo>
                  <a:pt x="21484" y="3882"/>
                  <a:pt x="25244" y="5175"/>
                  <a:pt x="28347" y="7383"/>
                </a:cubicBezTo>
                <a:cubicBezTo>
                  <a:pt x="28506" y="7502"/>
                  <a:pt x="28626" y="7661"/>
                  <a:pt x="28745" y="7781"/>
                </a:cubicBezTo>
                <a:cubicBezTo>
                  <a:pt x="30675" y="9869"/>
                  <a:pt x="31709" y="12654"/>
                  <a:pt x="32525" y="15320"/>
                </a:cubicBezTo>
                <a:cubicBezTo>
                  <a:pt x="33818" y="19577"/>
                  <a:pt x="33778" y="23874"/>
                  <a:pt x="31968" y="27832"/>
                </a:cubicBezTo>
                <a:cubicBezTo>
                  <a:pt x="30575" y="30060"/>
                  <a:pt x="28606" y="31930"/>
                  <a:pt x="26139" y="33144"/>
                </a:cubicBezTo>
                <a:cubicBezTo>
                  <a:pt x="24045" y="34171"/>
                  <a:pt x="21715" y="34693"/>
                  <a:pt x="19386" y="34693"/>
                </a:cubicBezTo>
                <a:cubicBezTo>
                  <a:pt x="16980" y="34693"/>
                  <a:pt x="14576" y="34136"/>
                  <a:pt x="12433" y="33005"/>
                </a:cubicBezTo>
                <a:cubicBezTo>
                  <a:pt x="8335" y="30777"/>
                  <a:pt x="5331" y="26738"/>
                  <a:pt x="4277" y="22183"/>
                </a:cubicBezTo>
                <a:cubicBezTo>
                  <a:pt x="3839" y="20174"/>
                  <a:pt x="3820" y="18085"/>
                  <a:pt x="3979" y="16016"/>
                </a:cubicBezTo>
                <a:cubicBezTo>
                  <a:pt x="4436" y="13907"/>
                  <a:pt x="5212" y="11958"/>
                  <a:pt x="6803" y="10287"/>
                </a:cubicBezTo>
                <a:cubicBezTo>
                  <a:pt x="8653" y="8338"/>
                  <a:pt x="11041" y="6806"/>
                  <a:pt x="13428" y="5572"/>
                </a:cubicBezTo>
                <a:cubicBezTo>
                  <a:pt x="14780" y="4876"/>
                  <a:pt x="16213" y="4299"/>
                  <a:pt x="17705" y="3882"/>
                </a:cubicBezTo>
                <a:close/>
                <a:moveTo>
                  <a:pt x="1790" y="22183"/>
                </a:moveTo>
                <a:cubicBezTo>
                  <a:pt x="2049" y="24888"/>
                  <a:pt x="2924" y="27554"/>
                  <a:pt x="4317" y="29901"/>
                </a:cubicBezTo>
                <a:cubicBezTo>
                  <a:pt x="5530" y="31930"/>
                  <a:pt x="7102" y="33681"/>
                  <a:pt x="8932" y="35034"/>
                </a:cubicBezTo>
                <a:cubicBezTo>
                  <a:pt x="8216" y="34616"/>
                  <a:pt x="7520" y="34119"/>
                  <a:pt x="6863" y="33601"/>
                </a:cubicBezTo>
                <a:cubicBezTo>
                  <a:pt x="4874" y="31930"/>
                  <a:pt x="3223" y="29762"/>
                  <a:pt x="2447" y="27256"/>
                </a:cubicBezTo>
                <a:cubicBezTo>
                  <a:pt x="1950" y="25644"/>
                  <a:pt x="1790" y="23894"/>
                  <a:pt x="1790" y="22183"/>
                </a:cubicBezTo>
                <a:close/>
                <a:moveTo>
                  <a:pt x="7718" y="31453"/>
                </a:moveTo>
                <a:lnTo>
                  <a:pt x="7718" y="31453"/>
                </a:lnTo>
                <a:cubicBezTo>
                  <a:pt x="10827" y="34524"/>
                  <a:pt x="15045" y="36308"/>
                  <a:pt x="19428" y="36308"/>
                </a:cubicBezTo>
                <a:cubicBezTo>
                  <a:pt x="19702" y="36308"/>
                  <a:pt x="19976" y="36301"/>
                  <a:pt x="20251" y="36287"/>
                </a:cubicBezTo>
                <a:cubicBezTo>
                  <a:pt x="21962" y="36187"/>
                  <a:pt x="23653" y="35829"/>
                  <a:pt x="25224" y="35252"/>
                </a:cubicBezTo>
                <a:lnTo>
                  <a:pt x="25224" y="35252"/>
                </a:lnTo>
                <a:cubicBezTo>
                  <a:pt x="24130" y="35909"/>
                  <a:pt x="22936" y="36406"/>
                  <a:pt x="21683" y="36744"/>
                </a:cubicBezTo>
                <a:cubicBezTo>
                  <a:pt x="21096" y="36808"/>
                  <a:pt x="20505" y="36840"/>
                  <a:pt x="19912" y="36840"/>
                </a:cubicBezTo>
                <a:cubicBezTo>
                  <a:pt x="16443" y="36840"/>
                  <a:pt x="12929" y="35756"/>
                  <a:pt x="10126" y="33701"/>
                </a:cubicBezTo>
                <a:cubicBezTo>
                  <a:pt x="9230" y="33044"/>
                  <a:pt x="8435" y="32308"/>
                  <a:pt x="7718" y="31453"/>
                </a:cubicBezTo>
                <a:close/>
                <a:moveTo>
                  <a:pt x="16729" y="1"/>
                </a:moveTo>
                <a:cubicBezTo>
                  <a:pt x="15033" y="1"/>
                  <a:pt x="13340" y="314"/>
                  <a:pt x="11777" y="937"/>
                </a:cubicBezTo>
                <a:cubicBezTo>
                  <a:pt x="9330" y="1912"/>
                  <a:pt x="7221" y="3563"/>
                  <a:pt x="5650" y="5672"/>
                </a:cubicBezTo>
                <a:cubicBezTo>
                  <a:pt x="4914" y="6686"/>
                  <a:pt x="4337" y="7781"/>
                  <a:pt x="3879" y="8934"/>
                </a:cubicBezTo>
                <a:cubicBezTo>
                  <a:pt x="3243" y="9750"/>
                  <a:pt x="2666" y="10645"/>
                  <a:pt x="2188" y="11580"/>
                </a:cubicBezTo>
                <a:cubicBezTo>
                  <a:pt x="856" y="14266"/>
                  <a:pt x="358" y="17249"/>
                  <a:pt x="179" y="20233"/>
                </a:cubicBezTo>
                <a:cubicBezTo>
                  <a:pt x="0" y="23317"/>
                  <a:pt x="100" y="26480"/>
                  <a:pt x="1393" y="29344"/>
                </a:cubicBezTo>
                <a:cubicBezTo>
                  <a:pt x="4235" y="35607"/>
                  <a:pt x="10770" y="38932"/>
                  <a:pt x="17303" y="38932"/>
                </a:cubicBezTo>
                <a:cubicBezTo>
                  <a:pt x="18634" y="38932"/>
                  <a:pt x="19965" y="38794"/>
                  <a:pt x="21265" y="38515"/>
                </a:cubicBezTo>
                <a:cubicBezTo>
                  <a:pt x="25065" y="38216"/>
                  <a:pt x="28785" y="36784"/>
                  <a:pt x="31669" y="34158"/>
                </a:cubicBezTo>
                <a:cubicBezTo>
                  <a:pt x="35349" y="30836"/>
                  <a:pt x="37498" y="25863"/>
                  <a:pt x="37498" y="20910"/>
                </a:cubicBezTo>
                <a:cubicBezTo>
                  <a:pt x="37498" y="18085"/>
                  <a:pt x="36782" y="15419"/>
                  <a:pt x="35548" y="13012"/>
                </a:cubicBezTo>
                <a:cubicBezTo>
                  <a:pt x="35369" y="12237"/>
                  <a:pt x="35151" y="11461"/>
                  <a:pt x="34892" y="10685"/>
                </a:cubicBezTo>
                <a:cubicBezTo>
                  <a:pt x="33977" y="7860"/>
                  <a:pt x="32823" y="5115"/>
                  <a:pt x="30138" y="3583"/>
                </a:cubicBezTo>
                <a:cubicBezTo>
                  <a:pt x="28108" y="2410"/>
                  <a:pt x="25741" y="1813"/>
                  <a:pt x="23414" y="1713"/>
                </a:cubicBezTo>
                <a:cubicBezTo>
                  <a:pt x="22479" y="1236"/>
                  <a:pt x="21524" y="818"/>
                  <a:pt x="20529" y="540"/>
                </a:cubicBezTo>
                <a:cubicBezTo>
                  <a:pt x="19296" y="180"/>
                  <a:pt x="18012" y="1"/>
                  <a:pt x="1672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p18"/>
          <p:cNvSpPr txBox="1"/>
          <p:nvPr/>
        </p:nvSpPr>
        <p:spPr>
          <a:xfrm>
            <a:off x="4229200" y="6487238"/>
            <a:ext cx="476400" cy="2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75</a:t>
            </a: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%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grpSp>
        <p:nvGrpSpPr>
          <p:cNvPr id="968" name="Google Shape;968;p18"/>
          <p:cNvGrpSpPr/>
          <p:nvPr/>
        </p:nvGrpSpPr>
        <p:grpSpPr>
          <a:xfrm>
            <a:off x="4911663" y="6568825"/>
            <a:ext cx="278525" cy="105950"/>
            <a:chOff x="-3603025" y="-581475"/>
            <a:chExt cx="278525" cy="105950"/>
          </a:xfrm>
        </p:grpSpPr>
        <p:sp>
          <p:nvSpPr>
            <p:cNvPr id="969" name="Google Shape;969;p18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70" name="Google Shape;970;p18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71" name="Google Shape;971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72" name="Google Shape;972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73" name="Google Shape;973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74" name="Google Shape;974;p18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75" name="Google Shape;975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76" name="Google Shape;976;p18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77" name="Google Shape;977;p18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78" name="Google Shape;978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79" name="Google Shape;979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80" name="Google Shape;980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81" name="Google Shape;981;p18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82" name="Google Shape;982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83" name="Google Shape;983;p18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84" name="Google Shape;984;p18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85" name="Google Shape;985;p18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86" name="Google Shape;986;p18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sp>
        <p:nvSpPr>
          <p:cNvPr id="987" name="Google Shape;987;p18"/>
          <p:cNvSpPr/>
          <p:nvPr/>
        </p:nvSpPr>
        <p:spPr>
          <a:xfrm>
            <a:off x="4159075" y="7211013"/>
            <a:ext cx="616655" cy="640253"/>
          </a:xfrm>
          <a:custGeom>
            <a:rect b="b" l="l" r="r" t="t"/>
            <a:pathLst>
              <a:path extrusionOk="0" h="38933" w="37498">
                <a:moveTo>
                  <a:pt x="16751" y="1684"/>
                </a:moveTo>
                <a:cubicBezTo>
                  <a:pt x="17655" y="1684"/>
                  <a:pt x="18562" y="1785"/>
                  <a:pt x="19455" y="1992"/>
                </a:cubicBezTo>
                <a:cubicBezTo>
                  <a:pt x="19157" y="2032"/>
                  <a:pt x="18858" y="2111"/>
                  <a:pt x="18580" y="2171"/>
                </a:cubicBezTo>
                <a:cubicBezTo>
                  <a:pt x="18321" y="2160"/>
                  <a:pt x="18061" y="2154"/>
                  <a:pt x="17800" y="2154"/>
                </a:cubicBezTo>
                <a:cubicBezTo>
                  <a:pt x="16636" y="2154"/>
                  <a:pt x="15456" y="2265"/>
                  <a:pt x="14303" y="2509"/>
                </a:cubicBezTo>
                <a:cubicBezTo>
                  <a:pt x="12334" y="2907"/>
                  <a:pt x="10444" y="3683"/>
                  <a:pt x="8713" y="4717"/>
                </a:cubicBezTo>
                <a:cubicBezTo>
                  <a:pt x="10946" y="2742"/>
                  <a:pt x="13829" y="1684"/>
                  <a:pt x="16751" y="1684"/>
                </a:cubicBezTo>
                <a:close/>
                <a:moveTo>
                  <a:pt x="9728" y="6010"/>
                </a:moveTo>
                <a:cubicBezTo>
                  <a:pt x="8912" y="6507"/>
                  <a:pt x="8116" y="7084"/>
                  <a:pt x="7360" y="7681"/>
                </a:cubicBezTo>
                <a:cubicBezTo>
                  <a:pt x="7937" y="7184"/>
                  <a:pt x="8534" y="6746"/>
                  <a:pt x="9191" y="6348"/>
                </a:cubicBezTo>
                <a:cubicBezTo>
                  <a:pt x="9350" y="6209"/>
                  <a:pt x="9529" y="6110"/>
                  <a:pt x="9728" y="6010"/>
                </a:cubicBezTo>
                <a:close/>
                <a:moveTo>
                  <a:pt x="26716" y="3802"/>
                </a:moveTo>
                <a:lnTo>
                  <a:pt x="26716" y="3802"/>
                </a:lnTo>
                <a:cubicBezTo>
                  <a:pt x="27731" y="4120"/>
                  <a:pt x="28705" y="4578"/>
                  <a:pt x="29620" y="5175"/>
                </a:cubicBezTo>
                <a:cubicBezTo>
                  <a:pt x="30874" y="5990"/>
                  <a:pt x="31729" y="7243"/>
                  <a:pt x="32366" y="8616"/>
                </a:cubicBezTo>
                <a:cubicBezTo>
                  <a:pt x="31411" y="7621"/>
                  <a:pt x="30396" y="6726"/>
                  <a:pt x="29282" y="5950"/>
                </a:cubicBezTo>
                <a:cubicBezTo>
                  <a:pt x="29043" y="5732"/>
                  <a:pt x="28825" y="5533"/>
                  <a:pt x="28586" y="5294"/>
                </a:cubicBezTo>
                <a:cubicBezTo>
                  <a:pt x="27969" y="4797"/>
                  <a:pt x="27353" y="4299"/>
                  <a:pt x="26716" y="3802"/>
                </a:cubicBezTo>
                <a:close/>
                <a:moveTo>
                  <a:pt x="33480" y="12873"/>
                </a:moveTo>
                <a:cubicBezTo>
                  <a:pt x="33659" y="13152"/>
                  <a:pt x="33798" y="13450"/>
                  <a:pt x="33977" y="13728"/>
                </a:cubicBezTo>
                <a:cubicBezTo>
                  <a:pt x="34076" y="14166"/>
                  <a:pt x="34156" y="14624"/>
                  <a:pt x="34216" y="15061"/>
                </a:cubicBezTo>
                <a:cubicBezTo>
                  <a:pt x="33997" y="14325"/>
                  <a:pt x="33758" y="13609"/>
                  <a:pt x="33480" y="12873"/>
                </a:cubicBezTo>
                <a:close/>
                <a:moveTo>
                  <a:pt x="35568" y="23476"/>
                </a:moveTo>
                <a:cubicBezTo>
                  <a:pt x="35071" y="26380"/>
                  <a:pt x="33778" y="29145"/>
                  <a:pt x="31888" y="31393"/>
                </a:cubicBezTo>
                <a:cubicBezTo>
                  <a:pt x="32525" y="30438"/>
                  <a:pt x="33102" y="29444"/>
                  <a:pt x="33579" y="28409"/>
                </a:cubicBezTo>
                <a:cubicBezTo>
                  <a:pt x="34494" y="26858"/>
                  <a:pt x="35131" y="25187"/>
                  <a:pt x="35568" y="23476"/>
                </a:cubicBezTo>
                <a:close/>
                <a:moveTo>
                  <a:pt x="17705" y="3882"/>
                </a:moveTo>
                <a:cubicBezTo>
                  <a:pt x="21484" y="3882"/>
                  <a:pt x="25244" y="5175"/>
                  <a:pt x="28347" y="7383"/>
                </a:cubicBezTo>
                <a:cubicBezTo>
                  <a:pt x="28506" y="7502"/>
                  <a:pt x="28626" y="7661"/>
                  <a:pt x="28745" y="7781"/>
                </a:cubicBezTo>
                <a:cubicBezTo>
                  <a:pt x="30675" y="9869"/>
                  <a:pt x="31709" y="12654"/>
                  <a:pt x="32525" y="15320"/>
                </a:cubicBezTo>
                <a:cubicBezTo>
                  <a:pt x="33818" y="19577"/>
                  <a:pt x="33778" y="23874"/>
                  <a:pt x="31968" y="27832"/>
                </a:cubicBezTo>
                <a:cubicBezTo>
                  <a:pt x="30575" y="30060"/>
                  <a:pt x="28606" y="31930"/>
                  <a:pt x="26139" y="33144"/>
                </a:cubicBezTo>
                <a:cubicBezTo>
                  <a:pt x="24045" y="34171"/>
                  <a:pt x="21715" y="34693"/>
                  <a:pt x="19386" y="34693"/>
                </a:cubicBezTo>
                <a:cubicBezTo>
                  <a:pt x="16980" y="34693"/>
                  <a:pt x="14576" y="34136"/>
                  <a:pt x="12433" y="33005"/>
                </a:cubicBezTo>
                <a:cubicBezTo>
                  <a:pt x="8335" y="30777"/>
                  <a:pt x="5331" y="26738"/>
                  <a:pt x="4277" y="22183"/>
                </a:cubicBezTo>
                <a:cubicBezTo>
                  <a:pt x="3839" y="20174"/>
                  <a:pt x="3820" y="18085"/>
                  <a:pt x="3979" y="16016"/>
                </a:cubicBezTo>
                <a:cubicBezTo>
                  <a:pt x="4436" y="13907"/>
                  <a:pt x="5212" y="11958"/>
                  <a:pt x="6803" y="10287"/>
                </a:cubicBezTo>
                <a:cubicBezTo>
                  <a:pt x="8653" y="8338"/>
                  <a:pt x="11041" y="6806"/>
                  <a:pt x="13428" y="5572"/>
                </a:cubicBezTo>
                <a:cubicBezTo>
                  <a:pt x="14780" y="4876"/>
                  <a:pt x="16213" y="4299"/>
                  <a:pt x="17705" y="3882"/>
                </a:cubicBezTo>
                <a:close/>
                <a:moveTo>
                  <a:pt x="1790" y="22183"/>
                </a:moveTo>
                <a:cubicBezTo>
                  <a:pt x="2049" y="24888"/>
                  <a:pt x="2924" y="27554"/>
                  <a:pt x="4317" y="29901"/>
                </a:cubicBezTo>
                <a:cubicBezTo>
                  <a:pt x="5530" y="31930"/>
                  <a:pt x="7102" y="33681"/>
                  <a:pt x="8932" y="35034"/>
                </a:cubicBezTo>
                <a:cubicBezTo>
                  <a:pt x="8216" y="34616"/>
                  <a:pt x="7520" y="34119"/>
                  <a:pt x="6863" y="33601"/>
                </a:cubicBezTo>
                <a:cubicBezTo>
                  <a:pt x="4874" y="31930"/>
                  <a:pt x="3223" y="29762"/>
                  <a:pt x="2447" y="27256"/>
                </a:cubicBezTo>
                <a:cubicBezTo>
                  <a:pt x="1950" y="25644"/>
                  <a:pt x="1790" y="23894"/>
                  <a:pt x="1790" y="22183"/>
                </a:cubicBezTo>
                <a:close/>
                <a:moveTo>
                  <a:pt x="7718" y="31453"/>
                </a:moveTo>
                <a:lnTo>
                  <a:pt x="7718" y="31453"/>
                </a:lnTo>
                <a:cubicBezTo>
                  <a:pt x="10827" y="34524"/>
                  <a:pt x="15045" y="36308"/>
                  <a:pt x="19428" y="36308"/>
                </a:cubicBezTo>
                <a:cubicBezTo>
                  <a:pt x="19702" y="36308"/>
                  <a:pt x="19976" y="36301"/>
                  <a:pt x="20251" y="36287"/>
                </a:cubicBezTo>
                <a:cubicBezTo>
                  <a:pt x="21962" y="36187"/>
                  <a:pt x="23653" y="35829"/>
                  <a:pt x="25224" y="35252"/>
                </a:cubicBezTo>
                <a:lnTo>
                  <a:pt x="25224" y="35252"/>
                </a:lnTo>
                <a:cubicBezTo>
                  <a:pt x="24130" y="35909"/>
                  <a:pt x="22936" y="36406"/>
                  <a:pt x="21683" y="36744"/>
                </a:cubicBezTo>
                <a:cubicBezTo>
                  <a:pt x="21096" y="36808"/>
                  <a:pt x="20505" y="36840"/>
                  <a:pt x="19912" y="36840"/>
                </a:cubicBezTo>
                <a:cubicBezTo>
                  <a:pt x="16443" y="36840"/>
                  <a:pt x="12929" y="35756"/>
                  <a:pt x="10126" y="33701"/>
                </a:cubicBezTo>
                <a:cubicBezTo>
                  <a:pt x="9230" y="33044"/>
                  <a:pt x="8435" y="32308"/>
                  <a:pt x="7718" y="31453"/>
                </a:cubicBezTo>
                <a:close/>
                <a:moveTo>
                  <a:pt x="16729" y="1"/>
                </a:moveTo>
                <a:cubicBezTo>
                  <a:pt x="15033" y="1"/>
                  <a:pt x="13340" y="314"/>
                  <a:pt x="11777" y="937"/>
                </a:cubicBezTo>
                <a:cubicBezTo>
                  <a:pt x="9330" y="1912"/>
                  <a:pt x="7221" y="3563"/>
                  <a:pt x="5650" y="5672"/>
                </a:cubicBezTo>
                <a:cubicBezTo>
                  <a:pt x="4914" y="6686"/>
                  <a:pt x="4337" y="7781"/>
                  <a:pt x="3879" y="8934"/>
                </a:cubicBezTo>
                <a:cubicBezTo>
                  <a:pt x="3243" y="9750"/>
                  <a:pt x="2666" y="10645"/>
                  <a:pt x="2188" y="11580"/>
                </a:cubicBezTo>
                <a:cubicBezTo>
                  <a:pt x="856" y="14266"/>
                  <a:pt x="358" y="17249"/>
                  <a:pt x="179" y="20233"/>
                </a:cubicBezTo>
                <a:cubicBezTo>
                  <a:pt x="0" y="23317"/>
                  <a:pt x="100" y="26480"/>
                  <a:pt x="1393" y="29344"/>
                </a:cubicBezTo>
                <a:cubicBezTo>
                  <a:pt x="4235" y="35607"/>
                  <a:pt x="10770" y="38932"/>
                  <a:pt x="17303" y="38932"/>
                </a:cubicBezTo>
                <a:cubicBezTo>
                  <a:pt x="18634" y="38932"/>
                  <a:pt x="19965" y="38794"/>
                  <a:pt x="21265" y="38515"/>
                </a:cubicBezTo>
                <a:cubicBezTo>
                  <a:pt x="25065" y="38216"/>
                  <a:pt x="28785" y="36784"/>
                  <a:pt x="31669" y="34158"/>
                </a:cubicBezTo>
                <a:cubicBezTo>
                  <a:pt x="35349" y="30836"/>
                  <a:pt x="37498" y="25863"/>
                  <a:pt x="37498" y="20910"/>
                </a:cubicBezTo>
                <a:cubicBezTo>
                  <a:pt x="37498" y="18085"/>
                  <a:pt x="36782" y="15419"/>
                  <a:pt x="35548" y="13012"/>
                </a:cubicBezTo>
                <a:cubicBezTo>
                  <a:pt x="35369" y="12237"/>
                  <a:pt x="35151" y="11461"/>
                  <a:pt x="34892" y="10685"/>
                </a:cubicBezTo>
                <a:cubicBezTo>
                  <a:pt x="33977" y="7860"/>
                  <a:pt x="32823" y="5115"/>
                  <a:pt x="30138" y="3583"/>
                </a:cubicBezTo>
                <a:cubicBezTo>
                  <a:pt x="28108" y="2410"/>
                  <a:pt x="25741" y="1813"/>
                  <a:pt x="23414" y="1713"/>
                </a:cubicBezTo>
                <a:cubicBezTo>
                  <a:pt x="22479" y="1236"/>
                  <a:pt x="21524" y="818"/>
                  <a:pt x="20529" y="540"/>
                </a:cubicBezTo>
                <a:cubicBezTo>
                  <a:pt x="19296" y="180"/>
                  <a:pt x="18012" y="1"/>
                  <a:pt x="1672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18"/>
          <p:cNvSpPr txBox="1"/>
          <p:nvPr/>
        </p:nvSpPr>
        <p:spPr>
          <a:xfrm>
            <a:off x="4229200" y="7396575"/>
            <a:ext cx="476400" cy="2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7</a:t>
            </a: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0%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grpSp>
        <p:nvGrpSpPr>
          <p:cNvPr id="989" name="Google Shape;989;p18"/>
          <p:cNvGrpSpPr/>
          <p:nvPr/>
        </p:nvGrpSpPr>
        <p:grpSpPr>
          <a:xfrm>
            <a:off x="4911663" y="7478163"/>
            <a:ext cx="278525" cy="105950"/>
            <a:chOff x="-3603025" y="-581475"/>
            <a:chExt cx="278525" cy="105950"/>
          </a:xfrm>
        </p:grpSpPr>
        <p:sp>
          <p:nvSpPr>
            <p:cNvPr id="990" name="Google Shape;990;p18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91" name="Google Shape;991;p18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92" name="Google Shape;992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93" name="Google Shape;993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94" name="Google Shape;994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95" name="Google Shape;995;p18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96" name="Google Shape;996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97" name="Google Shape;997;p18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98" name="Google Shape;998;p18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999" name="Google Shape;999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00" name="Google Shape;1000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01" name="Google Shape;1001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02" name="Google Shape;1002;p18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03" name="Google Shape;1003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04" name="Google Shape;1004;p18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05" name="Google Shape;1005;p18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06" name="Google Shape;1006;p18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07" name="Google Shape;1007;p18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1008" name="Google Shape;1008;p18"/>
          <p:cNvGrpSpPr/>
          <p:nvPr/>
        </p:nvGrpSpPr>
        <p:grpSpPr>
          <a:xfrm rot="5400000">
            <a:off x="-862916" y="6293520"/>
            <a:ext cx="3049192" cy="137051"/>
            <a:chOff x="887063" y="6174438"/>
            <a:chExt cx="2896820" cy="136601"/>
          </a:xfrm>
        </p:grpSpPr>
        <p:sp>
          <p:nvSpPr>
            <p:cNvPr id="1009" name="Google Shape;1009;p18"/>
            <p:cNvSpPr/>
            <p:nvPr/>
          </p:nvSpPr>
          <p:spPr>
            <a:xfrm>
              <a:off x="1121375" y="6213780"/>
              <a:ext cx="2662507" cy="57951"/>
            </a:xfrm>
            <a:custGeom>
              <a:rect b="b" l="l" r="r" t="t"/>
              <a:pathLst>
                <a:path extrusionOk="0" h="952" w="42449">
                  <a:moveTo>
                    <a:pt x="34933" y="0"/>
                  </a:moveTo>
                  <a:cubicBezTo>
                    <a:pt x="33964" y="0"/>
                    <a:pt x="33000" y="8"/>
                    <a:pt x="32045" y="8"/>
                  </a:cubicBezTo>
                  <a:cubicBezTo>
                    <a:pt x="28484" y="8"/>
                    <a:pt x="24923" y="108"/>
                    <a:pt x="21363" y="207"/>
                  </a:cubicBezTo>
                  <a:cubicBezTo>
                    <a:pt x="17505" y="327"/>
                    <a:pt x="13641" y="441"/>
                    <a:pt x="9781" y="441"/>
                  </a:cubicBezTo>
                  <a:cubicBezTo>
                    <a:pt x="6595" y="441"/>
                    <a:pt x="3412" y="363"/>
                    <a:pt x="237" y="148"/>
                  </a:cubicBezTo>
                  <a:cubicBezTo>
                    <a:pt x="230" y="147"/>
                    <a:pt x="224" y="147"/>
                    <a:pt x="218" y="147"/>
                  </a:cubicBezTo>
                  <a:cubicBezTo>
                    <a:pt x="0" y="147"/>
                    <a:pt x="43" y="486"/>
                    <a:pt x="237" y="486"/>
                  </a:cubicBezTo>
                  <a:cubicBezTo>
                    <a:pt x="4245" y="841"/>
                    <a:pt x="8259" y="952"/>
                    <a:pt x="12276" y="952"/>
                  </a:cubicBezTo>
                  <a:cubicBezTo>
                    <a:pt x="15238" y="952"/>
                    <a:pt x="18201" y="891"/>
                    <a:pt x="21164" y="824"/>
                  </a:cubicBezTo>
                  <a:cubicBezTo>
                    <a:pt x="24665" y="744"/>
                    <a:pt x="28146" y="645"/>
                    <a:pt x="31667" y="645"/>
                  </a:cubicBezTo>
                  <a:cubicBezTo>
                    <a:pt x="35036" y="645"/>
                    <a:pt x="38424" y="924"/>
                    <a:pt x="41794" y="924"/>
                  </a:cubicBezTo>
                  <a:cubicBezTo>
                    <a:pt x="41906" y="924"/>
                    <a:pt x="42018" y="924"/>
                    <a:pt x="42131" y="923"/>
                  </a:cubicBezTo>
                  <a:cubicBezTo>
                    <a:pt x="42369" y="903"/>
                    <a:pt x="42449" y="446"/>
                    <a:pt x="42170" y="406"/>
                  </a:cubicBezTo>
                  <a:cubicBezTo>
                    <a:pt x="39797" y="51"/>
                    <a:pt x="37354" y="0"/>
                    <a:pt x="349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18"/>
            <p:cNvSpPr/>
            <p:nvPr/>
          </p:nvSpPr>
          <p:spPr>
            <a:xfrm>
              <a:off x="887063" y="6174438"/>
              <a:ext cx="177880" cy="136601"/>
            </a:xfrm>
            <a:custGeom>
              <a:rect b="b" l="l" r="r" t="t"/>
              <a:pathLst>
                <a:path extrusionOk="0" h="1244" w="1588">
                  <a:moveTo>
                    <a:pt x="871" y="1"/>
                  </a:moveTo>
                  <a:cubicBezTo>
                    <a:pt x="717" y="1"/>
                    <a:pt x="568" y="74"/>
                    <a:pt x="473" y="248"/>
                  </a:cubicBezTo>
                  <a:cubicBezTo>
                    <a:pt x="453" y="288"/>
                    <a:pt x="413" y="348"/>
                    <a:pt x="413" y="388"/>
                  </a:cubicBezTo>
                  <a:cubicBezTo>
                    <a:pt x="391" y="383"/>
                    <a:pt x="371" y="381"/>
                    <a:pt x="352" y="381"/>
                  </a:cubicBezTo>
                  <a:cubicBezTo>
                    <a:pt x="287" y="381"/>
                    <a:pt x="241" y="410"/>
                    <a:pt x="195" y="487"/>
                  </a:cubicBezTo>
                  <a:cubicBezTo>
                    <a:pt x="1" y="875"/>
                    <a:pt x="374" y="1244"/>
                    <a:pt x="761" y="1244"/>
                  </a:cubicBezTo>
                  <a:cubicBezTo>
                    <a:pt x="771" y="1244"/>
                    <a:pt x="781" y="1243"/>
                    <a:pt x="791" y="1243"/>
                  </a:cubicBezTo>
                  <a:cubicBezTo>
                    <a:pt x="1229" y="1243"/>
                    <a:pt x="1587" y="865"/>
                    <a:pt x="1448" y="407"/>
                  </a:cubicBezTo>
                  <a:cubicBezTo>
                    <a:pt x="1352" y="168"/>
                    <a:pt x="1105" y="1"/>
                    <a:pt x="8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1" name="Google Shape;1011;p18"/>
          <p:cNvGrpSpPr/>
          <p:nvPr/>
        </p:nvGrpSpPr>
        <p:grpSpPr>
          <a:xfrm rot="10800000">
            <a:off x="647664" y="7775070"/>
            <a:ext cx="3218637" cy="137051"/>
            <a:chOff x="887063" y="6174438"/>
            <a:chExt cx="3057797" cy="136601"/>
          </a:xfrm>
        </p:grpSpPr>
        <p:sp>
          <p:nvSpPr>
            <p:cNvPr id="1012" name="Google Shape;1012;p18"/>
            <p:cNvSpPr/>
            <p:nvPr/>
          </p:nvSpPr>
          <p:spPr>
            <a:xfrm>
              <a:off x="1121365" y="6213779"/>
              <a:ext cx="2823495" cy="57958"/>
            </a:xfrm>
            <a:custGeom>
              <a:rect b="b" l="l" r="r" t="t"/>
              <a:pathLst>
                <a:path extrusionOk="0" h="952" w="42449">
                  <a:moveTo>
                    <a:pt x="34933" y="0"/>
                  </a:moveTo>
                  <a:cubicBezTo>
                    <a:pt x="33964" y="0"/>
                    <a:pt x="33000" y="8"/>
                    <a:pt x="32045" y="8"/>
                  </a:cubicBezTo>
                  <a:cubicBezTo>
                    <a:pt x="28484" y="8"/>
                    <a:pt x="24923" y="108"/>
                    <a:pt x="21363" y="207"/>
                  </a:cubicBezTo>
                  <a:cubicBezTo>
                    <a:pt x="17505" y="327"/>
                    <a:pt x="13641" y="441"/>
                    <a:pt x="9781" y="441"/>
                  </a:cubicBezTo>
                  <a:cubicBezTo>
                    <a:pt x="6595" y="441"/>
                    <a:pt x="3412" y="363"/>
                    <a:pt x="237" y="148"/>
                  </a:cubicBezTo>
                  <a:cubicBezTo>
                    <a:pt x="230" y="147"/>
                    <a:pt x="224" y="147"/>
                    <a:pt x="218" y="147"/>
                  </a:cubicBezTo>
                  <a:cubicBezTo>
                    <a:pt x="0" y="147"/>
                    <a:pt x="43" y="486"/>
                    <a:pt x="237" y="486"/>
                  </a:cubicBezTo>
                  <a:cubicBezTo>
                    <a:pt x="4245" y="841"/>
                    <a:pt x="8259" y="952"/>
                    <a:pt x="12276" y="952"/>
                  </a:cubicBezTo>
                  <a:cubicBezTo>
                    <a:pt x="15238" y="952"/>
                    <a:pt x="18201" y="891"/>
                    <a:pt x="21164" y="824"/>
                  </a:cubicBezTo>
                  <a:cubicBezTo>
                    <a:pt x="24665" y="744"/>
                    <a:pt x="28146" y="645"/>
                    <a:pt x="31667" y="645"/>
                  </a:cubicBezTo>
                  <a:cubicBezTo>
                    <a:pt x="35036" y="645"/>
                    <a:pt x="38424" y="924"/>
                    <a:pt x="41794" y="924"/>
                  </a:cubicBezTo>
                  <a:cubicBezTo>
                    <a:pt x="41906" y="924"/>
                    <a:pt x="42018" y="924"/>
                    <a:pt x="42131" y="923"/>
                  </a:cubicBezTo>
                  <a:cubicBezTo>
                    <a:pt x="42369" y="903"/>
                    <a:pt x="42449" y="446"/>
                    <a:pt x="42170" y="406"/>
                  </a:cubicBezTo>
                  <a:cubicBezTo>
                    <a:pt x="39797" y="51"/>
                    <a:pt x="37354" y="0"/>
                    <a:pt x="349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18"/>
            <p:cNvSpPr/>
            <p:nvPr/>
          </p:nvSpPr>
          <p:spPr>
            <a:xfrm>
              <a:off x="887063" y="6174438"/>
              <a:ext cx="177880" cy="136601"/>
            </a:xfrm>
            <a:custGeom>
              <a:rect b="b" l="l" r="r" t="t"/>
              <a:pathLst>
                <a:path extrusionOk="0" h="1244" w="1588">
                  <a:moveTo>
                    <a:pt x="871" y="1"/>
                  </a:moveTo>
                  <a:cubicBezTo>
                    <a:pt x="717" y="1"/>
                    <a:pt x="568" y="74"/>
                    <a:pt x="473" y="248"/>
                  </a:cubicBezTo>
                  <a:cubicBezTo>
                    <a:pt x="453" y="288"/>
                    <a:pt x="413" y="348"/>
                    <a:pt x="413" y="388"/>
                  </a:cubicBezTo>
                  <a:cubicBezTo>
                    <a:pt x="391" y="383"/>
                    <a:pt x="371" y="381"/>
                    <a:pt x="352" y="381"/>
                  </a:cubicBezTo>
                  <a:cubicBezTo>
                    <a:pt x="287" y="381"/>
                    <a:pt x="241" y="410"/>
                    <a:pt x="195" y="487"/>
                  </a:cubicBezTo>
                  <a:cubicBezTo>
                    <a:pt x="1" y="875"/>
                    <a:pt x="374" y="1244"/>
                    <a:pt x="761" y="1244"/>
                  </a:cubicBezTo>
                  <a:cubicBezTo>
                    <a:pt x="771" y="1244"/>
                    <a:pt x="781" y="1243"/>
                    <a:pt x="791" y="1243"/>
                  </a:cubicBezTo>
                  <a:cubicBezTo>
                    <a:pt x="1229" y="1243"/>
                    <a:pt x="1587" y="865"/>
                    <a:pt x="1448" y="407"/>
                  </a:cubicBezTo>
                  <a:cubicBezTo>
                    <a:pt x="1352" y="168"/>
                    <a:pt x="1105" y="1"/>
                    <a:pt x="8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4" name="Google Shape;1014;p18"/>
          <p:cNvSpPr txBox="1"/>
          <p:nvPr/>
        </p:nvSpPr>
        <p:spPr>
          <a:xfrm>
            <a:off x="560125" y="4317600"/>
            <a:ext cx="2230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rPr>
              <a:t>Gráficos para niveles</a:t>
            </a:r>
            <a:endParaRPr sz="1600">
              <a:solidFill>
                <a:srgbClr val="2D2D2D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015" name="Google Shape;1015;p18"/>
          <p:cNvSpPr/>
          <p:nvPr/>
        </p:nvSpPr>
        <p:spPr>
          <a:xfrm>
            <a:off x="360000" y="4643500"/>
            <a:ext cx="2230795" cy="43650"/>
          </a:xfrm>
          <a:custGeom>
            <a:rect b="b" l="l" r="r" t="t"/>
            <a:pathLst>
              <a:path extrusionOk="0" h="1746" w="27273">
                <a:moveTo>
                  <a:pt x="26043" y="1"/>
                </a:moveTo>
                <a:cubicBezTo>
                  <a:pt x="24098" y="1"/>
                  <a:pt x="22132" y="226"/>
                  <a:pt x="20211" y="313"/>
                </a:cubicBezTo>
                <a:cubicBezTo>
                  <a:pt x="18003" y="413"/>
                  <a:pt x="15795" y="472"/>
                  <a:pt x="13547" y="512"/>
                </a:cubicBezTo>
                <a:cubicBezTo>
                  <a:pt x="12857" y="521"/>
                  <a:pt x="12167" y="525"/>
                  <a:pt x="11479" y="525"/>
                </a:cubicBezTo>
                <a:cubicBezTo>
                  <a:pt x="7723" y="525"/>
                  <a:pt x="3991" y="407"/>
                  <a:pt x="259" y="373"/>
                </a:cubicBezTo>
                <a:cubicBezTo>
                  <a:pt x="0" y="373"/>
                  <a:pt x="20" y="731"/>
                  <a:pt x="259" y="751"/>
                </a:cubicBezTo>
                <a:cubicBezTo>
                  <a:pt x="1174" y="830"/>
                  <a:pt x="2089" y="910"/>
                  <a:pt x="3004" y="950"/>
                </a:cubicBezTo>
                <a:cubicBezTo>
                  <a:pt x="2367" y="930"/>
                  <a:pt x="1691" y="930"/>
                  <a:pt x="1035" y="910"/>
                </a:cubicBezTo>
                <a:cubicBezTo>
                  <a:pt x="716" y="910"/>
                  <a:pt x="716" y="1368"/>
                  <a:pt x="1035" y="1407"/>
                </a:cubicBezTo>
                <a:cubicBezTo>
                  <a:pt x="4973" y="1626"/>
                  <a:pt x="8932" y="1726"/>
                  <a:pt x="12851" y="1746"/>
                </a:cubicBezTo>
                <a:cubicBezTo>
                  <a:pt x="14800" y="1746"/>
                  <a:pt x="16730" y="1746"/>
                  <a:pt x="18679" y="1726"/>
                </a:cubicBezTo>
                <a:cubicBezTo>
                  <a:pt x="18889" y="1723"/>
                  <a:pt x="19100" y="1723"/>
                  <a:pt x="19313" y="1723"/>
                </a:cubicBezTo>
                <a:cubicBezTo>
                  <a:pt x="19692" y="1723"/>
                  <a:pt x="20076" y="1725"/>
                  <a:pt x="20462" y="1725"/>
                </a:cubicBezTo>
                <a:cubicBezTo>
                  <a:pt x="21770" y="1725"/>
                  <a:pt x="23102" y="1699"/>
                  <a:pt x="24369" y="1467"/>
                </a:cubicBezTo>
                <a:cubicBezTo>
                  <a:pt x="24727" y="1427"/>
                  <a:pt x="24587" y="910"/>
                  <a:pt x="24289" y="870"/>
                </a:cubicBezTo>
                <a:lnTo>
                  <a:pt x="24229" y="870"/>
                </a:lnTo>
                <a:cubicBezTo>
                  <a:pt x="25144" y="830"/>
                  <a:pt x="26040" y="731"/>
                  <a:pt x="26935" y="572"/>
                </a:cubicBezTo>
                <a:cubicBezTo>
                  <a:pt x="27273" y="532"/>
                  <a:pt x="27174" y="35"/>
                  <a:pt x="26855" y="15"/>
                </a:cubicBezTo>
                <a:cubicBezTo>
                  <a:pt x="26585" y="5"/>
                  <a:pt x="26314" y="1"/>
                  <a:pt x="26043" y="1"/>
                </a:cubicBezTo>
                <a:close/>
              </a:path>
            </a:pathLst>
          </a:custGeom>
          <a:solidFill>
            <a:srgbClr val="2D2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6" name="Google Shape;1016;p18"/>
          <p:cNvSpPr/>
          <p:nvPr/>
        </p:nvSpPr>
        <p:spPr>
          <a:xfrm rot="-8999956">
            <a:off x="2729940" y="4551469"/>
            <a:ext cx="636961" cy="275344"/>
          </a:xfrm>
          <a:custGeom>
            <a:rect b="b" l="l" r="r" t="t"/>
            <a:pathLst>
              <a:path extrusionOk="0" h="11014" w="25479">
                <a:moveTo>
                  <a:pt x="25276" y="1"/>
                </a:moveTo>
                <a:cubicBezTo>
                  <a:pt x="25207" y="1"/>
                  <a:pt x="25136" y="44"/>
                  <a:pt x="25097" y="131"/>
                </a:cubicBezTo>
                <a:cubicBezTo>
                  <a:pt x="24062" y="2598"/>
                  <a:pt x="22073" y="4308"/>
                  <a:pt x="19984" y="5840"/>
                </a:cubicBezTo>
                <a:cubicBezTo>
                  <a:pt x="17935" y="7372"/>
                  <a:pt x="15707" y="8764"/>
                  <a:pt x="13260" y="9560"/>
                </a:cubicBezTo>
                <a:cubicBezTo>
                  <a:pt x="11975" y="9965"/>
                  <a:pt x="10677" y="10172"/>
                  <a:pt x="9410" y="10172"/>
                </a:cubicBezTo>
                <a:cubicBezTo>
                  <a:pt x="7067" y="10172"/>
                  <a:pt x="4827" y="9467"/>
                  <a:pt x="2956" y="8008"/>
                </a:cubicBezTo>
                <a:cubicBezTo>
                  <a:pt x="3234" y="7809"/>
                  <a:pt x="3533" y="7630"/>
                  <a:pt x="3811" y="7431"/>
                </a:cubicBezTo>
                <a:cubicBezTo>
                  <a:pt x="4050" y="7272"/>
                  <a:pt x="4070" y="6914"/>
                  <a:pt x="3811" y="6735"/>
                </a:cubicBezTo>
                <a:cubicBezTo>
                  <a:pt x="2737" y="6019"/>
                  <a:pt x="1683" y="5303"/>
                  <a:pt x="629" y="4547"/>
                </a:cubicBezTo>
                <a:cubicBezTo>
                  <a:pt x="575" y="4516"/>
                  <a:pt x="514" y="4502"/>
                  <a:pt x="451" y="4502"/>
                </a:cubicBezTo>
                <a:cubicBezTo>
                  <a:pt x="234" y="4502"/>
                  <a:pt x="1" y="4673"/>
                  <a:pt x="32" y="4905"/>
                </a:cubicBezTo>
                <a:cubicBezTo>
                  <a:pt x="191" y="6317"/>
                  <a:pt x="350" y="7790"/>
                  <a:pt x="648" y="9182"/>
                </a:cubicBezTo>
                <a:cubicBezTo>
                  <a:pt x="668" y="9319"/>
                  <a:pt x="769" y="9379"/>
                  <a:pt x="878" y="9379"/>
                </a:cubicBezTo>
                <a:cubicBezTo>
                  <a:pt x="992" y="9379"/>
                  <a:pt x="1115" y="9314"/>
                  <a:pt x="1166" y="9202"/>
                </a:cubicBezTo>
                <a:cubicBezTo>
                  <a:pt x="1265" y="9202"/>
                  <a:pt x="1384" y="9182"/>
                  <a:pt x="1484" y="9102"/>
                </a:cubicBezTo>
                <a:cubicBezTo>
                  <a:pt x="1743" y="8904"/>
                  <a:pt x="1961" y="8725"/>
                  <a:pt x="2220" y="8565"/>
                </a:cubicBezTo>
                <a:cubicBezTo>
                  <a:pt x="4016" y="10296"/>
                  <a:pt x="6696" y="11014"/>
                  <a:pt x="9316" y="11014"/>
                </a:cubicBezTo>
                <a:cubicBezTo>
                  <a:pt x="10701" y="11014"/>
                  <a:pt x="12069" y="10813"/>
                  <a:pt x="13280" y="10455"/>
                </a:cubicBezTo>
                <a:cubicBezTo>
                  <a:pt x="16085" y="9600"/>
                  <a:pt x="18592" y="7988"/>
                  <a:pt x="20919" y="6218"/>
                </a:cubicBezTo>
                <a:cubicBezTo>
                  <a:pt x="22908" y="4686"/>
                  <a:pt x="25037" y="2896"/>
                  <a:pt x="25455" y="290"/>
                </a:cubicBezTo>
                <a:cubicBezTo>
                  <a:pt x="25479" y="99"/>
                  <a:pt x="25380" y="1"/>
                  <a:pt x="25276" y="1"/>
                </a:cubicBezTo>
                <a:close/>
              </a:path>
            </a:pathLst>
          </a:custGeom>
          <a:solidFill>
            <a:srgbClr val="2D2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18"/>
          <p:cNvSpPr txBox="1"/>
          <p:nvPr/>
        </p:nvSpPr>
        <p:spPr>
          <a:xfrm>
            <a:off x="603200" y="8484650"/>
            <a:ext cx="7215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AREA 1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018" name="Google Shape;1018;p18"/>
          <p:cNvSpPr txBox="1"/>
          <p:nvPr/>
        </p:nvSpPr>
        <p:spPr>
          <a:xfrm>
            <a:off x="1989505" y="8484650"/>
            <a:ext cx="721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ÁREA 2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019" name="Google Shape;1019;p18"/>
          <p:cNvSpPr txBox="1"/>
          <p:nvPr/>
        </p:nvSpPr>
        <p:spPr>
          <a:xfrm>
            <a:off x="3375799" y="8484650"/>
            <a:ext cx="721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ÁREA 3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020" name="Google Shape;1020;p18"/>
          <p:cNvSpPr txBox="1"/>
          <p:nvPr/>
        </p:nvSpPr>
        <p:spPr>
          <a:xfrm>
            <a:off x="4762093" y="8484650"/>
            <a:ext cx="721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ÁREA 4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021" name="Google Shape;1021;p18"/>
          <p:cNvSpPr txBox="1"/>
          <p:nvPr/>
        </p:nvSpPr>
        <p:spPr>
          <a:xfrm>
            <a:off x="6148388" y="8484650"/>
            <a:ext cx="721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ÁREA 5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022" name="Google Shape;1022;p18"/>
          <p:cNvSpPr txBox="1"/>
          <p:nvPr>
            <p:ph idx="4294967295" type="subTitle"/>
          </p:nvPr>
        </p:nvSpPr>
        <p:spPr>
          <a:xfrm>
            <a:off x="446000" y="8962850"/>
            <a:ext cx="1035900" cy="483000"/>
          </a:xfrm>
          <a:prstGeom prst="rect">
            <a:avLst/>
          </a:prstGeom>
        </p:spPr>
        <p:txBody>
          <a:bodyPr anchorCtr="0" anchor="ctr" bIns="91425" lIns="54000" spcFirstLastPara="1" rIns="54000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Mercury is the smallest</a:t>
            </a:r>
            <a:endParaRPr sz="1200"/>
          </a:p>
        </p:txBody>
      </p:sp>
      <p:sp>
        <p:nvSpPr>
          <p:cNvPr id="1023" name="Google Shape;1023;p18"/>
          <p:cNvSpPr txBox="1"/>
          <p:nvPr>
            <p:ph idx="4294967295" type="subTitle"/>
          </p:nvPr>
        </p:nvSpPr>
        <p:spPr>
          <a:xfrm>
            <a:off x="1832297" y="8962850"/>
            <a:ext cx="1035900" cy="483000"/>
          </a:xfrm>
          <a:prstGeom prst="rect">
            <a:avLst/>
          </a:prstGeom>
        </p:spPr>
        <p:txBody>
          <a:bodyPr anchorCtr="0" anchor="ctr" bIns="91425" lIns="0" spcFirstLastPara="1" rIns="54000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It’s the biggest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4" name="Google Shape;1024;p18"/>
          <p:cNvSpPr txBox="1"/>
          <p:nvPr>
            <p:ph idx="4294967295" type="subTitle"/>
          </p:nvPr>
        </p:nvSpPr>
        <p:spPr>
          <a:xfrm>
            <a:off x="3218594" y="8962850"/>
            <a:ext cx="1035900" cy="483000"/>
          </a:xfrm>
          <a:prstGeom prst="rect">
            <a:avLst/>
          </a:prstGeom>
        </p:spPr>
        <p:txBody>
          <a:bodyPr anchorCtr="0" anchor="ctr" bIns="91425" lIns="54000" spcFirstLastPara="1" rIns="54000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Mars is a cold place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5" name="Google Shape;1025;p18"/>
          <p:cNvSpPr txBox="1"/>
          <p:nvPr>
            <p:ph idx="4294967295" type="subTitle"/>
          </p:nvPr>
        </p:nvSpPr>
        <p:spPr>
          <a:xfrm>
            <a:off x="5991187" y="8962850"/>
            <a:ext cx="1035900" cy="483000"/>
          </a:xfrm>
          <a:prstGeom prst="rect">
            <a:avLst/>
          </a:prstGeom>
        </p:spPr>
        <p:txBody>
          <a:bodyPr anchorCtr="0" anchor="ctr" bIns="91425" lIns="54000" spcFirstLastPara="1" rIns="54000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200"/>
              <a:t>It’s where we all live on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6" name="Google Shape;1026;p18"/>
          <p:cNvSpPr txBox="1"/>
          <p:nvPr>
            <p:ph idx="4294967295" type="subTitle"/>
          </p:nvPr>
        </p:nvSpPr>
        <p:spPr>
          <a:xfrm>
            <a:off x="4604891" y="8962850"/>
            <a:ext cx="1035900" cy="483000"/>
          </a:xfrm>
          <a:prstGeom prst="rect">
            <a:avLst/>
          </a:prstGeom>
        </p:spPr>
        <p:txBody>
          <a:bodyPr anchorCtr="0" anchor="ctr" bIns="91425" lIns="54000" spcFirstLastPara="1" rIns="54000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Saturn is a gas giant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7" name="Google Shape;1027;p18"/>
          <p:cNvSpPr/>
          <p:nvPr/>
        </p:nvSpPr>
        <p:spPr>
          <a:xfrm>
            <a:off x="492900" y="8314855"/>
            <a:ext cx="931491" cy="563402"/>
          </a:xfrm>
          <a:custGeom>
            <a:rect b="b" l="l" r="r" t="t"/>
            <a:pathLst>
              <a:path extrusionOk="0" h="16163" w="22181">
                <a:moveTo>
                  <a:pt x="5013" y="2395"/>
                </a:moveTo>
                <a:lnTo>
                  <a:pt x="5013" y="2395"/>
                </a:lnTo>
                <a:cubicBezTo>
                  <a:pt x="4019" y="3131"/>
                  <a:pt x="3183" y="3907"/>
                  <a:pt x="2387" y="4763"/>
                </a:cubicBezTo>
                <a:cubicBezTo>
                  <a:pt x="2586" y="4066"/>
                  <a:pt x="4178" y="2634"/>
                  <a:pt x="5013" y="2395"/>
                </a:cubicBezTo>
                <a:close/>
                <a:moveTo>
                  <a:pt x="5530" y="1619"/>
                </a:moveTo>
                <a:lnTo>
                  <a:pt x="5530" y="1619"/>
                </a:lnTo>
                <a:cubicBezTo>
                  <a:pt x="5113" y="1838"/>
                  <a:pt x="4715" y="2117"/>
                  <a:pt x="4337" y="2395"/>
                </a:cubicBezTo>
                <a:cubicBezTo>
                  <a:pt x="3342" y="3111"/>
                  <a:pt x="2507" y="3987"/>
                  <a:pt x="1711" y="4902"/>
                </a:cubicBezTo>
                <a:cubicBezTo>
                  <a:pt x="1631" y="5001"/>
                  <a:pt x="1532" y="5081"/>
                  <a:pt x="1433" y="5180"/>
                </a:cubicBezTo>
                <a:cubicBezTo>
                  <a:pt x="2149" y="3708"/>
                  <a:pt x="3342" y="2674"/>
                  <a:pt x="4814" y="1938"/>
                </a:cubicBezTo>
                <a:cubicBezTo>
                  <a:pt x="5033" y="1818"/>
                  <a:pt x="5292" y="1719"/>
                  <a:pt x="5530" y="1619"/>
                </a:cubicBezTo>
                <a:close/>
                <a:moveTo>
                  <a:pt x="2129" y="5021"/>
                </a:moveTo>
                <a:cubicBezTo>
                  <a:pt x="2129" y="5148"/>
                  <a:pt x="2062" y="5242"/>
                  <a:pt x="2005" y="5242"/>
                </a:cubicBezTo>
                <a:cubicBezTo>
                  <a:pt x="2000" y="5242"/>
                  <a:pt x="1995" y="5242"/>
                  <a:pt x="1990" y="5240"/>
                </a:cubicBezTo>
                <a:cubicBezTo>
                  <a:pt x="1890" y="5180"/>
                  <a:pt x="2009" y="5101"/>
                  <a:pt x="2049" y="5061"/>
                </a:cubicBezTo>
                <a:cubicBezTo>
                  <a:pt x="2049" y="5021"/>
                  <a:pt x="2109" y="5021"/>
                  <a:pt x="2129" y="5021"/>
                </a:cubicBezTo>
                <a:close/>
                <a:moveTo>
                  <a:pt x="1154" y="5877"/>
                </a:moveTo>
                <a:cubicBezTo>
                  <a:pt x="1154" y="5916"/>
                  <a:pt x="1154" y="5956"/>
                  <a:pt x="1194" y="5996"/>
                </a:cubicBezTo>
                <a:cubicBezTo>
                  <a:pt x="1194" y="6056"/>
                  <a:pt x="1134" y="6115"/>
                  <a:pt x="1114" y="6175"/>
                </a:cubicBezTo>
                <a:lnTo>
                  <a:pt x="955" y="6473"/>
                </a:lnTo>
                <a:cubicBezTo>
                  <a:pt x="1015" y="6274"/>
                  <a:pt x="1094" y="6075"/>
                  <a:pt x="1154" y="5877"/>
                </a:cubicBezTo>
                <a:close/>
                <a:moveTo>
                  <a:pt x="12739" y="188"/>
                </a:moveTo>
                <a:cubicBezTo>
                  <a:pt x="13107" y="188"/>
                  <a:pt x="13472" y="218"/>
                  <a:pt x="13826" y="307"/>
                </a:cubicBezTo>
                <a:cubicBezTo>
                  <a:pt x="13853" y="290"/>
                  <a:pt x="13880" y="284"/>
                  <a:pt x="13906" y="284"/>
                </a:cubicBezTo>
                <a:cubicBezTo>
                  <a:pt x="13976" y="284"/>
                  <a:pt x="14041" y="326"/>
                  <a:pt x="14084" y="326"/>
                </a:cubicBezTo>
                <a:cubicBezTo>
                  <a:pt x="15676" y="605"/>
                  <a:pt x="17227" y="983"/>
                  <a:pt x="18560" y="1938"/>
                </a:cubicBezTo>
                <a:cubicBezTo>
                  <a:pt x="20012" y="2992"/>
                  <a:pt x="21007" y="4365"/>
                  <a:pt x="21604" y="5996"/>
                </a:cubicBezTo>
                <a:cubicBezTo>
                  <a:pt x="21683" y="6215"/>
                  <a:pt x="21743" y="6493"/>
                  <a:pt x="21743" y="6712"/>
                </a:cubicBezTo>
                <a:cubicBezTo>
                  <a:pt x="21723" y="7269"/>
                  <a:pt x="21703" y="7766"/>
                  <a:pt x="21644" y="8284"/>
                </a:cubicBezTo>
                <a:cubicBezTo>
                  <a:pt x="21644" y="8343"/>
                  <a:pt x="21624" y="8383"/>
                  <a:pt x="21624" y="8443"/>
                </a:cubicBezTo>
                <a:cubicBezTo>
                  <a:pt x="21644" y="8502"/>
                  <a:pt x="21644" y="8582"/>
                  <a:pt x="21604" y="8662"/>
                </a:cubicBezTo>
                <a:cubicBezTo>
                  <a:pt x="21445" y="8880"/>
                  <a:pt x="21305" y="9159"/>
                  <a:pt x="21126" y="9457"/>
                </a:cubicBezTo>
                <a:cubicBezTo>
                  <a:pt x="21146" y="9378"/>
                  <a:pt x="21186" y="9338"/>
                  <a:pt x="21206" y="9258"/>
                </a:cubicBezTo>
                <a:cubicBezTo>
                  <a:pt x="22181" y="6513"/>
                  <a:pt x="20430" y="3867"/>
                  <a:pt x="18122" y="2475"/>
                </a:cubicBezTo>
                <a:cubicBezTo>
                  <a:pt x="15889" y="1143"/>
                  <a:pt x="13212" y="505"/>
                  <a:pt x="10528" y="505"/>
                </a:cubicBezTo>
                <a:cubicBezTo>
                  <a:pt x="10487" y="505"/>
                  <a:pt x="10445" y="505"/>
                  <a:pt x="10404" y="505"/>
                </a:cubicBezTo>
                <a:cubicBezTo>
                  <a:pt x="10444" y="406"/>
                  <a:pt x="10504" y="326"/>
                  <a:pt x="10643" y="326"/>
                </a:cubicBezTo>
                <a:cubicBezTo>
                  <a:pt x="11311" y="300"/>
                  <a:pt x="12030" y="188"/>
                  <a:pt x="12739" y="188"/>
                </a:cubicBezTo>
                <a:close/>
                <a:moveTo>
                  <a:pt x="10351" y="742"/>
                </a:moveTo>
                <a:cubicBezTo>
                  <a:pt x="12069" y="742"/>
                  <a:pt x="13780" y="1031"/>
                  <a:pt x="15338" y="1520"/>
                </a:cubicBezTo>
                <a:cubicBezTo>
                  <a:pt x="18302" y="2435"/>
                  <a:pt x="21524" y="4703"/>
                  <a:pt x="21186" y="8184"/>
                </a:cubicBezTo>
                <a:cubicBezTo>
                  <a:pt x="21047" y="9338"/>
                  <a:pt x="20510" y="10352"/>
                  <a:pt x="19813" y="11228"/>
                </a:cubicBezTo>
                <a:cubicBezTo>
                  <a:pt x="19396" y="11586"/>
                  <a:pt x="18938" y="11964"/>
                  <a:pt x="18461" y="12262"/>
                </a:cubicBezTo>
                <a:cubicBezTo>
                  <a:pt x="18341" y="12342"/>
                  <a:pt x="18222" y="12461"/>
                  <a:pt x="18162" y="12640"/>
                </a:cubicBezTo>
                <a:cubicBezTo>
                  <a:pt x="18500" y="12541"/>
                  <a:pt x="18739" y="12342"/>
                  <a:pt x="19018" y="12123"/>
                </a:cubicBezTo>
                <a:lnTo>
                  <a:pt x="19018" y="12123"/>
                </a:lnTo>
                <a:cubicBezTo>
                  <a:pt x="18839" y="12282"/>
                  <a:pt x="18660" y="12441"/>
                  <a:pt x="18500" y="12580"/>
                </a:cubicBezTo>
                <a:cubicBezTo>
                  <a:pt x="17267" y="13655"/>
                  <a:pt x="15815" y="14430"/>
                  <a:pt x="14323" y="15007"/>
                </a:cubicBezTo>
                <a:cubicBezTo>
                  <a:pt x="12917" y="15518"/>
                  <a:pt x="11420" y="15824"/>
                  <a:pt x="9930" y="15824"/>
                </a:cubicBezTo>
                <a:cubicBezTo>
                  <a:pt x="8636" y="15824"/>
                  <a:pt x="7347" y="15594"/>
                  <a:pt x="6127" y="15067"/>
                </a:cubicBezTo>
                <a:cubicBezTo>
                  <a:pt x="5809" y="14928"/>
                  <a:pt x="5491" y="14769"/>
                  <a:pt x="5172" y="14570"/>
                </a:cubicBezTo>
                <a:cubicBezTo>
                  <a:pt x="4775" y="14430"/>
                  <a:pt x="4377" y="14251"/>
                  <a:pt x="4038" y="14033"/>
                </a:cubicBezTo>
                <a:lnTo>
                  <a:pt x="4019" y="14033"/>
                </a:lnTo>
                <a:cubicBezTo>
                  <a:pt x="4038" y="14112"/>
                  <a:pt x="4078" y="14212"/>
                  <a:pt x="4038" y="14271"/>
                </a:cubicBezTo>
                <a:cubicBezTo>
                  <a:pt x="4178" y="14371"/>
                  <a:pt x="4297" y="14450"/>
                  <a:pt x="4416" y="14550"/>
                </a:cubicBezTo>
                <a:cubicBezTo>
                  <a:pt x="4118" y="14430"/>
                  <a:pt x="3820" y="14331"/>
                  <a:pt x="3521" y="14172"/>
                </a:cubicBezTo>
                <a:cubicBezTo>
                  <a:pt x="2924" y="13873"/>
                  <a:pt x="2348" y="13436"/>
                  <a:pt x="1910" y="12938"/>
                </a:cubicBezTo>
                <a:cubicBezTo>
                  <a:pt x="915" y="11884"/>
                  <a:pt x="517" y="10571"/>
                  <a:pt x="458" y="9179"/>
                </a:cubicBezTo>
                <a:cubicBezTo>
                  <a:pt x="498" y="8960"/>
                  <a:pt x="517" y="8761"/>
                  <a:pt x="557" y="8542"/>
                </a:cubicBezTo>
                <a:cubicBezTo>
                  <a:pt x="597" y="8463"/>
                  <a:pt x="637" y="8363"/>
                  <a:pt x="697" y="8284"/>
                </a:cubicBezTo>
                <a:cubicBezTo>
                  <a:pt x="697" y="8582"/>
                  <a:pt x="716" y="8860"/>
                  <a:pt x="736" y="9139"/>
                </a:cubicBezTo>
                <a:cubicBezTo>
                  <a:pt x="736" y="8801"/>
                  <a:pt x="796" y="8502"/>
                  <a:pt x="895" y="8184"/>
                </a:cubicBezTo>
                <a:lnTo>
                  <a:pt x="955" y="7587"/>
                </a:lnTo>
                <a:cubicBezTo>
                  <a:pt x="995" y="7189"/>
                  <a:pt x="1154" y="6851"/>
                  <a:pt x="1393" y="6553"/>
                </a:cubicBezTo>
                <a:lnTo>
                  <a:pt x="1393" y="6513"/>
                </a:lnTo>
                <a:cubicBezTo>
                  <a:pt x="1691" y="5817"/>
                  <a:pt x="2129" y="5180"/>
                  <a:pt x="2686" y="4583"/>
                </a:cubicBezTo>
                <a:cubicBezTo>
                  <a:pt x="3183" y="4066"/>
                  <a:pt x="3800" y="3509"/>
                  <a:pt x="4476" y="3131"/>
                </a:cubicBezTo>
                <a:cubicBezTo>
                  <a:pt x="5152" y="2594"/>
                  <a:pt x="5869" y="2117"/>
                  <a:pt x="6605" y="1699"/>
                </a:cubicBezTo>
                <a:cubicBezTo>
                  <a:pt x="7301" y="1321"/>
                  <a:pt x="8057" y="1023"/>
                  <a:pt x="8793" y="824"/>
                </a:cubicBezTo>
                <a:cubicBezTo>
                  <a:pt x="9310" y="768"/>
                  <a:pt x="9831" y="742"/>
                  <a:pt x="10351" y="742"/>
                </a:cubicBezTo>
                <a:close/>
                <a:moveTo>
                  <a:pt x="12200" y="0"/>
                </a:moveTo>
                <a:cubicBezTo>
                  <a:pt x="11788" y="0"/>
                  <a:pt x="11375" y="17"/>
                  <a:pt x="10961" y="48"/>
                </a:cubicBezTo>
                <a:cubicBezTo>
                  <a:pt x="10404" y="108"/>
                  <a:pt x="9847" y="128"/>
                  <a:pt x="9330" y="346"/>
                </a:cubicBezTo>
                <a:cubicBezTo>
                  <a:pt x="9370" y="336"/>
                  <a:pt x="9414" y="331"/>
                  <a:pt x="9467" y="331"/>
                </a:cubicBezTo>
                <a:cubicBezTo>
                  <a:pt x="9519" y="331"/>
                  <a:pt x="9579" y="336"/>
                  <a:pt x="9648" y="346"/>
                </a:cubicBezTo>
                <a:cubicBezTo>
                  <a:pt x="9557" y="437"/>
                  <a:pt x="9467" y="469"/>
                  <a:pt x="9370" y="469"/>
                </a:cubicBezTo>
                <a:cubicBezTo>
                  <a:pt x="9319" y="469"/>
                  <a:pt x="9266" y="460"/>
                  <a:pt x="9211" y="446"/>
                </a:cubicBezTo>
                <a:cubicBezTo>
                  <a:pt x="9191" y="446"/>
                  <a:pt x="9191" y="426"/>
                  <a:pt x="9171" y="426"/>
                </a:cubicBezTo>
                <a:cubicBezTo>
                  <a:pt x="9171" y="426"/>
                  <a:pt x="9191" y="406"/>
                  <a:pt x="9191" y="386"/>
                </a:cubicBezTo>
                <a:lnTo>
                  <a:pt x="9191" y="386"/>
                </a:lnTo>
                <a:cubicBezTo>
                  <a:pt x="9122" y="400"/>
                  <a:pt x="9048" y="402"/>
                  <a:pt x="8972" y="402"/>
                </a:cubicBezTo>
                <a:cubicBezTo>
                  <a:pt x="8938" y="402"/>
                  <a:pt x="8904" y="402"/>
                  <a:pt x="8870" y="402"/>
                </a:cubicBezTo>
                <a:cubicBezTo>
                  <a:pt x="8649" y="402"/>
                  <a:pt x="8428" y="419"/>
                  <a:pt x="8296" y="685"/>
                </a:cubicBezTo>
                <a:cubicBezTo>
                  <a:pt x="7997" y="724"/>
                  <a:pt x="7719" y="784"/>
                  <a:pt x="7420" y="824"/>
                </a:cubicBezTo>
                <a:cubicBezTo>
                  <a:pt x="7399" y="820"/>
                  <a:pt x="7378" y="819"/>
                  <a:pt x="7357" y="819"/>
                </a:cubicBezTo>
                <a:cubicBezTo>
                  <a:pt x="7259" y="819"/>
                  <a:pt x="7160" y="854"/>
                  <a:pt x="7062" y="903"/>
                </a:cubicBezTo>
                <a:cubicBezTo>
                  <a:pt x="7002" y="923"/>
                  <a:pt x="6983" y="923"/>
                  <a:pt x="6923" y="943"/>
                </a:cubicBezTo>
                <a:lnTo>
                  <a:pt x="5888" y="1242"/>
                </a:lnTo>
                <a:cubicBezTo>
                  <a:pt x="4078" y="1878"/>
                  <a:pt x="2507" y="2932"/>
                  <a:pt x="1512" y="4583"/>
                </a:cubicBezTo>
                <a:cubicBezTo>
                  <a:pt x="736" y="5857"/>
                  <a:pt x="358" y="7388"/>
                  <a:pt x="239" y="8900"/>
                </a:cubicBezTo>
                <a:cubicBezTo>
                  <a:pt x="259" y="8980"/>
                  <a:pt x="319" y="9039"/>
                  <a:pt x="338" y="9099"/>
                </a:cubicBezTo>
                <a:cubicBezTo>
                  <a:pt x="0" y="10392"/>
                  <a:pt x="637" y="11844"/>
                  <a:pt x="1413" y="12859"/>
                </a:cubicBezTo>
                <a:cubicBezTo>
                  <a:pt x="2308" y="14052"/>
                  <a:pt x="3919" y="14948"/>
                  <a:pt x="5391" y="15206"/>
                </a:cubicBezTo>
                <a:cubicBezTo>
                  <a:pt x="5411" y="15206"/>
                  <a:pt x="5431" y="15206"/>
                  <a:pt x="5471" y="15166"/>
                </a:cubicBezTo>
                <a:cubicBezTo>
                  <a:pt x="5709" y="15306"/>
                  <a:pt x="5988" y="15425"/>
                  <a:pt x="6227" y="15524"/>
                </a:cubicBezTo>
                <a:cubicBezTo>
                  <a:pt x="7336" y="15972"/>
                  <a:pt x="8513" y="16162"/>
                  <a:pt x="9699" y="16162"/>
                </a:cubicBezTo>
                <a:cubicBezTo>
                  <a:pt x="11466" y="16162"/>
                  <a:pt x="13252" y="15738"/>
                  <a:pt x="14860" y="15107"/>
                </a:cubicBezTo>
                <a:cubicBezTo>
                  <a:pt x="16849" y="14311"/>
                  <a:pt x="18898" y="12958"/>
                  <a:pt x="20191" y="11168"/>
                </a:cubicBezTo>
                <a:cubicBezTo>
                  <a:pt x="20211" y="11148"/>
                  <a:pt x="20231" y="11148"/>
                  <a:pt x="20251" y="11128"/>
                </a:cubicBezTo>
                <a:lnTo>
                  <a:pt x="20251" y="11128"/>
                </a:lnTo>
                <a:cubicBezTo>
                  <a:pt x="20211" y="11367"/>
                  <a:pt x="20112" y="11546"/>
                  <a:pt x="19953" y="11705"/>
                </a:cubicBezTo>
                <a:cubicBezTo>
                  <a:pt x="19734" y="11924"/>
                  <a:pt x="19535" y="12163"/>
                  <a:pt x="19336" y="12401"/>
                </a:cubicBezTo>
                <a:cubicBezTo>
                  <a:pt x="19714" y="12103"/>
                  <a:pt x="20092" y="11765"/>
                  <a:pt x="20350" y="11367"/>
                </a:cubicBezTo>
                <a:cubicBezTo>
                  <a:pt x="20888" y="10631"/>
                  <a:pt x="21325" y="9815"/>
                  <a:pt x="21723" y="8980"/>
                </a:cubicBezTo>
                <a:cubicBezTo>
                  <a:pt x="21783" y="8920"/>
                  <a:pt x="21783" y="8781"/>
                  <a:pt x="21922" y="8781"/>
                </a:cubicBezTo>
                <a:cubicBezTo>
                  <a:pt x="22021" y="8960"/>
                  <a:pt x="21982" y="9139"/>
                  <a:pt x="21982" y="9318"/>
                </a:cubicBezTo>
                <a:cubicBezTo>
                  <a:pt x="21982" y="9517"/>
                  <a:pt x="21982" y="9716"/>
                  <a:pt x="21902" y="9915"/>
                </a:cubicBezTo>
                <a:cubicBezTo>
                  <a:pt x="21842" y="10054"/>
                  <a:pt x="21823" y="10213"/>
                  <a:pt x="21783" y="10372"/>
                </a:cubicBezTo>
                <a:cubicBezTo>
                  <a:pt x="21803" y="10372"/>
                  <a:pt x="21842" y="10372"/>
                  <a:pt x="21882" y="10412"/>
                </a:cubicBezTo>
                <a:cubicBezTo>
                  <a:pt x="22041" y="9955"/>
                  <a:pt x="22181" y="9457"/>
                  <a:pt x="22101" y="8960"/>
                </a:cubicBezTo>
                <a:cubicBezTo>
                  <a:pt x="22002" y="8443"/>
                  <a:pt x="22002" y="7886"/>
                  <a:pt x="22021" y="7368"/>
                </a:cubicBezTo>
                <a:cubicBezTo>
                  <a:pt x="22081" y="6712"/>
                  <a:pt x="21922" y="6115"/>
                  <a:pt x="21683" y="5518"/>
                </a:cubicBezTo>
                <a:cubicBezTo>
                  <a:pt x="21445" y="4981"/>
                  <a:pt x="21146" y="4484"/>
                  <a:pt x="20828" y="4007"/>
                </a:cubicBezTo>
                <a:cubicBezTo>
                  <a:pt x="19853" y="2634"/>
                  <a:pt x="18640" y="1619"/>
                  <a:pt x="17128" y="983"/>
                </a:cubicBezTo>
                <a:cubicBezTo>
                  <a:pt x="15545" y="279"/>
                  <a:pt x="13885" y="0"/>
                  <a:pt x="12200" y="0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18"/>
          <p:cNvSpPr/>
          <p:nvPr/>
        </p:nvSpPr>
        <p:spPr>
          <a:xfrm>
            <a:off x="1884502" y="8314855"/>
            <a:ext cx="931491" cy="563402"/>
          </a:xfrm>
          <a:custGeom>
            <a:rect b="b" l="l" r="r" t="t"/>
            <a:pathLst>
              <a:path extrusionOk="0" h="16163" w="22181">
                <a:moveTo>
                  <a:pt x="5013" y="2395"/>
                </a:moveTo>
                <a:lnTo>
                  <a:pt x="5013" y="2395"/>
                </a:lnTo>
                <a:cubicBezTo>
                  <a:pt x="4019" y="3131"/>
                  <a:pt x="3183" y="3907"/>
                  <a:pt x="2387" y="4763"/>
                </a:cubicBezTo>
                <a:cubicBezTo>
                  <a:pt x="2586" y="4066"/>
                  <a:pt x="4178" y="2634"/>
                  <a:pt x="5013" y="2395"/>
                </a:cubicBezTo>
                <a:close/>
                <a:moveTo>
                  <a:pt x="5530" y="1619"/>
                </a:moveTo>
                <a:lnTo>
                  <a:pt x="5530" y="1619"/>
                </a:lnTo>
                <a:cubicBezTo>
                  <a:pt x="5113" y="1838"/>
                  <a:pt x="4715" y="2117"/>
                  <a:pt x="4337" y="2395"/>
                </a:cubicBezTo>
                <a:cubicBezTo>
                  <a:pt x="3342" y="3111"/>
                  <a:pt x="2507" y="3987"/>
                  <a:pt x="1711" y="4902"/>
                </a:cubicBezTo>
                <a:cubicBezTo>
                  <a:pt x="1631" y="5001"/>
                  <a:pt x="1532" y="5081"/>
                  <a:pt x="1433" y="5180"/>
                </a:cubicBezTo>
                <a:cubicBezTo>
                  <a:pt x="2149" y="3708"/>
                  <a:pt x="3342" y="2674"/>
                  <a:pt x="4814" y="1938"/>
                </a:cubicBezTo>
                <a:cubicBezTo>
                  <a:pt x="5033" y="1818"/>
                  <a:pt x="5292" y="1719"/>
                  <a:pt x="5530" y="1619"/>
                </a:cubicBezTo>
                <a:close/>
                <a:moveTo>
                  <a:pt x="2129" y="5021"/>
                </a:moveTo>
                <a:cubicBezTo>
                  <a:pt x="2129" y="5148"/>
                  <a:pt x="2062" y="5242"/>
                  <a:pt x="2005" y="5242"/>
                </a:cubicBezTo>
                <a:cubicBezTo>
                  <a:pt x="2000" y="5242"/>
                  <a:pt x="1995" y="5242"/>
                  <a:pt x="1990" y="5240"/>
                </a:cubicBezTo>
                <a:cubicBezTo>
                  <a:pt x="1890" y="5180"/>
                  <a:pt x="2009" y="5101"/>
                  <a:pt x="2049" y="5061"/>
                </a:cubicBezTo>
                <a:cubicBezTo>
                  <a:pt x="2049" y="5021"/>
                  <a:pt x="2109" y="5021"/>
                  <a:pt x="2129" y="5021"/>
                </a:cubicBezTo>
                <a:close/>
                <a:moveTo>
                  <a:pt x="1154" y="5877"/>
                </a:moveTo>
                <a:cubicBezTo>
                  <a:pt x="1154" y="5916"/>
                  <a:pt x="1154" y="5956"/>
                  <a:pt x="1194" y="5996"/>
                </a:cubicBezTo>
                <a:cubicBezTo>
                  <a:pt x="1194" y="6056"/>
                  <a:pt x="1134" y="6115"/>
                  <a:pt x="1114" y="6175"/>
                </a:cubicBezTo>
                <a:lnTo>
                  <a:pt x="955" y="6473"/>
                </a:lnTo>
                <a:cubicBezTo>
                  <a:pt x="1015" y="6274"/>
                  <a:pt x="1094" y="6075"/>
                  <a:pt x="1154" y="5877"/>
                </a:cubicBezTo>
                <a:close/>
                <a:moveTo>
                  <a:pt x="12739" y="188"/>
                </a:moveTo>
                <a:cubicBezTo>
                  <a:pt x="13107" y="188"/>
                  <a:pt x="13472" y="218"/>
                  <a:pt x="13826" y="307"/>
                </a:cubicBezTo>
                <a:cubicBezTo>
                  <a:pt x="13853" y="290"/>
                  <a:pt x="13880" y="284"/>
                  <a:pt x="13906" y="284"/>
                </a:cubicBezTo>
                <a:cubicBezTo>
                  <a:pt x="13976" y="284"/>
                  <a:pt x="14041" y="326"/>
                  <a:pt x="14084" y="326"/>
                </a:cubicBezTo>
                <a:cubicBezTo>
                  <a:pt x="15676" y="605"/>
                  <a:pt x="17227" y="983"/>
                  <a:pt x="18560" y="1938"/>
                </a:cubicBezTo>
                <a:cubicBezTo>
                  <a:pt x="20012" y="2992"/>
                  <a:pt x="21007" y="4365"/>
                  <a:pt x="21604" y="5996"/>
                </a:cubicBezTo>
                <a:cubicBezTo>
                  <a:pt x="21683" y="6215"/>
                  <a:pt x="21743" y="6493"/>
                  <a:pt x="21743" y="6712"/>
                </a:cubicBezTo>
                <a:cubicBezTo>
                  <a:pt x="21723" y="7269"/>
                  <a:pt x="21703" y="7766"/>
                  <a:pt x="21644" y="8284"/>
                </a:cubicBezTo>
                <a:cubicBezTo>
                  <a:pt x="21644" y="8343"/>
                  <a:pt x="21624" y="8383"/>
                  <a:pt x="21624" y="8443"/>
                </a:cubicBezTo>
                <a:cubicBezTo>
                  <a:pt x="21644" y="8502"/>
                  <a:pt x="21644" y="8582"/>
                  <a:pt x="21604" y="8662"/>
                </a:cubicBezTo>
                <a:cubicBezTo>
                  <a:pt x="21445" y="8880"/>
                  <a:pt x="21305" y="9159"/>
                  <a:pt x="21126" y="9457"/>
                </a:cubicBezTo>
                <a:cubicBezTo>
                  <a:pt x="21146" y="9378"/>
                  <a:pt x="21186" y="9338"/>
                  <a:pt x="21206" y="9258"/>
                </a:cubicBezTo>
                <a:cubicBezTo>
                  <a:pt x="22181" y="6513"/>
                  <a:pt x="20430" y="3867"/>
                  <a:pt x="18122" y="2475"/>
                </a:cubicBezTo>
                <a:cubicBezTo>
                  <a:pt x="15889" y="1143"/>
                  <a:pt x="13212" y="505"/>
                  <a:pt x="10528" y="505"/>
                </a:cubicBezTo>
                <a:cubicBezTo>
                  <a:pt x="10487" y="505"/>
                  <a:pt x="10445" y="505"/>
                  <a:pt x="10404" y="505"/>
                </a:cubicBezTo>
                <a:cubicBezTo>
                  <a:pt x="10444" y="406"/>
                  <a:pt x="10504" y="326"/>
                  <a:pt x="10643" y="326"/>
                </a:cubicBezTo>
                <a:cubicBezTo>
                  <a:pt x="11311" y="300"/>
                  <a:pt x="12030" y="188"/>
                  <a:pt x="12739" y="188"/>
                </a:cubicBezTo>
                <a:close/>
                <a:moveTo>
                  <a:pt x="10351" y="742"/>
                </a:moveTo>
                <a:cubicBezTo>
                  <a:pt x="12069" y="742"/>
                  <a:pt x="13780" y="1031"/>
                  <a:pt x="15338" y="1520"/>
                </a:cubicBezTo>
                <a:cubicBezTo>
                  <a:pt x="18302" y="2435"/>
                  <a:pt x="21524" y="4703"/>
                  <a:pt x="21186" y="8184"/>
                </a:cubicBezTo>
                <a:cubicBezTo>
                  <a:pt x="21047" y="9338"/>
                  <a:pt x="20510" y="10352"/>
                  <a:pt x="19813" y="11228"/>
                </a:cubicBezTo>
                <a:cubicBezTo>
                  <a:pt x="19396" y="11586"/>
                  <a:pt x="18938" y="11964"/>
                  <a:pt x="18461" y="12262"/>
                </a:cubicBezTo>
                <a:cubicBezTo>
                  <a:pt x="18341" y="12342"/>
                  <a:pt x="18222" y="12461"/>
                  <a:pt x="18162" y="12640"/>
                </a:cubicBezTo>
                <a:cubicBezTo>
                  <a:pt x="18500" y="12541"/>
                  <a:pt x="18739" y="12342"/>
                  <a:pt x="19018" y="12123"/>
                </a:cubicBezTo>
                <a:lnTo>
                  <a:pt x="19018" y="12123"/>
                </a:lnTo>
                <a:cubicBezTo>
                  <a:pt x="18839" y="12282"/>
                  <a:pt x="18660" y="12441"/>
                  <a:pt x="18500" y="12580"/>
                </a:cubicBezTo>
                <a:cubicBezTo>
                  <a:pt x="17267" y="13655"/>
                  <a:pt x="15815" y="14430"/>
                  <a:pt x="14323" y="15007"/>
                </a:cubicBezTo>
                <a:cubicBezTo>
                  <a:pt x="12917" y="15518"/>
                  <a:pt x="11420" y="15824"/>
                  <a:pt x="9930" y="15824"/>
                </a:cubicBezTo>
                <a:cubicBezTo>
                  <a:pt x="8636" y="15824"/>
                  <a:pt x="7347" y="15594"/>
                  <a:pt x="6127" y="15067"/>
                </a:cubicBezTo>
                <a:cubicBezTo>
                  <a:pt x="5809" y="14928"/>
                  <a:pt x="5491" y="14769"/>
                  <a:pt x="5172" y="14570"/>
                </a:cubicBezTo>
                <a:cubicBezTo>
                  <a:pt x="4775" y="14430"/>
                  <a:pt x="4377" y="14251"/>
                  <a:pt x="4038" y="14033"/>
                </a:cubicBezTo>
                <a:lnTo>
                  <a:pt x="4019" y="14033"/>
                </a:lnTo>
                <a:cubicBezTo>
                  <a:pt x="4038" y="14112"/>
                  <a:pt x="4078" y="14212"/>
                  <a:pt x="4038" y="14271"/>
                </a:cubicBezTo>
                <a:cubicBezTo>
                  <a:pt x="4178" y="14371"/>
                  <a:pt x="4297" y="14450"/>
                  <a:pt x="4416" y="14550"/>
                </a:cubicBezTo>
                <a:cubicBezTo>
                  <a:pt x="4118" y="14430"/>
                  <a:pt x="3820" y="14331"/>
                  <a:pt x="3521" y="14172"/>
                </a:cubicBezTo>
                <a:cubicBezTo>
                  <a:pt x="2924" y="13873"/>
                  <a:pt x="2348" y="13436"/>
                  <a:pt x="1910" y="12938"/>
                </a:cubicBezTo>
                <a:cubicBezTo>
                  <a:pt x="915" y="11884"/>
                  <a:pt x="517" y="10571"/>
                  <a:pt x="458" y="9179"/>
                </a:cubicBezTo>
                <a:cubicBezTo>
                  <a:pt x="498" y="8960"/>
                  <a:pt x="517" y="8761"/>
                  <a:pt x="557" y="8542"/>
                </a:cubicBezTo>
                <a:cubicBezTo>
                  <a:pt x="597" y="8463"/>
                  <a:pt x="637" y="8363"/>
                  <a:pt x="697" y="8284"/>
                </a:cubicBezTo>
                <a:cubicBezTo>
                  <a:pt x="697" y="8582"/>
                  <a:pt x="716" y="8860"/>
                  <a:pt x="736" y="9139"/>
                </a:cubicBezTo>
                <a:cubicBezTo>
                  <a:pt x="736" y="8801"/>
                  <a:pt x="796" y="8502"/>
                  <a:pt x="895" y="8184"/>
                </a:cubicBezTo>
                <a:lnTo>
                  <a:pt x="955" y="7587"/>
                </a:lnTo>
                <a:cubicBezTo>
                  <a:pt x="995" y="7189"/>
                  <a:pt x="1154" y="6851"/>
                  <a:pt x="1393" y="6553"/>
                </a:cubicBezTo>
                <a:lnTo>
                  <a:pt x="1393" y="6513"/>
                </a:lnTo>
                <a:cubicBezTo>
                  <a:pt x="1691" y="5817"/>
                  <a:pt x="2129" y="5180"/>
                  <a:pt x="2686" y="4583"/>
                </a:cubicBezTo>
                <a:cubicBezTo>
                  <a:pt x="3183" y="4066"/>
                  <a:pt x="3800" y="3509"/>
                  <a:pt x="4476" y="3131"/>
                </a:cubicBezTo>
                <a:cubicBezTo>
                  <a:pt x="5152" y="2594"/>
                  <a:pt x="5869" y="2117"/>
                  <a:pt x="6605" y="1699"/>
                </a:cubicBezTo>
                <a:cubicBezTo>
                  <a:pt x="7301" y="1321"/>
                  <a:pt x="8057" y="1023"/>
                  <a:pt x="8793" y="824"/>
                </a:cubicBezTo>
                <a:cubicBezTo>
                  <a:pt x="9310" y="768"/>
                  <a:pt x="9831" y="742"/>
                  <a:pt x="10351" y="742"/>
                </a:cubicBezTo>
                <a:close/>
                <a:moveTo>
                  <a:pt x="12200" y="0"/>
                </a:moveTo>
                <a:cubicBezTo>
                  <a:pt x="11788" y="0"/>
                  <a:pt x="11375" y="17"/>
                  <a:pt x="10961" y="48"/>
                </a:cubicBezTo>
                <a:cubicBezTo>
                  <a:pt x="10404" y="108"/>
                  <a:pt x="9847" y="128"/>
                  <a:pt x="9330" y="346"/>
                </a:cubicBezTo>
                <a:cubicBezTo>
                  <a:pt x="9370" y="336"/>
                  <a:pt x="9414" y="331"/>
                  <a:pt x="9467" y="331"/>
                </a:cubicBezTo>
                <a:cubicBezTo>
                  <a:pt x="9519" y="331"/>
                  <a:pt x="9579" y="336"/>
                  <a:pt x="9648" y="346"/>
                </a:cubicBezTo>
                <a:cubicBezTo>
                  <a:pt x="9557" y="437"/>
                  <a:pt x="9467" y="469"/>
                  <a:pt x="9370" y="469"/>
                </a:cubicBezTo>
                <a:cubicBezTo>
                  <a:pt x="9319" y="469"/>
                  <a:pt x="9266" y="460"/>
                  <a:pt x="9211" y="446"/>
                </a:cubicBezTo>
                <a:cubicBezTo>
                  <a:pt x="9191" y="446"/>
                  <a:pt x="9191" y="426"/>
                  <a:pt x="9171" y="426"/>
                </a:cubicBezTo>
                <a:cubicBezTo>
                  <a:pt x="9171" y="426"/>
                  <a:pt x="9191" y="406"/>
                  <a:pt x="9191" y="386"/>
                </a:cubicBezTo>
                <a:lnTo>
                  <a:pt x="9191" y="386"/>
                </a:lnTo>
                <a:cubicBezTo>
                  <a:pt x="9122" y="400"/>
                  <a:pt x="9048" y="402"/>
                  <a:pt x="8972" y="402"/>
                </a:cubicBezTo>
                <a:cubicBezTo>
                  <a:pt x="8938" y="402"/>
                  <a:pt x="8904" y="402"/>
                  <a:pt x="8870" y="402"/>
                </a:cubicBezTo>
                <a:cubicBezTo>
                  <a:pt x="8649" y="402"/>
                  <a:pt x="8428" y="419"/>
                  <a:pt x="8296" y="685"/>
                </a:cubicBezTo>
                <a:cubicBezTo>
                  <a:pt x="7997" y="724"/>
                  <a:pt x="7719" y="784"/>
                  <a:pt x="7420" y="824"/>
                </a:cubicBezTo>
                <a:cubicBezTo>
                  <a:pt x="7399" y="820"/>
                  <a:pt x="7378" y="819"/>
                  <a:pt x="7357" y="819"/>
                </a:cubicBezTo>
                <a:cubicBezTo>
                  <a:pt x="7259" y="819"/>
                  <a:pt x="7160" y="854"/>
                  <a:pt x="7062" y="903"/>
                </a:cubicBezTo>
                <a:cubicBezTo>
                  <a:pt x="7002" y="923"/>
                  <a:pt x="6983" y="923"/>
                  <a:pt x="6923" y="943"/>
                </a:cubicBezTo>
                <a:lnTo>
                  <a:pt x="5888" y="1242"/>
                </a:lnTo>
                <a:cubicBezTo>
                  <a:pt x="4078" y="1878"/>
                  <a:pt x="2507" y="2932"/>
                  <a:pt x="1512" y="4583"/>
                </a:cubicBezTo>
                <a:cubicBezTo>
                  <a:pt x="736" y="5857"/>
                  <a:pt x="358" y="7388"/>
                  <a:pt x="239" y="8900"/>
                </a:cubicBezTo>
                <a:cubicBezTo>
                  <a:pt x="259" y="8980"/>
                  <a:pt x="319" y="9039"/>
                  <a:pt x="338" y="9099"/>
                </a:cubicBezTo>
                <a:cubicBezTo>
                  <a:pt x="0" y="10392"/>
                  <a:pt x="637" y="11844"/>
                  <a:pt x="1413" y="12859"/>
                </a:cubicBezTo>
                <a:cubicBezTo>
                  <a:pt x="2308" y="14052"/>
                  <a:pt x="3919" y="14948"/>
                  <a:pt x="5391" y="15206"/>
                </a:cubicBezTo>
                <a:cubicBezTo>
                  <a:pt x="5411" y="15206"/>
                  <a:pt x="5431" y="15206"/>
                  <a:pt x="5471" y="15166"/>
                </a:cubicBezTo>
                <a:cubicBezTo>
                  <a:pt x="5709" y="15306"/>
                  <a:pt x="5988" y="15425"/>
                  <a:pt x="6227" y="15524"/>
                </a:cubicBezTo>
                <a:cubicBezTo>
                  <a:pt x="7336" y="15972"/>
                  <a:pt x="8513" y="16162"/>
                  <a:pt x="9699" y="16162"/>
                </a:cubicBezTo>
                <a:cubicBezTo>
                  <a:pt x="11466" y="16162"/>
                  <a:pt x="13252" y="15738"/>
                  <a:pt x="14860" y="15107"/>
                </a:cubicBezTo>
                <a:cubicBezTo>
                  <a:pt x="16849" y="14311"/>
                  <a:pt x="18898" y="12958"/>
                  <a:pt x="20191" y="11168"/>
                </a:cubicBezTo>
                <a:cubicBezTo>
                  <a:pt x="20211" y="11148"/>
                  <a:pt x="20231" y="11148"/>
                  <a:pt x="20251" y="11128"/>
                </a:cubicBezTo>
                <a:lnTo>
                  <a:pt x="20251" y="11128"/>
                </a:lnTo>
                <a:cubicBezTo>
                  <a:pt x="20211" y="11367"/>
                  <a:pt x="20112" y="11546"/>
                  <a:pt x="19953" y="11705"/>
                </a:cubicBezTo>
                <a:cubicBezTo>
                  <a:pt x="19734" y="11924"/>
                  <a:pt x="19535" y="12163"/>
                  <a:pt x="19336" y="12401"/>
                </a:cubicBezTo>
                <a:cubicBezTo>
                  <a:pt x="19714" y="12103"/>
                  <a:pt x="20092" y="11765"/>
                  <a:pt x="20350" y="11367"/>
                </a:cubicBezTo>
                <a:cubicBezTo>
                  <a:pt x="20888" y="10631"/>
                  <a:pt x="21325" y="9815"/>
                  <a:pt x="21723" y="8980"/>
                </a:cubicBezTo>
                <a:cubicBezTo>
                  <a:pt x="21783" y="8920"/>
                  <a:pt x="21783" y="8781"/>
                  <a:pt x="21922" y="8781"/>
                </a:cubicBezTo>
                <a:cubicBezTo>
                  <a:pt x="22021" y="8960"/>
                  <a:pt x="21982" y="9139"/>
                  <a:pt x="21982" y="9318"/>
                </a:cubicBezTo>
                <a:cubicBezTo>
                  <a:pt x="21982" y="9517"/>
                  <a:pt x="21982" y="9716"/>
                  <a:pt x="21902" y="9915"/>
                </a:cubicBezTo>
                <a:cubicBezTo>
                  <a:pt x="21842" y="10054"/>
                  <a:pt x="21823" y="10213"/>
                  <a:pt x="21783" y="10372"/>
                </a:cubicBezTo>
                <a:cubicBezTo>
                  <a:pt x="21803" y="10372"/>
                  <a:pt x="21842" y="10372"/>
                  <a:pt x="21882" y="10412"/>
                </a:cubicBezTo>
                <a:cubicBezTo>
                  <a:pt x="22041" y="9955"/>
                  <a:pt x="22181" y="9457"/>
                  <a:pt x="22101" y="8960"/>
                </a:cubicBezTo>
                <a:cubicBezTo>
                  <a:pt x="22002" y="8443"/>
                  <a:pt x="22002" y="7886"/>
                  <a:pt x="22021" y="7368"/>
                </a:cubicBezTo>
                <a:cubicBezTo>
                  <a:pt x="22081" y="6712"/>
                  <a:pt x="21922" y="6115"/>
                  <a:pt x="21683" y="5518"/>
                </a:cubicBezTo>
                <a:cubicBezTo>
                  <a:pt x="21445" y="4981"/>
                  <a:pt x="21146" y="4484"/>
                  <a:pt x="20828" y="4007"/>
                </a:cubicBezTo>
                <a:cubicBezTo>
                  <a:pt x="19853" y="2634"/>
                  <a:pt x="18640" y="1619"/>
                  <a:pt x="17128" y="983"/>
                </a:cubicBezTo>
                <a:cubicBezTo>
                  <a:pt x="15545" y="279"/>
                  <a:pt x="13885" y="0"/>
                  <a:pt x="12200" y="0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18"/>
          <p:cNvSpPr/>
          <p:nvPr/>
        </p:nvSpPr>
        <p:spPr>
          <a:xfrm>
            <a:off x="3270804" y="8314855"/>
            <a:ext cx="931491" cy="563402"/>
          </a:xfrm>
          <a:custGeom>
            <a:rect b="b" l="l" r="r" t="t"/>
            <a:pathLst>
              <a:path extrusionOk="0" h="16163" w="22181">
                <a:moveTo>
                  <a:pt x="5013" y="2395"/>
                </a:moveTo>
                <a:lnTo>
                  <a:pt x="5013" y="2395"/>
                </a:lnTo>
                <a:cubicBezTo>
                  <a:pt x="4019" y="3131"/>
                  <a:pt x="3183" y="3907"/>
                  <a:pt x="2387" y="4763"/>
                </a:cubicBezTo>
                <a:cubicBezTo>
                  <a:pt x="2586" y="4066"/>
                  <a:pt x="4178" y="2634"/>
                  <a:pt x="5013" y="2395"/>
                </a:cubicBezTo>
                <a:close/>
                <a:moveTo>
                  <a:pt x="5530" y="1619"/>
                </a:moveTo>
                <a:lnTo>
                  <a:pt x="5530" y="1619"/>
                </a:lnTo>
                <a:cubicBezTo>
                  <a:pt x="5113" y="1838"/>
                  <a:pt x="4715" y="2117"/>
                  <a:pt x="4337" y="2395"/>
                </a:cubicBezTo>
                <a:cubicBezTo>
                  <a:pt x="3342" y="3111"/>
                  <a:pt x="2507" y="3987"/>
                  <a:pt x="1711" y="4902"/>
                </a:cubicBezTo>
                <a:cubicBezTo>
                  <a:pt x="1631" y="5001"/>
                  <a:pt x="1532" y="5081"/>
                  <a:pt x="1433" y="5180"/>
                </a:cubicBezTo>
                <a:cubicBezTo>
                  <a:pt x="2149" y="3708"/>
                  <a:pt x="3342" y="2674"/>
                  <a:pt x="4814" y="1938"/>
                </a:cubicBezTo>
                <a:cubicBezTo>
                  <a:pt x="5033" y="1818"/>
                  <a:pt x="5292" y="1719"/>
                  <a:pt x="5530" y="1619"/>
                </a:cubicBezTo>
                <a:close/>
                <a:moveTo>
                  <a:pt x="2129" y="5021"/>
                </a:moveTo>
                <a:cubicBezTo>
                  <a:pt x="2129" y="5148"/>
                  <a:pt x="2062" y="5242"/>
                  <a:pt x="2005" y="5242"/>
                </a:cubicBezTo>
                <a:cubicBezTo>
                  <a:pt x="2000" y="5242"/>
                  <a:pt x="1995" y="5242"/>
                  <a:pt x="1990" y="5240"/>
                </a:cubicBezTo>
                <a:cubicBezTo>
                  <a:pt x="1890" y="5180"/>
                  <a:pt x="2009" y="5101"/>
                  <a:pt x="2049" y="5061"/>
                </a:cubicBezTo>
                <a:cubicBezTo>
                  <a:pt x="2049" y="5021"/>
                  <a:pt x="2109" y="5021"/>
                  <a:pt x="2129" y="5021"/>
                </a:cubicBezTo>
                <a:close/>
                <a:moveTo>
                  <a:pt x="1154" y="5877"/>
                </a:moveTo>
                <a:cubicBezTo>
                  <a:pt x="1154" y="5916"/>
                  <a:pt x="1154" y="5956"/>
                  <a:pt x="1194" y="5996"/>
                </a:cubicBezTo>
                <a:cubicBezTo>
                  <a:pt x="1194" y="6056"/>
                  <a:pt x="1134" y="6115"/>
                  <a:pt x="1114" y="6175"/>
                </a:cubicBezTo>
                <a:lnTo>
                  <a:pt x="955" y="6473"/>
                </a:lnTo>
                <a:cubicBezTo>
                  <a:pt x="1015" y="6274"/>
                  <a:pt x="1094" y="6075"/>
                  <a:pt x="1154" y="5877"/>
                </a:cubicBezTo>
                <a:close/>
                <a:moveTo>
                  <a:pt x="12739" y="188"/>
                </a:moveTo>
                <a:cubicBezTo>
                  <a:pt x="13107" y="188"/>
                  <a:pt x="13472" y="218"/>
                  <a:pt x="13826" y="307"/>
                </a:cubicBezTo>
                <a:cubicBezTo>
                  <a:pt x="13853" y="290"/>
                  <a:pt x="13880" y="284"/>
                  <a:pt x="13906" y="284"/>
                </a:cubicBezTo>
                <a:cubicBezTo>
                  <a:pt x="13976" y="284"/>
                  <a:pt x="14041" y="326"/>
                  <a:pt x="14084" y="326"/>
                </a:cubicBezTo>
                <a:cubicBezTo>
                  <a:pt x="15676" y="605"/>
                  <a:pt x="17227" y="983"/>
                  <a:pt x="18560" y="1938"/>
                </a:cubicBezTo>
                <a:cubicBezTo>
                  <a:pt x="20012" y="2992"/>
                  <a:pt x="21007" y="4365"/>
                  <a:pt x="21604" y="5996"/>
                </a:cubicBezTo>
                <a:cubicBezTo>
                  <a:pt x="21683" y="6215"/>
                  <a:pt x="21743" y="6493"/>
                  <a:pt x="21743" y="6712"/>
                </a:cubicBezTo>
                <a:cubicBezTo>
                  <a:pt x="21723" y="7269"/>
                  <a:pt x="21703" y="7766"/>
                  <a:pt x="21644" y="8284"/>
                </a:cubicBezTo>
                <a:cubicBezTo>
                  <a:pt x="21644" y="8343"/>
                  <a:pt x="21624" y="8383"/>
                  <a:pt x="21624" y="8443"/>
                </a:cubicBezTo>
                <a:cubicBezTo>
                  <a:pt x="21644" y="8502"/>
                  <a:pt x="21644" y="8582"/>
                  <a:pt x="21604" y="8662"/>
                </a:cubicBezTo>
                <a:cubicBezTo>
                  <a:pt x="21445" y="8880"/>
                  <a:pt x="21305" y="9159"/>
                  <a:pt x="21126" y="9457"/>
                </a:cubicBezTo>
                <a:cubicBezTo>
                  <a:pt x="21146" y="9378"/>
                  <a:pt x="21186" y="9338"/>
                  <a:pt x="21206" y="9258"/>
                </a:cubicBezTo>
                <a:cubicBezTo>
                  <a:pt x="22181" y="6513"/>
                  <a:pt x="20430" y="3867"/>
                  <a:pt x="18122" y="2475"/>
                </a:cubicBezTo>
                <a:cubicBezTo>
                  <a:pt x="15889" y="1143"/>
                  <a:pt x="13212" y="505"/>
                  <a:pt x="10528" y="505"/>
                </a:cubicBezTo>
                <a:cubicBezTo>
                  <a:pt x="10487" y="505"/>
                  <a:pt x="10445" y="505"/>
                  <a:pt x="10404" y="505"/>
                </a:cubicBezTo>
                <a:cubicBezTo>
                  <a:pt x="10444" y="406"/>
                  <a:pt x="10504" y="326"/>
                  <a:pt x="10643" y="326"/>
                </a:cubicBezTo>
                <a:cubicBezTo>
                  <a:pt x="11311" y="300"/>
                  <a:pt x="12030" y="188"/>
                  <a:pt x="12739" y="188"/>
                </a:cubicBezTo>
                <a:close/>
                <a:moveTo>
                  <a:pt x="10351" y="742"/>
                </a:moveTo>
                <a:cubicBezTo>
                  <a:pt x="12069" y="742"/>
                  <a:pt x="13780" y="1031"/>
                  <a:pt x="15338" y="1520"/>
                </a:cubicBezTo>
                <a:cubicBezTo>
                  <a:pt x="18302" y="2435"/>
                  <a:pt x="21524" y="4703"/>
                  <a:pt x="21186" y="8184"/>
                </a:cubicBezTo>
                <a:cubicBezTo>
                  <a:pt x="21047" y="9338"/>
                  <a:pt x="20510" y="10352"/>
                  <a:pt x="19813" y="11228"/>
                </a:cubicBezTo>
                <a:cubicBezTo>
                  <a:pt x="19396" y="11586"/>
                  <a:pt x="18938" y="11964"/>
                  <a:pt x="18461" y="12262"/>
                </a:cubicBezTo>
                <a:cubicBezTo>
                  <a:pt x="18341" y="12342"/>
                  <a:pt x="18222" y="12461"/>
                  <a:pt x="18162" y="12640"/>
                </a:cubicBezTo>
                <a:cubicBezTo>
                  <a:pt x="18500" y="12541"/>
                  <a:pt x="18739" y="12342"/>
                  <a:pt x="19018" y="12123"/>
                </a:cubicBezTo>
                <a:lnTo>
                  <a:pt x="19018" y="12123"/>
                </a:lnTo>
                <a:cubicBezTo>
                  <a:pt x="18839" y="12282"/>
                  <a:pt x="18660" y="12441"/>
                  <a:pt x="18500" y="12580"/>
                </a:cubicBezTo>
                <a:cubicBezTo>
                  <a:pt x="17267" y="13655"/>
                  <a:pt x="15815" y="14430"/>
                  <a:pt x="14323" y="15007"/>
                </a:cubicBezTo>
                <a:cubicBezTo>
                  <a:pt x="12917" y="15518"/>
                  <a:pt x="11420" y="15824"/>
                  <a:pt x="9930" y="15824"/>
                </a:cubicBezTo>
                <a:cubicBezTo>
                  <a:pt x="8636" y="15824"/>
                  <a:pt x="7347" y="15594"/>
                  <a:pt x="6127" y="15067"/>
                </a:cubicBezTo>
                <a:cubicBezTo>
                  <a:pt x="5809" y="14928"/>
                  <a:pt x="5491" y="14769"/>
                  <a:pt x="5172" y="14570"/>
                </a:cubicBezTo>
                <a:cubicBezTo>
                  <a:pt x="4775" y="14430"/>
                  <a:pt x="4377" y="14251"/>
                  <a:pt x="4038" y="14033"/>
                </a:cubicBezTo>
                <a:lnTo>
                  <a:pt x="4019" y="14033"/>
                </a:lnTo>
                <a:cubicBezTo>
                  <a:pt x="4038" y="14112"/>
                  <a:pt x="4078" y="14212"/>
                  <a:pt x="4038" y="14271"/>
                </a:cubicBezTo>
                <a:cubicBezTo>
                  <a:pt x="4178" y="14371"/>
                  <a:pt x="4297" y="14450"/>
                  <a:pt x="4416" y="14550"/>
                </a:cubicBezTo>
                <a:cubicBezTo>
                  <a:pt x="4118" y="14430"/>
                  <a:pt x="3820" y="14331"/>
                  <a:pt x="3521" y="14172"/>
                </a:cubicBezTo>
                <a:cubicBezTo>
                  <a:pt x="2924" y="13873"/>
                  <a:pt x="2348" y="13436"/>
                  <a:pt x="1910" y="12938"/>
                </a:cubicBezTo>
                <a:cubicBezTo>
                  <a:pt x="915" y="11884"/>
                  <a:pt x="517" y="10571"/>
                  <a:pt x="458" y="9179"/>
                </a:cubicBezTo>
                <a:cubicBezTo>
                  <a:pt x="498" y="8960"/>
                  <a:pt x="517" y="8761"/>
                  <a:pt x="557" y="8542"/>
                </a:cubicBezTo>
                <a:cubicBezTo>
                  <a:pt x="597" y="8463"/>
                  <a:pt x="637" y="8363"/>
                  <a:pt x="697" y="8284"/>
                </a:cubicBezTo>
                <a:cubicBezTo>
                  <a:pt x="697" y="8582"/>
                  <a:pt x="716" y="8860"/>
                  <a:pt x="736" y="9139"/>
                </a:cubicBezTo>
                <a:cubicBezTo>
                  <a:pt x="736" y="8801"/>
                  <a:pt x="796" y="8502"/>
                  <a:pt x="895" y="8184"/>
                </a:cubicBezTo>
                <a:lnTo>
                  <a:pt x="955" y="7587"/>
                </a:lnTo>
                <a:cubicBezTo>
                  <a:pt x="995" y="7189"/>
                  <a:pt x="1154" y="6851"/>
                  <a:pt x="1393" y="6553"/>
                </a:cubicBezTo>
                <a:lnTo>
                  <a:pt x="1393" y="6513"/>
                </a:lnTo>
                <a:cubicBezTo>
                  <a:pt x="1691" y="5817"/>
                  <a:pt x="2129" y="5180"/>
                  <a:pt x="2686" y="4583"/>
                </a:cubicBezTo>
                <a:cubicBezTo>
                  <a:pt x="3183" y="4066"/>
                  <a:pt x="3800" y="3509"/>
                  <a:pt x="4476" y="3131"/>
                </a:cubicBezTo>
                <a:cubicBezTo>
                  <a:pt x="5152" y="2594"/>
                  <a:pt x="5869" y="2117"/>
                  <a:pt x="6605" y="1699"/>
                </a:cubicBezTo>
                <a:cubicBezTo>
                  <a:pt x="7301" y="1321"/>
                  <a:pt x="8057" y="1023"/>
                  <a:pt x="8793" y="824"/>
                </a:cubicBezTo>
                <a:cubicBezTo>
                  <a:pt x="9310" y="768"/>
                  <a:pt x="9831" y="742"/>
                  <a:pt x="10351" y="742"/>
                </a:cubicBezTo>
                <a:close/>
                <a:moveTo>
                  <a:pt x="12200" y="0"/>
                </a:moveTo>
                <a:cubicBezTo>
                  <a:pt x="11788" y="0"/>
                  <a:pt x="11375" y="17"/>
                  <a:pt x="10961" y="48"/>
                </a:cubicBezTo>
                <a:cubicBezTo>
                  <a:pt x="10404" y="108"/>
                  <a:pt x="9847" y="128"/>
                  <a:pt x="9330" y="346"/>
                </a:cubicBezTo>
                <a:cubicBezTo>
                  <a:pt x="9370" y="336"/>
                  <a:pt x="9414" y="331"/>
                  <a:pt x="9467" y="331"/>
                </a:cubicBezTo>
                <a:cubicBezTo>
                  <a:pt x="9519" y="331"/>
                  <a:pt x="9579" y="336"/>
                  <a:pt x="9648" y="346"/>
                </a:cubicBezTo>
                <a:cubicBezTo>
                  <a:pt x="9557" y="437"/>
                  <a:pt x="9467" y="469"/>
                  <a:pt x="9370" y="469"/>
                </a:cubicBezTo>
                <a:cubicBezTo>
                  <a:pt x="9319" y="469"/>
                  <a:pt x="9266" y="460"/>
                  <a:pt x="9211" y="446"/>
                </a:cubicBezTo>
                <a:cubicBezTo>
                  <a:pt x="9191" y="446"/>
                  <a:pt x="9191" y="426"/>
                  <a:pt x="9171" y="426"/>
                </a:cubicBezTo>
                <a:cubicBezTo>
                  <a:pt x="9171" y="426"/>
                  <a:pt x="9191" y="406"/>
                  <a:pt x="9191" y="386"/>
                </a:cubicBezTo>
                <a:lnTo>
                  <a:pt x="9191" y="386"/>
                </a:lnTo>
                <a:cubicBezTo>
                  <a:pt x="9122" y="400"/>
                  <a:pt x="9048" y="402"/>
                  <a:pt x="8972" y="402"/>
                </a:cubicBezTo>
                <a:cubicBezTo>
                  <a:pt x="8938" y="402"/>
                  <a:pt x="8904" y="402"/>
                  <a:pt x="8870" y="402"/>
                </a:cubicBezTo>
                <a:cubicBezTo>
                  <a:pt x="8649" y="402"/>
                  <a:pt x="8428" y="419"/>
                  <a:pt x="8296" y="685"/>
                </a:cubicBezTo>
                <a:cubicBezTo>
                  <a:pt x="7997" y="724"/>
                  <a:pt x="7719" y="784"/>
                  <a:pt x="7420" y="824"/>
                </a:cubicBezTo>
                <a:cubicBezTo>
                  <a:pt x="7399" y="820"/>
                  <a:pt x="7378" y="819"/>
                  <a:pt x="7357" y="819"/>
                </a:cubicBezTo>
                <a:cubicBezTo>
                  <a:pt x="7259" y="819"/>
                  <a:pt x="7160" y="854"/>
                  <a:pt x="7062" y="903"/>
                </a:cubicBezTo>
                <a:cubicBezTo>
                  <a:pt x="7002" y="923"/>
                  <a:pt x="6983" y="923"/>
                  <a:pt x="6923" y="943"/>
                </a:cubicBezTo>
                <a:lnTo>
                  <a:pt x="5888" y="1242"/>
                </a:lnTo>
                <a:cubicBezTo>
                  <a:pt x="4078" y="1878"/>
                  <a:pt x="2507" y="2932"/>
                  <a:pt x="1512" y="4583"/>
                </a:cubicBezTo>
                <a:cubicBezTo>
                  <a:pt x="736" y="5857"/>
                  <a:pt x="358" y="7388"/>
                  <a:pt x="239" y="8900"/>
                </a:cubicBezTo>
                <a:cubicBezTo>
                  <a:pt x="259" y="8980"/>
                  <a:pt x="319" y="9039"/>
                  <a:pt x="338" y="9099"/>
                </a:cubicBezTo>
                <a:cubicBezTo>
                  <a:pt x="0" y="10392"/>
                  <a:pt x="637" y="11844"/>
                  <a:pt x="1413" y="12859"/>
                </a:cubicBezTo>
                <a:cubicBezTo>
                  <a:pt x="2308" y="14052"/>
                  <a:pt x="3919" y="14948"/>
                  <a:pt x="5391" y="15206"/>
                </a:cubicBezTo>
                <a:cubicBezTo>
                  <a:pt x="5411" y="15206"/>
                  <a:pt x="5431" y="15206"/>
                  <a:pt x="5471" y="15166"/>
                </a:cubicBezTo>
                <a:cubicBezTo>
                  <a:pt x="5709" y="15306"/>
                  <a:pt x="5988" y="15425"/>
                  <a:pt x="6227" y="15524"/>
                </a:cubicBezTo>
                <a:cubicBezTo>
                  <a:pt x="7336" y="15972"/>
                  <a:pt x="8513" y="16162"/>
                  <a:pt x="9699" y="16162"/>
                </a:cubicBezTo>
                <a:cubicBezTo>
                  <a:pt x="11466" y="16162"/>
                  <a:pt x="13252" y="15738"/>
                  <a:pt x="14860" y="15107"/>
                </a:cubicBezTo>
                <a:cubicBezTo>
                  <a:pt x="16849" y="14311"/>
                  <a:pt x="18898" y="12958"/>
                  <a:pt x="20191" y="11168"/>
                </a:cubicBezTo>
                <a:cubicBezTo>
                  <a:pt x="20211" y="11148"/>
                  <a:pt x="20231" y="11148"/>
                  <a:pt x="20251" y="11128"/>
                </a:cubicBezTo>
                <a:lnTo>
                  <a:pt x="20251" y="11128"/>
                </a:lnTo>
                <a:cubicBezTo>
                  <a:pt x="20211" y="11367"/>
                  <a:pt x="20112" y="11546"/>
                  <a:pt x="19953" y="11705"/>
                </a:cubicBezTo>
                <a:cubicBezTo>
                  <a:pt x="19734" y="11924"/>
                  <a:pt x="19535" y="12163"/>
                  <a:pt x="19336" y="12401"/>
                </a:cubicBezTo>
                <a:cubicBezTo>
                  <a:pt x="19714" y="12103"/>
                  <a:pt x="20092" y="11765"/>
                  <a:pt x="20350" y="11367"/>
                </a:cubicBezTo>
                <a:cubicBezTo>
                  <a:pt x="20888" y="10631"/>
                  <a:pt x="21325" y="9815"/>
                  <a:pt x="21723" y="8980"/>
                </a:cubicBezTo>
                <a:cubicBezTo>
                  <a:pt x="21783" y="8920"/>
                  <a:pt x="21783" y="8781"/>
                  <a:pt x="21922" y="8781"/>
                </a:cubicBezTo>
                <a:cubicBezTo>
                  <a:pt x="22021" y="8960"/>
                  <a:pt x="21982" y="9139"/>
                  <a:pt x="21982" y="9318"/>
                </a:cubicBezTo>
                <a:cubicBezTo>
                  <a:pt x="21982" y="9517"/>
                  <a:pt x="21982" y="9716"/>
                  <a:pt x="21902" y="9915"/>
                </a:cubicBezTo>
                <a:cubicBezTo>
                  <a:pt x="21842" y="10054"/>
                  <a:pt x="21823" y="10213"/>
                  <a:pt x="21783" y="10372"/>
                </a:cubicBezTo>
                <a:cubicBezTo>
                  <a:pt x="21803" y="10372"/>
                  <a:pt x="21842" y="10372"/>
                  <a:pt x="21882" y="10412"/>
                </a:cubicBezTo>
                <a:cubicBezTo>
                  <a:pt x="22041" y="9955"/>
                  <a:pt x="22181" y="9457"/>
                  <a:pt x="22101" y="8960"/>
                </a:cubicBezTo>
                <a:cubicBezTo>
                  <a:pt x="22002" y="8443"/>
                  <a:pt x="22002" y="7886"/>
                  <a:pt x="22021" y="7368"/>
                </a:cubicBezTo>
                <a:cubicBezTo>
                  <a:pt x="22081" y="6712"/>
                  <a:pt x="21922" y="6115"/>
                  <a:pt x="21683" y="5518"/>
                </a:cubicBezTo>
                <a:cubicBezTo>
                  <a:pt x="21445" y="4981"/>
                  <a:pt x="21146" y="4484"/>
                  <a:pt x="20828" y="4007"/>
                </a:cubicBezTo>
                <a:cubicBezTo>
                  <a:pt x="19853" y="2634"/>
                  <a:pt x="18640" y="1619"/>
                  <a:pt x="17128" y="983"/>
                </a:cubicBezTo>
                <a:cubicBezTo>
                  <a:pt x="15545" y="279"/>
                  <a:pt x="13885" y="0"/>
                  <a:pt x="12200" y="0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18"/>
          <p:cNvSpPr/>
          <p:nvPr/>
        </p:nvSpPr>
        <p:spPr>
          <a:xfrm>
            <a:off x="4657106" y="8314855"/>
            <a:ext cx="931491" cy="563402"/>
          </a:xfrm>
          <a:custGeom>
            <a:rect b="b" l="l" r="r" t="t"/>
            <a:pathLst>
              <a:path extrusionOk="0" h="16163" w="22181">
                <a:moveTo>
                  <a:pt x="5013" y="2395"/>
                </a:moveTo>
                <a:lnTo>
                  <a:pt x="5013" y="2395"/>
                </a:lnTo>
                <a:cubicBezTo>
                  <a:pt x="4019" y="3131"/>
                  <a:pt x="3183" y="3907"/>
                  <a:pt x="2387" y="4763"/>
                </a:cubicBezTo>
                <a:cubicBezTo>
                  <a:pt x="2586" y="4066"/>
                  <a:pt x="4178" y="2634"/>
                  <a:pt x="5013" y="2395"/>
                </a:cubicBezTo>
                <a:close/>
                <a:moveTo>
                  <a:pt x="5530" y="1619"/>
                </a:moveTo>
                <a:lnTo>
                  <a:pt x="5530" y="1619"/>
                </a:lnTo>
                <a:cubicBezTo>
                  <a:pt x="5113" y="1838"/>
                  <a:pt x="4715" y="2117"/>
                  <a:pt x="4337" y="2395"/>
                </a:cubicBezTo>
                <a:cubicBezTo>
                  <a:pt x="3342" y="3111"/>
                  <a:pt x="2507" y="3987"/>
                  <a:pt x="1711" y="4902"/>
                </a:cubicBezTo>
                <a:cubicBezTo>
                  <a:pt x="1631" y="5001"/>
                  <a:pt x="1532" y="5081"/>
                  <a:pt x="1433" y="5180"/>
                </a:cubicBezTo>
                <a:cubicBezTo>
                  <a:pt x="2149" y="3708"/>
                  <a:pt x="3342" y="2674"/>
                  <a:pt x="4814" y="1938"/>
                </a:cubicBezTo>
                <a:cubicBezTo>
                  <a:pt x="5033" y="1818"/>
                  <a:pt x="5292" y="1719"/>
                  <a:pt x="5530" y="1619"/>
                </a:cubicBezTo>
                <a:close/>
                <a:moveTo>
                  <a:pt x="2129" y="5021"/>
                </a:moveTo>
                <a:cubicBezTo>
                  <a:pt x="2129" y="5148"/>
                  <a:pt x="2062" y="5242"/>
                  <a:pt x="2005" y="5242"/>
                </a:cubicBezTo>
                <a:cubicBezTo>
                  <a:pt x="2000" y="5242"/>
                  <a:pt x="1995" y="5242"/>
                  <a:pt x="1990" y="5240"/>
                </a:cubicBezTo>
                <a:cubicBezTo>
                  <a:pt x="1890" y="5180"/>
                  <a:pt x="2009" y="5101"/>
                  <a:pt x="2049" y="5061"/>
                </a:cubicBezTo>
                <a:cubicBezTo>
                  <a:pt x="2049" y="5021"/>
                  <a:pt x="2109" y="5021"/>
                  <a:pt x="2129" y="5021"/>
                </a:cubicBezTo>
                <a:close/>
                <a:moveTo>
                  <a:pt x="1154" y="5877"/>
                </a:moveTo>
                <a:cubicBezTo>
                  <a:pt x="1154" y="5916"/>
                  <a:pt x="1154" y="5956"/>
                  <a:pt x="1194" y="5996"/>
                </a:cubicBezTo>
                <a:cubicBezTo>
                  <a:pt x="1194" y="6056"/>
                  <a:pt x="1134" y="6115"/>
                  <a:pt x="1114" y="6175"/>
                </a:cubicBezTo>
                <a:lnTo>
                  <a:pt x="955" y="6473"/>
                </a:lnTo>
                <a:cubicBezTo>
                  <a:pt x="1015" y="6274"/>
                  <a:pt x="1094" y="6075"/>
                  <a:pt x="1154" y="5877"/>
                </a:cubicBezTo>
                <a:close/>
                <a:moveTo>
                  <a:pt x="12739" y="188"/>
                </a:moveTo>
                <a:cubicBezTo>
                  <a:pt x="13107" y="188"/>
                  <a:pt x="13472" y="218"/>
                  <a:pt x="13826" y="307"/>
                </a:cubicBezTo>
                <a:cubicBezTo>
                  <a:pt x="13853" y="290"/>
                  <a:pt x="13880" y="284"/>
                  <a:pt x="13906" y="284"/>
                </a:cubicBezTo>
                <a:cubicBezTo>
                  <a:pt x="13976" y="284"/>
                  <a:pt x="14041" y="326"/>
                  <a:pt x="14084" y="326"/>
                </a:cubicBezTo>
                <a:cubicBezTo>
                  <a:pt x="15676" y="605"/>
                  <a:pt x="17227" y="983"/>
                  <a:pt x="18560" y="1938"/>
                </a:cubicBezTo>
                <a:cubicBezTo>
                  <a:pt x="20012" y="2992"/>
                  <a:pt x="21007" y="4365"/>
                  <a:pt x="21604" y="5996"/>
                </a:cubicBezTo>
                <a:cubicBezTo>
                  <a:pt x="21683" y="6215"/>
                  <a:pt x="21743" y="6493"/>
                  <a:pt x="21743" y="6712"/>
                </a:cubicBezTo>
                <a:cubicBezTo>
                  <a:pt x="21723" y="7269"/>
                  <a:pt x="21703" y="7766"/>
                  <a:pt x="21644" y="8284"/>
                </a:cubicBezTo>
                <a:cubicBezTo>
                  <a:pt x="21644" y="8343"/>
                  <a:pt x="21624" y="8383"/>
                  <a:pt x="21624" y="8443"/>
                </a:cubicBezTo>
                <a:cubicBezTo>
                  <a:pt x="21644" y="8502"/>
                  <a:pt x="21644" y="8582"/>
                  <a:pt x="21604" y="8662"/>
                </a:cubicBezTo>
                <a:cubicBezTo>
                  <a:pt x="21445" y="8880"/>
                  <a:pt x="21305" y="9159"/>
                  <a:pt x="21126" y="9457"/>
                </a:cubicBezTo>
                <a:cubicBezTo>
                  <a:pt x="21146" y="9378"/>
                  <a:pt x="21186" y="9338"/>
                  <a:pt x="21206" y="9258"/>
                </a:cubicBezTo>
                <a:cubicBezTo>
                  <a:pt x="22181" y="6513"/>
                  <a:pt x="20430" y="3867"/>
                  <a:pt x="18122" y="2475"/>
                </a:cubicBezTo>
                <a:cubicBezTo>
                  <a:pt x="15889" y="1143"/>
                  <a:pt x="13212" y="505"/>
                  <a:pt x="10528" y="505"/>
                </a:cubicBezTo>
                <a:cubicBezTo>
                  <a:pt x="10487" y="505"/>
                  <a:pt x="10445" y="505"/>
                  <a:pt x="10404" y="505"/>
                </a:cubicBezTo>
                <a:cubicBezTo>
                  <a:pt x="10444" y="406"/>
                  <a:pt x="10504" y="326"/>
                  <a:pt x="10643" y="326"/>
                </a:cubicBezTo>
                <a:cubicBezTo>
                  <a:pt x="11311" y="300"/>
                  <a:pt x="12030" y="188"/>
                  <a:pt x="12739" y="188"/>
                </a:cubicBezTo>
                <a:close/>
                <a:moveTo>
                  <a:pt x="10351" y="742"/>
                </a:moveTo>
                <a:cubicBezTo>
                  <a:pt x="12069" y="742"/>
                  <a:pt x="13780" y="1031"/>
                  <a:pt x="15338" y="1520"/>
                </a:cubicBezTo>
                <a:cubicBezTo>
                  <a:pt x="18302" y="2435"/>
                  <a:pt x="21524" y="4703"/>
                  <a:pt x="21186" y="8184"/>
                </a:cubicBezTo>
                <a:cubicBezTo>
                  <a:pt x="21047" y="9338"/>
                  <a:pt x="20510" y="10352"/>
                  <a:pt x="19813" y="11228"/>
                </a:cubicBezTo>
                <a:cubicBezTo>
                  <a:pt x="19396" y="11586"/>
                  <a:pt x="18938" y="11964"/>
                  <a:pt x="18461" y="12262"/>
                </a:cubicBezTo>
                <a:cubicBezTo>
                  <a:pt x="18341" y="12342"/>
                  <a:pt x="18222" y="12461"/>
                  <a:pt x="18162" y="12640"/>
                </a:cubicBezTo>
                <a:cubicBezTo>
                  <a:pt x="18500" y="12541"/>
                  <a:pt x="18739" y="12342"/>
                  <a:pt x="19018" y="12123"/>
                </a:cubicBezTo>
                <a:lnTo>
                  <a:pt x="19018" y="12123"/>
                </a:lnTo>
                <a:cubicBezTo>
                  <a:pt x="18839" y="12282"/>
                  <a:pt x="18660" y="12441"/>
                  <a:pt x="18500" y="12580"/>
                </a:cubicBezTo>
                <a:cubicBezTo>
                  <a:pt x="17267" y="13655"/>
                  <a:pt x="15815" y="14430"/>
                  <a:pt x="14323" y="15007"/>
                </a:cubicBezTo>
                <a:cubicBezTo>
                  <a:pt x="12917" y="15518"/>
                  <a:pt x="11420" y="15824"/>
                  <a:pt x="9930" y="15824"/>
                </a:cubicBezTo>
                <a:cubicBezTo>
                  <a:pt x="8636" y="15824"/>
                  <a:pt x="7347" y="15594"/>
                  <a:pt x="6127" y="15067"/>
                </a:cubicBezTo>
                <a:cubicBezTo>
                  <a:pt x="5809" y="14928"/>
                  <a:pt x="5491" y="14769"/>
                  <a:pt x="5172" y="14570"/>
                </a:cubicBezTo>
                <a:cubicBezTo>
                  <a:pt x="4775" y="14430"/>
                  <a:pt x="4377" y="14251"/>
                  <a:pt x="4038" y="14033"/>
                </a:cubicBezTo>
                <a:lnTo>
                  <a:pt x="4019" y="14033"/>
                </a:lnTo>
                <a:cubicBezTo>
                  <a:pt x="4038" y="14112"/>
                  <a:pt x="4078" y="14212"/>
                  <a:pt x="4038" y="14271"/>
                </a:cubicBezTo>
                <a:cubicBezTo>
                  <a:pt x="4178" y="14371"/>
                  <a:pt x="4297" y="14450"/>
                  <a:pt x="4416" y="14550"/>
                </a:cubicBezTo>
                <a:cubicBezTo>
                  <a:pt x="4118" y="14430"/>
                  <a:pt x="3820" y="14331"/>
                  <a:pt x="3521" y="14172"/>
                </a:cubicBezTo>
                <a:cubicBezTo>
                  <a:pt x="2924" y="13873"/>
                  <a:pt x="2348" y="13436"/>
                  <a:pt x="1910" y="12938"/>
                </a:cubicBezTo>
                <a:cubicBezTo>
                  <a:pt x="915" y="11884"/>
                  <a:pt x="517" y="10571"/>
                  <a:pt x="458" y="9179"/>
                </a:cubicBezTo>
                <a:cubicBezTo>
                  <a:pt x="498" y="8960"/>
                  <a:pt x="517" y="8761"/>
                  <a:pt x="557" y="8542"/>
                </a:cubicBezTo>
                <a:cubicBezTo>
                  <a:pt x="597" y="8463"/>
                  <a:pt x="637" y="8363"/>
                  <a:pt x="697" y="8284"/>
                </a:cubicBezTo>
                <a:cubicBezTo>
                  <a:pt x="697" y="8582"/>
                  <a:pt x="716" y="8860"/>
                  <a:pt x="736" y="9139"/>
                </a:cubicBezTo>
                <a:cubicBezTo>
                  <a:pt x="736" y="8801"/>
                  <a:pt x="796" y="8502"/>
                  <a:pt x="895" y="8184"/>
                </a:cubicBezTo>
                <a:lnTo>
                  <a:pt x="955" y="7587"/>
                </a:lnTo>
                <a:cubicBezTo>
                  <a:pt x="995" y="7189"/>
                  <a:pt x="1154" y="6851"/>
                  <a:pt x="1393" y="6553"/>
                </a:cubicBezTo>
                <a:lnTo>
                  <a:pt x="1393" y="6513"/>
                </a:lnTo>
                <a:cubicBezTo>
                  <a:pt x="1691" y="5817"/>
                  <a:pt x="2129" y="5180"/>
                  <a:pt x="2686" y="4583"/>
                </a:cubicBezTo>
                <a:cubicBezTo>
                  <a:pt x="3183" y="4066"/>
                  <a:pt x="3800" y="3509"/>
                  <a:pt x="4476" y="3131"/>
                </a:cubicBezTo>
                <a:cubicBezTo>
                  <a:pt x="5152" y="2594"/>
                  <a:pt x="5869" y="2117"/>
                  <a:pt x="6605" y="1699"/>
                </a:cubicBezTo>
                <a:cubicBezTo>
                  <a:pt x="7301" y="1321"/>
                  <a:pt x="8057" y="1023"/>
                  <a:pt x="8793" y="824"/>
                </a:cubicBezTo>
                <a:cubicBezTo>
                  <a:pt x="9310" y="768"/>
                  <a:pt x="9831" y="742"/>
                  <a:pt x="10351" y="742"/>
                </a:cubicBezTo>
                <a:close/>
                <a:moveTo>
                  <a:pt x="12200" y="0"/>
                </a:moveTo>
                <a:cubicBezTo>
                  <a:pt x="11788" y="0"/>
                  <a:pt x="11375" y="17"/>
                  <a:pt x="10961" y="48"/>
                </a:cubicBezTo>
                <a:cubicBezTo>
                  <a:pt x="10404" y="108"/>
                  <a:pt x="9847" y="128"/>
                  <a:pt x="9330" y="346"/>
                </a:cubicBezTo>
                <a:cubicBezTo>
                  <a:pt x="9370" y="336"/>
                  <a:pt x="9414" y="331"/>
                  <a:pt x="9467" y="331"/>
                </a:cubicBezTo>
                <a:cubicBezTo>
                  <a:pt x="9519" y="331"/>
                  <a:pt x="9579" y="336"/>
                  <a:pt x="9648" y="346"/>
                </a:cubicBezTo>
                <a:cubicBezTo>
                  <a:pt x="9557" y="437"/>
                  <a:pt x="9467" y="469"/>
                  <a:pt x="9370" y="469"/>
                </a:cubicBezTo>
                <a:cubicBezTo>
                  <a:pt x="9319" y="469"/>
                  <a:pt x="9266" y="460"/>
                  <a:pt x="9211" y="446"/>
                </a:cubicBezTo>
                <a:cubicBezTo>
                  <a:pt x="9191" y="446"/>
                  <a:pt x="9191" y="426"/>
                  <a:pt x="9171" y="426"/>
                </a:cubicBezTo>
                <a:cubicBezTo>
                  <a:pt x="9171" y="426"/>
                  <a:pt x="9191" y="406"/>
                  <a:pt x="9191" y="386"/>
                </a:cubicBezTo>
                <a:lnTo>
                  <a:pt x="9191" y="386"/>
                </a:lnTo>
                <a:cubicBezTo>
                  <a:pt x="9122" y="400"/>
                  <a:pt x="9048" y="402"/>
                  <a:pt x="8972" y="402"/>
                </a:cubicBezTo>
                <a:cubicBezTo>
                  <a:pt x="8938" y="402"/>
                  <a:pt x="8904" y="402"/>
                  <a:pt x="8870" y="402"/>
                </a:cubicBezTo>
                <a:cubicBezTo>
                  <a:pt x="8649" y="402"/>
                  <a:pt x="8428" y="419"/>
                  <a:pt x="8296" y="685"/>
                </a:cubicBezTo>
                <a:cubicBezTo>
                  <a:pt x="7997" y="724"/>
                  <a:pt x="7719" y="784"/>
                  <a:pt x="7420" y="824"/>
                </a:cubicBezTo>
                <a:cubicBezTo>
                  <a:pt x="7399" y="820"/>
                  <a:pt x="7378" y="819"/>
                  <a:pt x="7357" y="819"/>
                </a:cubicBezTo>
                <a:cubicBezTo>
                  <a:pt x="7259" y="819"/>
                  <a:pt x="7160" y="854"/>
                  <a:pt x="7062" y="903"/>
                </a:cubicBezTo>
                <a:cubicBezTo>
                  <a:pt x="7002" y="923"/>
                  <a:pt x="6983" y="923"/>
                  <a:pt x="6923" y="943"/>
                </a:cubicBezTo>
                <a:lnTo>
                  <a:pt x="5888" y="1242"/>
                </a:lnTo>
                <a:cubicBezTo>
                  <a:pt x="4078" y="1878"/>
                  <a:pt x="2507" y="2932"/>
                  <a:pt x="1512" y="4583"/>
                </a:cubicBezTo>
                <a:cubicBezTo>
                  <a:pt x="736" y="5857"/>
                  <a:pt x="358" y="7388"/>
                  <a:pt x="239" y="8900"/>
                </a:cubicBezTo>
                <a:cubicBezTo>
                  <a:pt x="259" y="8980"/>
                  <a:pt x="319" y="9039"/>
                  <a:pt x="338" y="9099"/>
                </a:cubicBezTo>
                <a:cubicBezTo>
                  <a:pt x="0" y="10392"/>
                  <a:pt x="637" y="11844"/>
                  <a:pt x="1413" y="12859"/>
                </a:cubicBezTo>
                <a:cubicBezTo>
                  <a:pt x="2308" y="14052"/>
                  <a:pt x="3919" y="14948"/>
                  <a:pt x="5391" y="15206"/>
                </a:cubicBezTo>
                <a:cubicBezTo>
                  <a:pt x="5411" y="15206"/>
                  <a:pt x="5431" y="15206"/>
                  <a:pt x="5471" y="15166"/>
                </a:cubicBezTo>
                <a:cubicBezTo>
                  <a:pt x="5709" y="15306"/>
                  <a:pt x="5988" y="15425"/>
                  <a:pt x="6227" y="15524"/>
                </a:cubicBezTo>
                <a:cubicBezTo>
                  <a:pt x="7336" y="15972"/>
                  <a:pt x="8513" y="16162"/>
                  <a:pt x="9699" y="16162"/>
                </a:cubicBezTo>
                <a:cubicBezTo>
                  <a:pt x="11466" y="16162"/>
                  <a:pt x="13252" y="15738"/>
                  <a:pt x="14860" y="15107"/>
                </a:cubicBezTo>
                <a:cubicBezTo>
                  <a:pt x="16849" y="14311"/>
                  <a:pt x="18898" y="12958"/>
                  <a:pt x="20191" y="11168"/>
                </a:cubicBezTo>
                <a:cubicBezTo>
                  <a:pt x="20211" y="11148"/>
                  <a:pt x="20231" y="11148"/>
                  <a:pt x="20251" y="11128"/>
                </a:cubicBezTo>
                <a:lnTo>
                  <a:pt x="20251" y="11128"/>
                </a:lnTo>
                <a:cubicBezTo>
                  <a:pt x="20211" y="11367"/>
                  <a:pt x="20112" y="11546"/>
                  <a:pt x="19953" y="11705"/>
                </a:cubicBezTo>
                <a:cubicBezTo>
                  <a:pt x="19734" y="11924"/>
                  <a:pt x="19535" y="12163"/>
                  <a:pt x="19336" y="12401"/>
                </a:cubicBezTo>
                <a:cubicBezTo>
                  <a:pt x="19714" y="12103"/>
                  <a:pt x="20092" y="11765"/>
                  <a:pt x="20350" y="11367"/>
                </a:cubicBezTo>
                <a:cubicBezTo>
                  <a:pt x="20888" y="10631"/>
                  <a:pt x="21325" y="9815"/>
                  <a:pt x="21723" y="8980"/>
                </a:cubicBezTo>
                <a:cubicBezTo>
                  <a:pt x="21783" y="8920"/>
                  <a:pt x="21783" y="8781"/>
                  <a:pt x="21922" y="8781"/>
                </a:cubicBezTo>
                <a:cubicBezTo>
                  <a:pt x="22021" y="8960"/>
                  <a:pt x="21982" y="9139"/>
                  <a:pt x="21982" y="9318"/>
                </a:cubicBezTo>
                <a:cubicBezTo>
                  <a:pt x="21982" y="9517"/>
                  <a:pt x="21982" y="9716"/>
                  <a:pt x="21902" y="9915"/>
                </a:cubicBezTo>
                <a:cubicBezTo>
                  <a:pt x="21842" y="10054"/>
                  <a:pt x="21823" y="10213"/>
                  <a:pt x="21783" y="10372"/>
                </a:cubicBezTo>
                <a:cubicBezTo>
                  <a:pt x="21803" y="10372"/>
                  <a:pt x="21842" y="10372"/>
                  <a:pt x="21882" y="10412"/>
                </a:cubicBezTo>
                <a:cubicBezTo>
                  <a:pt x="22041" y="9955"/>
                  <a:pt x="22181" y="9457"/>
                  <a:pt x="22101" y="8960"/>
                </a:cubicBezTo>
                <a:cubicBezTo>
                  <a:pt x="22002" y="8443"/>
                  <a:pt x="22002" y="7886"/>
                  <a:pt x="22021" y="7368"/>
                </a:cubicBezTo>
                <a:cubicBezTo>
                  <a:pt x="22081" y="6712"/>
                  <a:pt x="21922" y="6115"/>
                  <a:pt x="21683" y="5518"/>
                </a:cubicBezTo>
                <a:cubicBezTo>
                  <a:pt x="21445" y="4981"/>
                  <a:pt x="21146" y="4484"/>
                  <a:pt x="20828" y="4007"/>
                </a:cubicBezTo>
                <a:cubicBezTo>
                  <a:pt x="19853" y="2634"/>
                  <a:pt x="18640" y="1619"/>
                  <a:pt x="17128" y="983"/>
                </a:cubicBezTo>
                <a:cubicBezTo>
                  <a:pt x="15545" y="279"/>
                  <a:pt x="13885" y="0"/>
                  <a:pt x="12200" y="0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18"/>
          <p:cNvSpPr/>
          <p:nvPr/>
        </p:nvSpPr>
        <p:spPr>
          <a:xfrm>
            <a:off x="6043408" y="8314855"/>
            <a:ext cx="931491" cy="563402"/>
          </a:xfrm>
          <a:custGeom>
            <a:rect b="b" l="l" r="r" t="t"/>
            <a:pathLst>
              <a:path extrusionOk="0" h="16163" w="22181">
                <a:moveTo>
                  <a:pt x="5013" y="2395"/>
                </a:moveTo>
                <a:lnTo>
                  <a:pt x="5013" y="2395"/>
                </a:lnTo>
                <a:cubicBezTo>
                  <a:pt x="4019" y="3131"/>
                  <a:pt x="3183" y="3907"/>
                  <a:pt x="2387" y="4763"/>
                </a:cubicBezTo>
                <a:cubicBezTo>
                  <a:pt x="2586" y="4066"/>
                  <a:pt x="4178" y="2634"/>
                  <a:pt x="5013" y="2395"/>
                </a:cubicBezTo>
                <a:close/>
                <a:moveTo>
                  <a:pt x="5530" y="1619"/>
                </a:moveTo>
                <a:lnTo>
                  <a:pt x="5530" y="1619"/>
                </a:lnTo>
                <a:cubicBezTo>
                  <a:pt x="5113" y="1838"/>
                  <a:pt x="4715" y="2117"/>
                  <a:pt x="4337" y="2395"/>
                </a:cubicBezTo>
                <a:cubicBezTo>
                  <a:pt x="3342" y="3111"/>
                  <a:pt x="2507" y="3987"/>
                  <a:pt x="1711" y="4902"/>
                </a:cubicBezTo>
                <a:cubicBezTo>
                  <a:pt x="1631" y="5001"/>
                  <a:pt x="1532" y="5081"/>
                  <a:pt x="1433" y="5180"/>
                </a:cubicBezTo>
                <a:cubicBezTo>
                  <a:pt x="2149" y="3708"/>
                  <a:pt x="3342" y="2674"/>
                  <a:pt x="4814" y="1938"/>
                </a:cubicBezTo>
                <a:cubicBezTo>
                  <a:pt x="5033" y="1818"/>
                  <a:pt x="5292" y="1719"/>
                  <a:pt x="5530" y="1619"/>
                </a:cubicBezTo>
                <a:close/>
                <a:moveTo>
                  <a:pt x="2129" y="5021"/>
                </a:moveTo>
                <a:cubicBezTo>
                  <a:pt x="2129" y="5148"/>
                  <a:pt x="2062" y="5242"/>
                  <a:pt x="2005" y="5242"/>
                </a:cubicBezTo>
                <a:cubicBezTo>
                  <a:pt x="2000" y="5242"/>
                  <a:pt x="1995" y="5242"/>
                  <a:pt x="1990" y="5240"/>
                </a:cubicBezTo>
                <a:cubicBezTo>
                  <a:pt x="1890" y="5180"/>
                  <a:pt x="2009" y="5101"/>
                  <a:pt x="2049" y="5061"/>
                </a:cubicBezTo>
                <a:cubicBezTo>
                  <a:pt x="2049" y="5021"/>
                  <a:pt x="2109" y="5021"/>
                  <a:pt x="2129" y="5021"/>
                </a:cubicBezTo>
                <a:close/>
                <a:moveTo>
                  <a:pt x="1154" y="5877"/>
                </a:moveTo>
                <a:cubicBezTo>
                  <a:pt x="1154" y="5916"/>
                  <a:pt x="1154" y="5956"/>
                  <a:pt x="1194" y="5996"/>
                </a:cubicBezTo>
                <a:cubicBezTo>
                  <a:pt x="1194" y="6056"/>
                  <a:pt x="1134" y="6115"/>
                  <a:pt x="1114" y="6175"/>
                </a:cubicBezTo>
                <a:lnTo>
                  <a:pt x="955" y="6473"/>
                </a:lnTo>
                <a:cubicBezTo>
                  <a:pt x="1015" y="6274"/>
                  <a:pt x="1094" y="6075"/>
                  <a:pt x="1154" y="5877"/>
                </a:cubicBezTo>
                <a:close/>
                <a:moveTo>
                  <a:pt x="12739" y="188"/>
                </a:moveTo>
                <a:cubicBezTo>
                  <a:pt x="13107" y="188"/>
                  <a:pt x="13472" y="218"/>
                  <a:pt x="13826" y="307"/>
                </a:cubicBezTo>
                <a:cubicBezTo>
                  <a:pt x="13853" y="290"/>
                  <a:pt x="13880" y="284"/>
                  <a:pt x="13906" y="284"/>
                </a:cubicBezTo>
                <a:cubicBezTo>
                  <a:pt x="13976" y="284"/>
                  <a:pt x="14041" y="326"/>
                  <a:pt x="14084" y="326"/>
                </a:cubicBezTo>
                <a:cubicBezTo>
                  <a:pt x="15676" y="605"/>
                  <a:pt x="17227" y="983"/>
                  <a:pt x="18560" y="1938"/>
                </a:cubicBezTo>
                <a:cubicBezTo>
                  <a:pt x="20012" y="2992"/>
                  <a:pt x="21007" y="4365"/>
                  <a:pt x="21604" y="5996"/>
                </a:cubicBezTo>
                <a:cubicBezTo>
                  <a:pt x="21683" y="6215"/>
                  <a:pt x="21743" y="6493"/>
                  <a:pt x="21743" y="6712"/>
                </a:cubicBezTo>
                <a:cubicBezTo>
                  <a:pt x="21723" y="7269"/>
                  <a:pt x="21703" y="7766"/>
                  <a:pt x="21644" y="8284"/>
                </a:cubicBezTo>
                <a:cubicBezTo>
                  <a:pt x="21644" y="8343"/>
                  <a:pt x="21624" y="8383"/>
                  <a:pt x="21624" y="8443"/>
                </a:cubicBezTo>
                <a:cubicBezTo>
                  <a:pt x="21644" y="8502"/>
                  <a:pt x="21644" y="8582"/>
                  <a:pt x="21604" y="8662"/>
                </a:cubicBezTo>
                <a:cubicBezTo>
                  <a:pt x="21445" y="8880"/>
                  <a:pt x="21305" y="9159"/>
                  <a:pt x="21126" y="9457"/>
                </a:cubicBezTo>
                <a:cubicBezTo>
                  <a:pt x="21146" y="9378"/>
                  <a:pt x="21186" y="9338"/>
                  <a:pt x="21206" y="9258"/>
                </a:cubicBezTo>
                <a:cubicBezTo>
                  <a:pt x="22181" y="6513"/>
                  <a:pt x="20430" y="3867"/>
                  <a:pt x="18122" y="2475"/>
                </a:cubicBezTo>
                <a:cubicBezTo>
                  <a:pt x="15889" y="1143"/>
                  <a:pt x="13212" y="505"/>
                  <a:pt x="10528" y="505"/>
                </a:cubicBezTo>
                <a:cubicBezTo>
                  <a:pt x="10487" y="505"/>
                  <a:pt x="10445" y="505"/>
                  <a:pt x="10404" y="505"/>
                </a:cubicBezTo>
                <a:cubicBezTo>
                  <a:pt x="10444" y="406"/>
                  <a:pt x="10504" y="326"/>
                  <a:pt x="10643" y="326"/>
                </a:cubicBezTo>
                <a:cubicBezTo>
                  <a:pt x="11311" y="300"/>
                  <a:pt x="12030" y="188"/>
                  <a:pt x="12739" y="188"/>
                </a:cubicBezTo>
                <a:close/>
                <a:moveTo>
                  <a:pt x="10351" y="742"/>
                </a:moveTo>
                <a:cubicBezTo>
                  <a:pt x="12069" y="742"/>
                  <a:pt x="13780" y="1031"/>
                  <a:pt x="15338" y="1520"/>
                </a:cubicBezTo>
                <a:cubicBezTo>
                  <a:pt x="18302" y="2435"/>
                  <a:pt x="21524" y="4703"/>
                  <a:pt x="21186" y="8184"/>
                </a:cubicBezTo>
                <a:cubicBezTo>
                  <a:pt x="21047" y="9338"/>
                  <a:pt x="20510" y="10352"/>
                  <a:pt x="19813" y="11228"/>
                </a:cubicBezTo>
                <a:cubicBezTo>
                  <a:pt x="19396" y="11586"/>
                  <a:pt x="18938" y="11964"/>
                  <a:pt x="18461" y="12262"/>
                </a:cubicBezTo>
                <a:cubicBezTo>
                  <a:pt x="18341" y="12342"/>
                  <a:pt x="18222" y="12461"/>
                  <a:pt x="18162" y="12640"/>
                </a:cubicBezTo>
                <a:cubicBezTo>
                  <a:pt x="18500" y="12541"/>
                  <a:pt x="18739" y="12342"/>
                  <a:pt x="19018" y="12123"/>
                </a:cubicBezTo>
                <a:lnTo>
                  <a:pt x="19018" y="12123"/>
                </a:lnTo>
                <a:cubicBezTo>
                  <a:pt x="18839" y="12282"/>
                  <a:pt x="18660" y="12441"/>
                  <a:pt x="18500" y="12580"/>
                </a:cubicBezTo>
                <a:cubicBezTo>
                  <a:pt x="17267" y="13655"/>
                  <a:pt x="15815" y="14430"/>
                  <a:pt x="14323" y="15007"/>
                </a:cubicBezTo>
                <a:cubicBezTo>
                  <a:pt x="12917" y="15518"/>
                  <a:pt x="11420" y="15824"/>
                  <a:pt x="9930" y="15824"/>
                </a:cubicBezTo>
                <a:cubicBezTo>
                  <a:pt x="8636" y="15824"/>
                  <a:pt x="7347" y="15594"/>
                  <a:pt x="6127" y="15067"/>
                </a:cubicBezTo>
                <a:cubicBezTo>
                  <a:pt x="5809" y="14928"/>
                  <a:pt x="5491" y="14769"/>
                  <a:pt x="5172" y="14570"/>
                </a:cubicBezTo>
                <a:cubicBezTo>
                  <a:pt x="4775" y="14430"/>
                  <a:pt x="4377" y="14251"/>
                  <a:pt x="4038" y="14033"/>
                </a:cubicBezTo>
                <a:lnTo>
                  <a:pt x="4019" y="14033"/>
                </a:lnTo>
                <a:cubicBezTo>
                  <a:pt x="4038" y="14112"/>
                  <a:pt x="4078" y="14212"/>
                  <a:pt x="4038" y="14271"/>
                </a:cubicBezTo>
                <a:cubicBezTo>
                  <a:pt x="4178" y="14371"/>
                  <a:pt x="4297" y="14450"/>
                  <a:pt x="4416" y="14550"/>
                </a:cubicBezTo>
                <a:cubicBezTo>
                  <a:pt x="4118" y="14430"/>
                  <a:pt x="3820" y="14331"/>
                  <a:pt x="3521" y="14172"/>
                </a:cubicBezTo>
                <a:cubicBezTo>
                  <a:pt x="2924" y="13873"/>
                  <a:pt x="2348" y="13436"/>
                  <a:pt x="1910" y="12938"/>
                </a:cubicBezTo>
                <a:cubicBezTo>
                  <a:pt x="915" y="11884"/>
                  <a:pt x="517" y="10571"/>
                  <a:pt x="458" y="9179"/>
                </a:cubicBezTo>
                <a:cubicBezTo>
                  <a:pt x="498" y="8960"/>
                  <a:pt x="517" y="8761"/>
                  <a:pt x="557" y="8542"/>
                </a:cubicBezTo>
                <a:cubicBezTo>
                  <a:pt x="597" y="8463"/>
                  <a:pt x="637" y="8363"/>
                  <a:pt x="697" y="8284"/>
                </a:cubicBezTo>
                <a:cubicBezTo>
                  <a:pt x="697" y="8582"/>
                  <a:pt x="716" y="8860"/>
                  <a:pt x="736" y="9139"/>
                </a:cubicBezTo>
                <a:cubicBezTo>
                  <a:pt x="736" y="8801"/>
                  <a:pt x="796" y="8502"/>
                  <a:pt x="895" y="8184"/>
                </a:cubicBezTo>
                <a:lnTo>
                  <a:pt x="955" y="7587"/>
                </a:lnTo>
                <a:cubicBezTo>
                  <a:pt x="995" y="7189"/>
                  <a:pt x="1154" y="6851"/>
                  <a:pt x="1393" y="6553"/>
                </a:cubicBezTo>
                <a:lnTo>
                  <a:pt x="1393" y="6513"/>
                </a:lnTo>
                <a:cubicBezTo>
                  <a:pt x="1691" y="5817"/>
                  <a:pt x="2129" y="5180"/>
                  <a:pt x="2686" y="4583"/>
                </a:cubicBezTo>
                <a:cubicBezTo>
                  <a:pt x="3183" y="4066"/>
                  <a:pt x="3800" y="3509"/>
                  <a:pt x="4476" y="3131"/>
                </a:cubicBezTo>
                <a:cubicBezTo>
                  <a:pt x="5152" y="2594"/>
                  <a:pt x="5869" y="2117"/>
                  <a:pt x="6605" y="1699"/>
                </a:cubicBezTo>
                <a:cubicBezTo>
                  <a:pt x="7301" y="1321"/>
                  <a:pt x="8057" y="1023"/>
                  <a:pt x="8793" y="824"/>
                </a:cubicBezTo>
                <a:cubicBezTo>
                  <a:pt x="9310" y="768"/>
                  <a:pt x="9831" y="742"/>
                  <a:pt x="10351" y="742"/>
                </a:cubicBezTo>
                <a:close/>
                <a:moveTo>
                  <a:pt x="12200" y="0"/>
                </a:moveTo>
                <a:cubicBezTo>
                  <a:pt x="11788" y="0"/>
                  <a:pt x="11375" y="17"/>
                  <a:pt x="10961" y="48"/>
                </a:cubicBezTo>
                <a:cubicBezTo>
                  <a:pt x="10404" y="108"/>
                  <a:pt x="9847" y="128"/>
                  <a:pt x="9330" y="346"/>
                </a:cubicBezTo>
                <a:cubicBezTo>
                  <a:pt x="9370" y="336"/>
                  <a:pt x="9414" y="331"/>
                  <a:pt x="9467" y="331"/>
                </a:cubicBezTo>
                <a:cubicBezTo>
                  <a:pt x="9519" y="331"/>
                  <a:pt x="9579" y="336"/>
                  <a:pt x="9648" y="346"/>
                </a:cubicBezTo>
                <a:cubicBezTo>
                  <a:pt x="9557" y="437"/>
                  <a:pt x="9467" y="469"/>
                  <a:pt x="9370" y="469"/>
                </a:cubicBezTo>
                <a:cubicBezTo>
                  <a:pt x="9319" y="469"/>
                  <a:pt x="9266" y="460"/>
                  <a:pt x="9211" y="446"/>
                </a:cubicBezTo>
                <a:cubicBezTo>
                  <a:pt x="9191" y="446"/>
                  <a:pt x="9191" y="426"/>
                  <a:pt x="9171" y="426"/>
                </a:cubicBezTo>
                <a:cubicBezTo>
                  <a:pt x="9171" y="426"/>
                  <a:pt x="9191" y="406"/>
                  <a:pt x="9191" y="386"/>
                </a:cubicBezTo>
                <a:lnTo>
                  <a:pt x="9191" y="386"/>
                </a:lnTo>
                <a:cubicBezTo>
                  <a:pt x="9122" y="400"/>
                  <a:pt x="9048" y="402"/>
                  <a:pt x="8972" y="402"/>
                </a:cubicBezTo>
                <a:cubicBezTo>
                  <a:pt x="8938" y="402"/>
                  <a:pt x="8904" y="402"/>
                  <a:pt x="8870" y="402"/>
                </a:cubicBezTo>
                <a:cubicBezTo>
                  <a:pt x="8649" y="402"/>
                  <a:pt x="8428" y="419"/>
                  <a:pt x="8296" y="685"/>
                </a:cubicBezTo>
                <a:cubicBezTo>
                  <a:pt x="7997" y="724"/>
                  <a:pt x="7719" y="784"/>
                  <a:pt x="7420" y="824"/>
                </a:cubicBezTo>
                <a:cubicBezTo>
                  <a:pt x="7399" y="820"/>
                  <a:pt x="7378" y="819"/>
                  <a:pt x="7357" y="819"/>
                </a:cubicBezTo>
                <a:cubicBezTo>
                  <a:pt x="7259" y="819"/>
                  <a:pt x="7160" y="854"/>
                  <a:pt x="7062" y="903"/>
                </a:cubicBezTo>
                <a:cubicBezTo>
                  <a:pt x="7002" y="923"/>
                  <a:pt x="6983" y="923"/>
                  <a:pt x="6923" y="943"/>
                </a:cubicBezTo>
                <a:lnTo>
                  <a:pt x="5888" y="1242"/>
                </a:lnTo>
                <a:cubicBezTo>
                  <a:pt x="4078" y="1878"/>
                  <a:pt x="2507" y="2932"/>
                  <a:pt x="1512" y="4583"/>
                </a:cubicBezTo>
                <a:cubicBezTo>
                  <a:pt x="736" y="5857"/>
                  <a:pt x="358" y="7388"/>
                  <a:pt x="239" y="8900"/>
                </a:cubicBezTo>
                <a:cubicBezTo>
                  <a:pt x="259" y="8980"/>
                  <a:pt x="319" y="9039"/>
                  <a:pt x="338" y="9099"/>
                </a:cubicBezTo>
                <a:cubicBezTo>
                  <a:pt x="0" y="10392"/>
                  <a:pt x="637" y="11844"/>
                  <a:pt x="1413" y="12859"/>
                </a:cubicBezTo>
                <a:cubicBezTo>
                  <a:pt x="2308" y="14052"/>
                  <a:pt x="3919" y="14948"/>
                  <a:pt x="5391" y="15206"/>
                </a:cubicBezTo>
                <a:cubicBezTo>
                  <a:pt x="5411" y="15206"/>
                  <a:pt x="5431" y="15206"/>
                  <a:pt x="5471" y="15166"/>
                </a:cubicBezTo>
                <a:cubicBezTo>
                  <a:pt x="5709" y="15306"/>
                  <a:pt x="5988" y="15425"/>
                  <a:pt x="6227" y="15524"/>
                </a:cubicBezTo>
                <a:cubicBezTo>
                  <a:pt x="7336" y="15972"/>
                  <a:pt x="8513" y="16162"/>
                  <a:pt x="9699" y="16162"/>
                </a:cubicBezTo>
                <a:cubicBezTo>
                  <a:pt x="11466" y="16162"/>
                  <a:pt x="13252" y="15738"/>
                  <a:pt x="14860" y="15107"/>
                </a:cubicBezTo>
                <a:cubicBezTo>
                  <a:pt x="16849" y="14311"/>
                  <a:pt x="18898" y="12958"/>
                  <a:pt x="20191" y="11168"/>
                </a:cubicBezTo>
                <a:cubicBezTo>
                  <a:pt x="20211" y="11148"/>
                  <a:pt x="20231" y="11148"/>
                  <a:pt x="20251" y="11128"/>
                </a:cubicBezTo>
                <a:lnTo>
                  <a:pt x="20251" y="11128"/>
                </a:lnTo>
                <a:cubicBezTo>
                  <a:pt x="20211" y="11367"/>
                  <a:pt x="20112" y="11546"/>
                  <a:pt x="19953" y="11705"/>
                </a:cubicBezTo>
                <a:cubicBezTo>
                  <a:pt x="19734" y="11924"/>
                  <a:pt x="19535" y="12163"/>
                  <a:pt x="19336" y="12401"/>
                </a:cubicBezTo>
                <a:cubicBezTo>
                  <a:pt x="19714" y="12103"/>
                  <a:pt x="20092" y="11765"/>
                  <a:pt x="20350" y="11367"/>
                </a:cubicBezTo>
                <a:cubicBezTo>
                  <a:pt x="20888" y="10631"/>
                  <a:pt x="21325" y="9815"/>
                  <a:pt x="21723" y="8980"/>
                </a:cubicBezTo>
                <a:cubicBezTo>
                  <a:pt x="21783" y="8920"/>
                  <a:pt x="21783" y="8781"/>
                  <a:pt x="21922" y="8781"/>
                </a:cubicBezTo>
                <a:cubicBezTo>
                  <a:pt x="22021" y="8960"/>
                  <a:pt x="21982" y="9139"/>
                  <a:pt x="21982" y="9318"/>
                </a:cubicBezTo>
                <a:cubicBezTo>
                  <a:pt x="21982" y="9517"/>
                  <a:pt x="21982" y="9716"/>
                  <a:pt x="21902" y="9915"/>
                </a:cubicBezTo>
                <a:cubicBezTo>
                  <a:pt x="21842" y="10054"/>
                  <a:pt x="21823" y="10213"/>
                  <a:pt x="21783" y="10372"/>
                </a:cubicBezTo>
                <a:cubicBezTo>
                  <a:pt x="21803" y="10372"/>
                  <a:pt x="21842" y="10372"/>
                  <a:pt x="21882" y="10412"/>
                </a:cubicBezTo>
                <a:cubicBezTo>
                  <a:pt x="22041" y="9955"/>
                  <a:pt x="22181" y="9457"/>
                  <a:pt x="22101" y="8960"/>
                </a:cubicBezTo>
                <a:cubicBezTo>
                  <a:pt x="22002" y="8443"/>
                  <a:pt x="22002" y="7886"/>
                  <a:pt x="22021" y="7368"/>
                </a:cubicBezTo>
                <a:cubicBezTo>
                  <a:pt x="22081" y="6712"/>
                  <a:pt x="21922" y="6115"/>
                  <a:pt x="21683" y="5518"/>
                </a:cubicBezTo>
                <a:cubicBezTo>
                  <a:pt x="21445" y="4981"/>
                  <a:pt x="21146" y="4484"/>
                  <a:pt x="20828" y="4007"/>
                </a:cubicBezTo>
                <a:cubicBezTo>
                  <a:pt x="19853" y="2634"/>
                  <a:pt x="18640" y="1619"/>
                  <a:pt x="17128" y="983"/>
                </a:cubicBezTo>
                <a:cubicBezTo>
                  <a:pt x="15545" y="279"/>
                  <a:pt x="13885" y="0"/>
                  <a:pt x="12200" y="0"/>
                </a:cubicBez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2" name="Google Shape;1032;p18"/>
          <p:cNvGrpSpPr/>
          <p:nvPr/>
        </p:nvGrpSpPr>
        <p:grpSpPr>
          <a:xfrm>
            <a:off x="1515175" y="8554488"/>
            <a:ext cx="278525" cy="105950"/>
            <a:chOff x="-3603025" y="-581475"/>
            <a:chExt cx="278525" cy="105950"/>
          </a:xfrm>
        </p:grpSpPr>
        <p:sp>
          <p:nvSpPr>
            <p:cNvPr id="1033" name="Google Shape;1033;p18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34" name="Google Shape;1034;p18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35" name="Google Shape;1035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36" name="Google Shape;1036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37" name="Google Shape;1037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38" name="Google Shape;1038;p18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39" name="Google Shape;1039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40" name="Google Shape;1040;p18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41" name="Google Shape;1041;p18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42" name="Google Shape;1042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43" name="Google Shape;1043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44" name="Google Shape;1044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45" name="Google Shape;1045;p18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46" name="Google Shape;1046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47" name="Google Shape;1047;p18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48" name="Google Shape;1048;p18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49" name="Google Shape;1049;p18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50" name="Google Shape;1050;p18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1051" name="Google Shape;1051;p18"/>
          <p:cNvGrpSpPr/>
          <p:nvPr/>
        </p:nvGrpSpPr>
        <p:grpSpPr>
          <a:xfrm>
            <a:off x="2904125" y="8554488"/>
            <a:ext cx="278525" cy="105950"/>
            <a:chOff x="-3603025" y="-581475"/>
            <a:chExt cx="278525" cy="105950"/>
          </a:xfrm>
        </p:grpSpPr>
        <p:sp>
          <p:nvSpPr>
            <p:cNvPr id="1052" name="Google Shape;1052;p18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53" name="Google Shape;1053;p18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54" name="Google Shape;1054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55" name="Google Shape;1055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56" name="Google Shape;1056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57" name="Google Shape;1057;p18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58" name="Google Shape;1058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59" name="Google Shape;1059;p18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60" name="Google Shape;1060;p18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61" name="Google Shape;1061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62" name="Google Shape;1062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63" name="Google Shape;1063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64" name="Google Shape;1064;p18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65" name="Google Shape;1065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66" name="Google Shape;1066;p18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67" name="Google Shape;1067;p18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68" name="Google Shape;1068;p18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69" name="Google Shape;1069;p18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1070" name="Google Shape;1070;p18"/>
          <p:cNvGrpSpPr/>
          <p:nvPr/>
        </p:nvGrpSpPr>
        <p:grpSpPr>
          <a:xfrm>
            <a:off x="4290425" y="8554488"/>
            <a:ext cx="278525" cy="105950"/>
            <a:chOff x="-3603025" y="-581475"/>
            <a:chExt cx="278525" cy="105950"/>
          </a:xfrm>
        </p:grpSpPr>
        <p:sp>
          <p:nvSpPr>
            <p:cNvPr id="1071" name="Google Shape;1071;p18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72" name="Google Shape;1072;p18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73" name="Google Shape;1073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74" name="Google Shape;1074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75" name="Google Shape;1075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76" name="Google Shape;1076;p18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77" name="Google Shape;1077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78" name="Google Shape;1078;p18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79" name="Google Shape;1079;p18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80" name="Google Shape;1080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81" name="Google Shape;1081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82" name="Google Shape;1082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83" name="Google Shape;1083;p18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84" name="Google Shape;1084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85" name="Google Shape;1085;p18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86" name="Google Shape;1086;p18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87" name="Google Shape;1087;p18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88" name="Google Shape;1088;p18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1089" name="Google Shape;1089;p18"/>
          <p:cNvGrpSpPr/>
          <p:nvPr/>
        </p:nvGrpSpPr>
        <p:grpSpPr>
          <a:xfrm>
            <a:off x="5676725" y="8554488"/>
            <a:ext cx="278525" cy="105950"/>
            <a:chOff x="-3603025" y="-581475"/>
            <a:chExt cx="278525" cy="105950"/>
          </a:xfrm>
        </p:grpSpPr>
        <p:sp>
          <p:nvSpPr>
            <p:cNvPr id="1090" name="Google Shape;1090;p18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91" name="Google Shape;1091;p18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92" name="Google Shape;1092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93" name="Google Shape;1093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94" name="Google Shape;1094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95" name="Google Shape;1095;p18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96" name="Google Shape;1096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97" name="Google Shape;1097;p18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98" name="Google Shape;1098;p18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099" name="Google Shape;1099;p18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100" name="Google Shape;1100;p18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101" name="Google Shape;1101;p18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102" name="Google Shape;1102;p18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103" name="Google Shape;1103;p18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104" name="Google Shape;1104;p18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105" name="Google Shape;1105;p18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106" name="Google Shape;1106;p18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107" name="Google Shape;1107;p18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1108" name="Google Shape;1108;p18"/>
          <p:cNvGrpSpPr/>
          <p:nvPr/>
        </p:nvGrpSpPr>
        <p:grpSpPr>
          <a:xfrm>
            <a:off x="1772270" y="2939175"/>
            <a:ext cx="1410300" cy="1061425"/>
            <a:chOff x="1772270" y="2939175"/>
            <a:chExt cx="1410300" cy="1061425"/>
          </a:xfrm>
        </p:grpSpPr>
        <p:sp>
          <p:nvSpPr>
            <p:cNvPr id="1109" name="Google Shape;1109;p18"/>
            <p:cNvSpPr/>
            <p:nvPr/>
          </p:nvSpPr>
          <p:spPr>
            <a:xfrm rot="549961">
              <a:off x="2596746" y="2985103"/>
              <a:ext cx="167825" cy="800468"/>
            </a:xfrm>
            <a:custGeom>
              <a:rect b="b" l="l" r="r" t="t"/>
              <a:pathLst>
                <a:path extrusionOk="0" h="30710" w="6438">
                  <a:moveTo>
                    <a:pt x="1345" y="26286"/>
                  </a:moveTo>
                  <a:cubicBezTo>
                    <a:pt x="1385" y="26345"/>
                    <a:pt x="1425" y="26385"/>
                    <a:pt x="1504" y="26445"/>
                  </a:cubicBezTo>
                  <a:cubicBezTo>
                    <a:pt x="1425" y="26445"/>
                    <a:pt x="1365" y="26445"/>
                    <a:pt x="1305" y="26485"/>
                  </a:cubicBezTo>
                  <a:cubicBezTo>
                    <a:pt x="1305" y="26425"/>
                    <a:pt x="1305" y="26365"/>
                    <a:pt x="1345" y="26286"/>
                  </a:cubicBezTo>
                  <a:close/>
                  <a:moveTo>
                    <a:pt x="861" y="0"/>
                  </a:moveTo>
                  <a:cubicBezTo>
                    <a:pt x="678" y="0"/>
                    <a:pt x="517" y="267"/>
                    <a:pt x="669" y="465"/>
                  </a:cubicBezTo>
                  <a:cubicBezTo>
                    <a:pt x="3474" y="3966"/>
                    <a:pt x="5045" y="8422"/>
                    <a:pt x="5284" y="12898"/>
                  </a:cubicBezTo>
                  <a:cubicBezTo>
                    <a:pt x="5403" y="15245"/>
                    <a:pt x="5185" y="17593"/>
                    <a:pt x="4667" y="19900"/>
                  </a:cubicBezTo>
                  <a:cubicBezTo>
                    <a:pt x="4409" y="20994"/>
                    <a:pt x="4110" y="22088"/>
                    <a:pt x="3752" y="23163"/>
                  </a:cubicBezTo>
                  <a:cubicBezTo>
                    <a:pt x="3394" y="24197"/>
                    <a:pt x="2857" y="25192"/>
                    <a:pt x="2559" y="26266"/>
                  </a:cubicBezTo>
                  <a:cubicBezTo>
                    <a:pt x="2499" y="26246"/>
                    <a:pt x="2459" y="26186"/>
                    <a:pt x="2380" y="26166"/>
                  </a:cubicBezTo>
                  <a:cubicBezTo>
                    <a:pt x="2117" y="26016"/>
                    <a:pt x="1679" y="25584"/>
                    <a:pt x="1329" y="25584"/>
                  </a:cubicBezTo>
                  <a:cubicBezTo>
                    <a:pt x="1308" y="25584"/>
                    <a:pt x="1287" y="25586"/>
                    <a:pt x="1266" y="25589"/>
                  </a:cubicBezTo>
                  <a:cubicBezTo>
                    <a:pt x="1126" y="25629"/>
                    <a:pt x="1067" y="25689"/>
                    <a:pt x="1027" y="25788"/>
                  </a:cubicBezTo>
                  <a:cubicBezTo>
                    <a:pt x="908" y="25788"/>
                    <a:pt x="768" y="25848"/>
                    <a:pt x="709" y="26007"/>
                  </a:cubicBezTo>
                  <a:cubicBezTo>
                    <a:pt x="291" y="27340"/>
                    <a:pt x="72" y="28832"/>
                    <a:pt x="12" y="30244"/>
                  </a:cubicBezTo>
                  <a:cubicBezTo>
                    <a:pt x="0" y="30547"/>
                    <a:pt x="246" y="30710"/>
                    <a:pt x="495" y="30710"/>
                  </a:cubicBezTo>
                  <a:cubicBezTo>
                    <a:pt x="654" y="30710"/>
                    <a:pt x="814" y="30643"/>
                    <a:pt x="908" y="30503"/>
                  </a:cubicBezTo>
                  <a:cubicBezTo>
                    <a:pt x="1544" y="29548"/>
                    <a:pt x="2260" y="28713"/>
                    <a:pt x="3076" y="27917"/>
                  </a:cubicBezTo>
                  <a:cubicBezTo>
                    <a:pt x="3175" y="27817"/>
                    <a:pt x="3235" y="27698"/>
                    <a:pt x="3235" y="27559"/>
                  </a:cubicBezTo>
                  <a:lnTo>
                    <a:pt x="3255" y="27559"/>
                  </a:lnTo>
                  <a:cubicBezTo>
                    <a:pt x="3494" y="27499"/>
                    <a:pt x="3593" y="27260"/>
                    <a:pt x="3553" y="27022"/>
                  </a:cubicBezTo>
                  <a:cubicBezTo>
                    <a:pt x="3533" y="26843"/>
                    <a:pt x="3394" y="26763"/>
                    <a:pt x="3275" y="26703"/>
                  </a:cubicBezTo>
                  <a:cubicBezTo>
                    <a:pt x="4628" y="24774"/>
                    <a:pt x="5244" y="21969"/>
                    <a:pt x="5682" y="19741"/>
                  </a:cubicBezTo>
                  <a:cubicBezTo>
                    <a:pt x="6239" y="17274"/>
                    <a:pt x="6438" y="14748"/>
                    <a:pt x="6199" y="12261"/>
                  </a:cubicBezTo>
                  <a:cubicBezTo>
                    <a:pt x="5801" y="7746"/>
                    <a:pt x="4071" y="3489"/>
                    <a:pt x="1027" y="87"/>
                  </a:cubicBezTo>
                  <a:cubicBezTo>
                    <a:pt x="975" y="26"/>
                    <a:pt x="917" y="0"/>
                    <a:pt x="8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18"/>
            <p:cNvSpPr txBox="1"/>
            <p:nvPr/>
          </p:nvSpPr>
          <p:spPr>
            <a:xfrm>
              <a:off x="1772270" y="3731500"/>
              <a:ext cx="14103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404040"/>
                  </a:solidFill>
                  <a:latin typeface="Gochi Hand"/>
                  <a:ea typeface="Gochi Hand"/>
                  <a:cs typeface="Gochi Hand"/>
                  <a:sym typeface="Gochi Hand"/>
                </a:rPr>
                <a:t>Fortaleza 2</a:t>
              </a:r>
              <a:endParaRPr sz="1600">
                <a:solidFill>
                  <a:srgbClr val="404040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grpSp>
          <p:nvGrpSpPr>
            <p:cNvPr id="1111" name="Google Shape;1111;p18"/>
            <p:cNvGrpSpPr/>
            <p:nvPr/>
          </p:nvGrpSpPr>
          <p:grpSpPr>
            <a:xfrm>
              <a:off x="1944492" y="2939175"/>
              <a:ext cx="759511" cy="690916"/>
              <a:chOff x="1944492" y="2939175"/>
              <a:chExt cx="759511" cy="690916"/>
            </a:xfrm>
          </p:grpSpPr>
          <p:sp>
            <p:nvSpPr>
              <p:cNvPr id="1112" name="Google Shape;1112;p18"/>
              <p:cNvSpPr/>
              <p:nvPr/>
            </p:nvSpPr>
            <p:spPr>
              <a:xfrm>
                <a:off x="1944492" y="2939175"/>
                <a:ext cx="759511" cy="690916"/>
              </a:xfrm>
              <a:custGeom>
                <a:rect b="b" l="l" r="r" t="t"/>
                <a:pathLst>
                  <a:path extrusionOk="0" h="12107" w="13309">
                    <a:moveTo>
                      <a:pt x="10564" y="2329"/>
                    </a:moveTo>
                    <a:cubicBezTo>
                      <a:pt x="10962" y="2528"/>
                      <a:pt x="11339" y="2767"/>
                      <a:pt x="11638" y="3005"/>
                    </a:cubicBezTo>
                    <a:cubicBezTo>
                      <a:pt x="11956" y="3324"/>
                      <a:pt x="12175" y="3761"/>
                      <a:pt x="12314" y="4258"/>
                    </a:cubicBezTo>
                    <a:cubicBezTo>
                      <a:pt x="11857" y="3920"/>
                      <a:pt x="11439" y="3582"/>
                      <a:pt x="11041" y="3184"/>
                    </a:cubicBezTo>
                    <a:cubicBezTo>
                      <a:pt x="11021" y="3164"/>
                      <a:pt x="10962" y="3164"/>
                      <a:pt x="10942" y="3164"/>
                    </a:cubicBezTo>
                    <a:cubicBezTo>
                      <a:pt x="10842" y="2866"/>
                      <a:pt x="10723" y="2588"/>
                      <a:pt x="10564" y="2329"/>
                    </a:cubicBezTo>
                    <a:close/>
                    <a:moveTo>
                      <a:pt x="10981" y="3403"/>
                    </a:moveTo>
                    <a:lnTo>
                      <a:pt x="10981" y="3403"/>
                    </a:lnTo>
                    <a:cubicBezTo>
                      <a:pt x="11419" y="3801"/>
                      <a:pt x="11857" y="4179"/>
                      <a:pt x="12334" y="4497"/>
                    </a:cubicBezTo>
                    <a:cubicBezTo>
                      <a:pt x="12434" y="4915"/>
                      <a:pt x="12434" y="5353"/>
                      <a:pt x="12414" y="5790"/>
                    </a:cubicBezTo>
                    <a:cubicBezTo>
                      <a:pt x="11976" y="5492"/>
                      <a:pt x="11578" y="5174"/>
                      <a:pt x="11180" y="4815"/>
                    </a:cubicBezTo>
                    <a:cubicBezTo>
                      <a:pt x="11160" y="4318"/>
                      <a:pt x="11121" y="3861"/>
                      <a:pt x="10981" y="3403"/>
                    </a:cubicBezTo>
                    <a:close/>
                    <a:moveTo>
                      <a:pt x="11180" y="5074"/>
                    </a:moveTo>
                    <a:lnTo>
                      <a:pt x="11180" y="5074"/>
                    </a:lnTo>
                    <a:cubicBezTo>
                      <a:pt x="11558" y="5392"/>
                      <a:pt x="11956" y="5711"/>
                      <a:pt x="12374" y="6009"/>
                    </a:cubicBezTo>
                    <a:cubicBezTo>
                      <a:pt x="12354" y="6367"/>
                      <a:pt x="12314" y="6685"/>
                      <a:pt x="12255" y="7004"/>
                    </a:cubicBezTo>
                    <a:cubicBezTo>
                      <a:pt x="11877" y="6785"/>
                      <a:pt x="11518" y="6546"/>
                      <a:pt x="11180" y="6248"/>
                    </a:cubicBezTo>
                    <a:cubicBezTo>
                      <a:pt x="11220" y="5989"/>
                      <a:pt x="11220" y="5750"/>
                      <a:pt x="11220" y="5492"/>
                    </a:cubicBezTo>
                    <a:cubicBezTo>
                      <a:pt x="11220" y="5353"/>
                      <a:pt x="11220" y="5213"/>
                      <a:pt x="11180" y="5074"/>
                    </a:cubicBezTo>
                    <a:close/>
                    <a:moveTo>
                      <a:pt x="11160" y="6467"/>
                    </a:moveTo>
                    <a:cubicBezTo>
                      <a:pt x="11518" y="6745"/>
                      <a:pt x="11857" y="6984"/>
                      <a:pt x="12235" y="7203"/>
                    </a:cubicBezTo>
                    <a:cubicBezTo>
                      <a:pt x="12175" y="7441"/>
                      <a:pt x="12155" y="7640"/>
                      <a:pt x="12115" y="7799"/>
                    </a:cubicBezTo>
                    <a:cubicBezTo>
                      <a:pt x="12036" y="8058"/>
                      <a:pt x="11976" y="8297"/>
                      <a:pt x="11877" y="8555"/>
                    </a:cubicBezTo>
                    <a:cubicBezTo>
                      <a:pt x="11578" y="8257"/>
                      <a:pt x="11260" y="7998"/>
                      <a:pt x="10922" y="7799"/>
                    </a:cubicBezTo>
                    <a:cubicBezTo>
                      <a:pt x="11041" y="7382"/>
                      <a:pt x="11121" y="6944"/>
                      <a:pt x="11160" y="6467"/>
                    </a:cubicBezTo>
                    <a:close/>
                    <a:moveTo>
                      <a:pt x="10862" y="7978"/>
                    </a:moveTo>
                    <a:cubicBezTo>
                      <a:pt x="11220" y="8217"/>
                      <a:pt x="11538" y="8456"/>
                      <a:pt x="11797" y="8754"/>
                    </a:cubicBezTo>
                    <a:cubicBezTo>
                      <a:pt x="11678" y="9172"/>
                      <a:pt x="11518" y="9570"/>
                      <a:pt x="11260" y="9928"/>
                    </a:cubicBezTo>
                    <a:cubicBezTo>
                      <a:pt x="10962" y="9689"/>
                      <a:pt x="10643" y="9470"/>
                      <a:pt x="10345" y="9252"/>
                    </a:cubicBezTo>
                    <a:cubicBezTo>
                      <a:pt x="10564" y="8854"/>
                      <a:pt x="10743" y="8436"/>
                      <a:pt x="10862" y="7978"/>
                    </a:cubicBezTo>
                    <a:close/>
                    <a:moveTo>
                      <a:pt x="10245" y="9431"/>
                    </a:moveTo>
                    <a:cubicBezTo>
                      <a:pt x="10544" y="9649"/>
                      <a:pt x="10842" y="9868"/>
                      <a:pt x="11141" y="10067"/>
                    </a:cubicBezTo>
                    <a:cubicBezTo>
                      <a:pt x="10942" y="10425"/>
                      <a:pt x="10643" y="10684"/>
                      <a:pt x="10285" y="10942"/>
                    </a:cubicBezTo>
                    <a:cubicBezTo>
                      <a:pt x="10027" y="10763"/>
                      <a:pt x="9768" y="10584"/>
                      <a:pt x="9529" y="10366"/>
                    </a:cubicBezTo>
                    <a:cubicBezTo>
                      <a:pt x="9788" y="10087"/>
                      <a:pt x="10046" y="9769"/>
                      <a:pt x="10245" y="9431"/>
                    </a:cubicBezTo>
                    <a:close/>
                    <a:moveTo>
                      <a:pt x="6147" y="618"/>
                    </a:moveTo>
                    <a:cubicBezTo>
                      <a:pt x="6864" y="718"/>
                      <a:pt x="7600" y="976"/>
                      <a:pt x="8276" y="1294"/>
                    </a:cubicBezTo>
                    <a:cubicBezTo>
                      <a:pt x="8296" y="1334"/>
                      <a:pt x="8336" y="1394"/>
                      <a:pt x="8395" y="1414"/>
                    </a:cubicBezTo>
                    <a:cubicBezTo>
                      <a:pt x="8574" y="1493"/>
                      <a:pt x="8753" y="1573"/>
                      <a:pt x="8952" y="1653"/>
                    </a:cubicBezTo>
                    <a:lnTo>
                      <a:pt x="9171" y="1792"/>
                    </a:lnTo>
                    <a:cubicBezTo>
                      <a:pt x="10623" y="2707"/>
                      <a:pt x="10663" y="4398"/>
                      <a:pt x="10623" y="5969"/>
                    </a:cubicBezTo>
                    <a:cubicBezTo>
                      <a:pt x="10564" y="7441"/>
                      <a:pt x="10265" y="8993"/>
                      <a:pt x="9151" y="10047"/>
                    </a:cubicBezTo>
                    <a:cubicBezTo>
                      <a:pt x="9139" y="10041"/>
                      <a:pt x="9125" y="10038"/>
                      <a:pt x="9112" y="10038"/>
                    </a:cubicBezTo>
                    <a:cubicBezTo>
                      <a:pt x="9044" y="10038"/>
                      <a:pt x="8982" y="10116"/>
                      <a:pt x="9032" y="10167"/>
                    </a:cubicBezTo>
                    <a:cubicBezTo>
                      <a:pt x="8244" y="10854"/>
                      <a:pt x="7177" y="11150"/>
                      <a:pt x="6136" y="11150"/>
                    </a:cubicBezTo>
                    <a:cubicBezTo>
                      <a:pt x="5732" y="11150"/>
                      <a:pt x="5332" y="11105"/>
                      <a:pt x="4954" y="11022"/>
                    </a:cubicBezTo>
                    <a:cubicBezTo>
                      <a:pt x="2428" y="10445"/>
                      <a:pt x="518" y="8197"/>
                      <a:pt x="617" y="5571"/>
                    </a:cubicBezTo>
                    <a:cubicBezTo>
                      <a:pt x="713" y="2787"/>
                      <a:pt x="2960" y="670"/>
                      <a:pt x="5693" y="670"/>
                    </a:cubicBezTo>
                    <a:cubicBezTo>
                      <a:pt x="5791" y="670"/>
                      <a:pt x="5889" y="672"/>
                      <a:pt x="5988" y="678"/>
                    </a:cubicBezTo>
                    <a:cubicBezTo>
                      <a:pt x="6068" y="678"/>
                      <a:pt x="6108" y="658"/>
                      <a:pt x="6147" y="618"/>
                    </a:cubicBezTo>
                    <a:close/>
                    <a:moveTo>
                      <a:pt x="9390" y="10485"/>
                    </a:moveTo>
                    <a:cubicBezTo>
                      <a:pt x="9629" y="10704"/>
                      <a:pt x="9867" y="10863"/>
                      <a:pt x="10126" y="11042"/>
                    </a:cubicBezTo>
                    <a:cubicBezTo>
                      <a:pt x="9947" y="11141"/>
                      <a:pt x="9768" y="11241"/>
                      <a:pt x="9549" y="11281"/>
                    </a:cubicBezTo>
                    <a:cubicBezTo>
                      <a:pt x="9390" y="11340"/>
                      <a:pt x="9251" y="11380"/>
                      <a:pt x="9092" y="11420"/>
                    </a:cubicBezTo>
                    <a:cubicBezTo>
                      <a:pt x="8972" y="11261"/>
                      <a:pt x="8853" y="11141"/>
                      <a:pt x="8694" y="11022"/>
                    </a:cubicBezTo>
                    <a:cubicBezTo>
                      <a:pt x="8952" y="10863"/>
                      <a:pt x="9171" y="10684"/>
                      <a:pt x="9390" y="10485"/>
                    </a:cubicBezTo>
                    <a:close/>
                    <a:moveTo>
                      <a:pt x="8554" y="11141"/>
                    </a:moveTo>
                    <a:cubicBezTo>
                      <a:pt x="8674" y="11241"/>
                      <a:pt x="8793" y="11340"/>
                      <a:pt x="8893" y="11460"/>
                    </a:cubicBezTo>
                    <a:cubicBezTo>
                      <a:pt x="8614" y="11513"/>
                      <a:pt x="8327" y="11530"/>
                      <a:pt x="8037" y="11530"/>
                    </a:cubicBezTo>
                    <a:cubicBezTo>
                      <a:pt x="7891" y="11530"/>
                      <a:pt x="7746" y="11526"/>
                      <a:pt x="7600" y="11519"/>
                    </a:cubicBezTo>
                    <a:cubicBezTo>
                      <a:pt x="7958" y="11420"/>
                      <a:pt x="8256" y="11281"/>
                      <a:pt x="8554" y="11141"/>
                    </a:cubicBezTo>
                    <a:close/>
                    <a:moveTo>
                      <a:pt x="5468" y="1"/>
                    </a:moveTo>
                    <a:cubicBezTo>
                      <a:pt x="5261" y="1"/>
                      <a:pt x="5055" y="14"/>
                      <a:pt x="4854" y="41"/>
                    </a:cubicBezTo>
                    <a:cubicBezTo>
                      <a:pt x="4755" y="81"/>
                      <a:pt x="4695" y="121"/>
                      <a:pt x="4675" y="180"/>
                    </a:cubicBezTo>
                    <a:cubicBezTo>
                      <a:pt x="2069" y="678"/>
                      <a:pt x="1" y="2926"/>
                      <a:pt x="40" y="5750"/>
                    </a:cubicBezTo>
                    <a:cubicBezTo>
                      <a:pt x="100" y="8655"/>
                      <a:pt x="2229" y="11042"/>
                      <a:pt x="5014" y="11579"/>
                    </a:cubicBezTo>
                    <a:cubicBezTo>
                      <a:pt x="5053" y="11619"/>
                      <a:pt x="5093" y="11639"/>
                      <a:pt x="5153" y="11659"/>
                    </a:cubicBezTo>
                    <a:cubicBezTo>
                      <a:pt x="6097" y="11883"/>
                      <a:pt x="7097" y="12107"/>
                      <a:pt x="8082" y="12107"/>
                    </a:cubicBezTo>
                    <a:cubicBezTo>
                      <a:pt x="8758" y="12107"/>
                      <a:pt x="9427" y="12002"/>
                      <a:pt x="10066" y="11718"/>
                    </a:cubicBezTo>
                    <a:cubicBezTo>
                      <a:pt x="11459" y="11121"/>
                      <a:pt x="12135" y="9789"/>
                      <a:pt x="12533" y="8396"/>
                    </a:cubicBezTo>
                    <a:cubicBezTo>
                      <a:pt x="12951" y="6944"/>
                      <a:pt x="13309" y="4855"/>
                      <a:pt x="12652" y="3403"/>
                    </a:cubicBezTo>
                    <a:cubicBezTo>
                      <a:pt x="12155" y="2269"/>
                      <a:pt x="10484" y="1672"/>
                      <a:pt x="9271" y="1175"/>
                    </a:cubicBezTo>
                    <a:cubicBezTo>
                      <a:pt x="8157" y="507"/>
                      <a:pt x="6762" y="1"/>
                      <a:pt x="54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13" name="Google Shape;1113;p18"/>
              <p:cNvGrpSpPr/>
              <p:nvPr/>
            </p:nvGrpSpPr>
            <p:grpSpPr>
              <a:xfrm>
                <a:off x="2134800" y="3099334"/>
                <a:ext cx="263356" cy="387059"/>
                <a:chOff x="1550098" y="7555160"/>
                <a:chExt cx="324010" cy="476204"/>
              </a:xfrm>
            </p:grpSpPr>
            <p:sp>
              <p:nvSpPr>
                <p:cNvPr id="1114" name="Google Shape;1114;p18"/>
                <p:cNvSpPr/>
                <p:nvPr/>
              </p:nvSpPr>
              <p:spPr>
                <a:xfrm>
                  <a:off x="1651406" y="7616188"/>
                  <a:ext cx="42043" cy="20726"/>
                </a:xfrm>
                <a:custGeom>
                  <a:rect b="b" l="l" r="r" t="t"/>
                  <a:pathLst>
                    <a:path extrusionOk="0" h="1297" w="2631">
                      <a:moveTo>
                        <a:pt x="1636" y="0"/>
                      </a:moveTo>
                      <a:cubicBezTo>
                        <a:pt x="1443" y="0"/>
                        <a:pt x="1249" y="32"/>
                        <a:pt x="1061" y="95"/>
                      </a:cubicBezTo>
                      <a:cubicBezTo>
                        <a:pt x="894" y="157"/>
                        <a:pt x="747" y="241"/>
                        <a:pt x="622" y="325"/>
                      </a:cubicBezTo>
                      <a:lnTo>
                        <a:pt x="454" y="450"/>
                      </a:lnTo>
                      <a:cubicBezTo>
                        <a:pt x="454" y="450"/>
                        <a:pt x="278" y="562"/>
                        <a:pt x="304" y="562"/>
                      </a:cubicBezTo>
                      <a:cubicBezTo>
                        <a:pt x="305" y="562"/>
                        <a:pt x="305" y="562"/>
                        <a:pt x="306" y="562"/>
                      </a:cubicBezTo>
                      <a:lnTo>
                        <a:pt x="306" y="562"/>
                      </a:lnTo>
                      <a:cubicBezTo>
                        <a:pt x="34" y="659"/>
                        <a:pt x="1" y="1019"/>
                        <a:pt x="245" y="1162"/>
                      </a:cubicBezTo>
                      <a:cubicBezTo>
                        <a:pt x="388" y="1257"/>
                        <a:pt x="523" y="1296"/>
                        <a:pt x="659" y="1296"/>
                      </a:cubicBezTo>
                      <a:cubicBezTo>
                        <a:pt x="821" y="1296"/>
                        <a:pt x="984" y="1241"/>
                        <a:pt x="1166" y="1162"/>
                      </a:cubicBezTo>
                      <a:cubicBezTo>
                        <a:pt x="1500" y="1036"/>
                        <a:pt x="1877" y="1099"/>
                        <a:pt x="2212" y="1015"/>
                      </a:cubicBezTo>
                      <a:cubicBezTo>
                        <a:pt x="2630" y="848"/>
                        <a:pt x="2630" y="262"/>
                        <a:pt x="2212" y="95"/>
                      </a:cubicBezTo>
                      <a:cubicBezTo>
                        <a:pt x="2024" y="32"/>
                        <a:pt x="1830" y="0"/>
                        <a:pt x="163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5" name="Google Shape;1115;p18"/>
                <p:cNvSpPr/>
                <p:nvPr/>
              </p:nvSpPr>
              <p:spPr>
                <a:xfrm>
                  <a:off x="1678716" y="7681962"/>
                  <a:ext cx="48835" cy="16923"/>
                </a:xfrm>
                <a:custGeom>
                  <a:rect b="b" l="l" r="r" t="t"/>
                  <a:pathLst>
                    <a:path extrusionOk="0" h="1059" w="3056">
                      <a:moveTo>
                        <a:pt x="1935" y="1"/>
                      </a:moveTo>
                      <a:cubicBezTo>
                        <a:pt x="1779" y="1"/>
                        <a:pt x="1626" y="10"/>
                        <a:pt x="1486" y="17"/>
                      </a:cubicBezTo>
                      <a:cubicBezTo>
                        <a:pt x="1047" y="17"/>
                        <a:pt x="608" y="121"/>
                        <a:pt x="189" y="268"/>
                      </a:cubicBezTo>
                      <a:cubicBezTo>
                        <a:pt x="1" y="393"/>
                        <a:pt x="1" y="665"/>
                        <a:pt x="189" y="770"/>
                      </a:cubicBezTo>
                      <a:cubicBezTo>
                        <a:pt x="608" y="937"/>
                        <a:pt x="1047" y="1021"/>
                        <a:pt x="1486" y="1042"/>
                      </a:cubicBezTo>
                      <a:cubicBezTo>
                        <a:pt x="1626" y="1049"/>
                        <a:pt x="1779" y="1058"/>
                        <a:pt x="1935" y="1058"/>
                      </a:cubicBezTo>
                      <a:cubicBezTo>
                        <a:pt x="2247" y="1058"/>
                        <a:pt x="2567" y="1021"/>
                        <a:pt x="2804" y="854"/>
                      </a:cubicBezTo>
                      <a:cubicBezTo>
                        <a:pt x="3056" y="707"/>
                        <a:pt x="3056" y="352"/>
                        <a:pt x="2804" y="205"/>
                      </a:cubicBezTo>
                      <a:cubicBezTo>
                        <a:pt x="2567" y="38"/>
                        <a:pt x="2247" y="1"/>
                        <a:pt x="193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6" name="Google Shape;1116;p18"/>
                <p:cNvSpPr/>
                <p:nvPr/>
              </p:nvSpPr>
              <p:spPr>
                <a:xfrm>
                  <a:off x="1702686" y="7748950"/>
                  <a:ext cx="38240" cy="38096"/>
                </a:xfrm>
                <a:custGeom>
                  <a:rect b="b" l="l" r="r" t="t"/>
                  <a:pathLst>
                    <a:path extrusionOk="0" h="2384" w="2393">
                      <a:moveTo>
                        <a:pt x="326" y="1"/>
                      </a:moveTo>
                      <a:cubicBezTo>
                        <a:pt x="164" y="1"/>
                        <a:pt x="1" y="130"/>
                        <a:pt x="28" y="323"/>
                      </a:cubicBezTo>
                      <a:cubicBezTo>
                        <a:pt x="133" y="742"/>
                        <a:pt x="342" y="951"/>
                        <a:pt x="677" y="1223"/>
                      </a:cubicBezTo>
                      <a:cubicBezTo>
                        <a:pt x="823" y="1349"/>
                        <a:pt x="970" y="1495"/>
                        <a:pt x="1053" y="1683"/>
                      </a:cubicBezTo>
                      <a:cubicBezTo>
                        <a:pt x="1116" y="1893"/>
                        <a:pt x="1242" y="2102"/>
                        <a:pt x="1388" y="2290"/>
                      </a:cubicBezTo>
                      <a:cubicBezTo>
                        <a:pt x="1449" y="2351"/>
                        <a:pt x="1531" y="2384"/>
                        <a:pt x="1614" y="2384"/>
                      </a:cubicBezTo>
                      <a:cubicBezTo>
                        <a:pt x="1674" y="2384"/>
                        <a:pt x="1733" y="2367"/>
                        <a:pt x="1786" y="2332"/>
                      </a:cubicBezTo>
                      <a:cubicBezTo>
                        <a:pt x="2393" y="1976"/>
                        <a:pt x="2016" y="1181"/>
                        <a:pt x="1618" y="784"/>
                      </a:cubicBezTo>
                      <a:cubicBezTo>
                        <a:pt x="1325" y="470"/>
                        <a:pt x="907" y="365"/>
                        <a:pt x="551" y="114"/>
                      </a:cubicBezTo>
                      <a:cubicBezTo>
                        <a:pt x="494" y="36"/>
                        <a:pt x="410" y="1"/>
                        <a:pt x="32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7" name="Google Shape;1117;p18"/>
                <p:cNvSpPr/>
                <p:nvPr/>
              </p:nvSpPr>
              <p:spPr>
                <a:xfrm>
                  <a:off x="1693098" y="7809162"/>
                  <a:ext cx="25424" cy="44025"/>
                </a:xfrm>
                <a:custGeom>
                  <a:rect b="b" l="l" r="r" t="t"/>
                  <a:pathLst>
                    <a:path extrusionOk="0" h="2755" w="1591">
                      <a:moveTo>
                        <a:pt x="415" y="1"/>
                      </a:moveTo>
                      <a:cubicBezTo>
                        <a:pt x="336" y="1"/>
                        <a:pt x="256" y="38"/>
                        <a:pt x="210" y="112"/>
                      </a:cubicBezTo>
                      <a:cubicBezTo>
                        <a:pt x="0" y="510"/>
                        <a:pt x="84" y="908"/>
                        <a:pt x="210" y="1305"/>
                      </a:cubicBezTo>
                      <a:cubicBezTo>
                        <a:pt x="272" y="1514"/>
                        <a:pt x="335" y="1703"/>
                        <a:pt x="377" y="1912"/>
                      </a:cubicBezTo>
                      <a:cubicBezTo>
                        <a:pt x="398" y="2205"/>
                        <a:pt x="377" y="2435"/>
                        <a:pt x="628" y="2644"/>
                      </a:cubicBezTo>
                      <a:cubicBezTo>
                        <a:pt x="712" y="2717"/>
                        <a:pt x="811" y="2754"/>
                        <a:pt x="911" y="2754"/>
                      </a:cubicBezTo>
                      <a:cubicBezTo>
                        <a:pt x="1010" y="2754"/>
                        <a:pt x="1109" y="2717"/>
                        <a:pt x="1193" y="2644"/>
                      </a:cubicBezTo>
                      <a:cubicBezTo>
                        <a:pt x="1591" y="2288"/>
                        <a:pt x="1402" y="1619"/>
                        <a:pt x="1193" y="1200"/>
                      </a:cubicBezTo>
                      <a:cubicBezTo>
                        <a:pt x="984" y="887"/>
                        <a:pt x="796" y="531"/>
                        <a:pt x="649" y="175"/>
                      </a:cubicBezTo>
                      <a:cubicBezTo>
                        <a:pt x="614" y="59"/>
                        <a:pt x="515" y="1"/>
                        <a:pt x="4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8" name="Google Shape;1118;p18"/>
                <p:cNvSpPr/>
                <p:nvPr/>
              </p:nvSpPr>
              <p:spPr>
                <a:xfrm>
                  <a:off x="1597910" y="7599649"/>
                  <a:ext cx="276198" cy="431716"/>
                </a:xfrm>
                <a:custGeom>
                  <a:rect b="b" l="l" r="r" t="t"/>
                  <a:pathLst>
                    <a:path extrusionOk="0" h="27016" w="17284">
                      <a:moveTo>
                        <a:pt x="8620" y="957"/>
                      </a:moveTo>
                      <a:cubicBezTo>
                        <a:pt x="9058" y="957"/>
                        <a:pt x="9506" y="997"/>
                        <a:pt x="9939" y="1067"/>
                      </a:cubicBezTo>
                      <a:cubicBezTo>
                        <a:pt x="10901" y="1192"/>
                        <a:pt x="11801" y="1632"/>
                        <a:pt x="12512" y="2301"/>
                      </a:cubicBezTo>
                      <a:cubicBezTo>
                        <a:pt x="13663" y="3368"/>
                        <a:pt x="14919" y="4770"/>
                        <a:pt x="15442" y="6235"/>
                      </a:cubicBezTo>
                      <a:cubicBezTo>
                        <a:pt x="15672" y="6905"/>
                        <a:pt x="15965" y="7449"/>
                        <a:pt x="16007" y="8160"/>
                      </a:cubicBezTo>
                      <a:cubicBezTo>
                        <a:pt x="16049" y="8641"/>
                        <a:pt x="16028" y="9101"/>
                        <a:pt x="16028" y="9562"/>
                      </a:cubicBezTo>
                      <a:cubicBezTo>
                        <a:pt x="16049" y="10629"/>
                        <a:pt x="16090" y="11696"/>
                        <a:pt x="15777" y="12721"/>
                      </a:cubicBezTo>
                      <a:cubicBezTo>
                        <a:pt x="15484" y="13663"/>
                        <a:pt x="14647" y="14855"/>
                        <a:pt x="13810" y="15399"/>
                      </a:cubicBezTo>
                      <a:cubicBezTo>
                        <a:pt x="13245" y="15755"/>
                        <a:pt x="12450" y="16027"/>
                        <a:pt x="11948" y="16488"/>
                      </a:cubicBezTo>
                      <a:cubicBezTo>
                        <a:pt x="11655" y="16760"/>
                        <a:pt x="11529" y="17136"/>
                        <a:pt x="11571" y="17534"/>
                      </a:cubicBezTo>
                      <a:cubicBezTo>
                        <a:pt x="11592" y="17806"/>
                        <a:pt x="11717" y="18078"/>
                        <a:pt x="11738" y="18371"/>
                      </a:cubicBezTo>
                      <a:cubicBezTo>
                        <a:pt x="11759" y="19333"/>
                        <a:pt x="11069" y="19396"/>
                        <a:pt x="10378" y="19396"/>
                      </a:cubicBezTo>
                      <a:lnTo>
                        <a:pt x="10190" y="19396"/>
                      </a:lnTo>
                      <a:cubicBezTo>
                        <a:pt x="10232" y="17973"/>
                        <a:pt x="10839" y="16467"/>
                        <a:pt x="11257" y="15127"/>
                      </a:cubicBezTo>
                      <a:cubicBezTo>
                        <a:pt x="11613" y="13956"/>
                        <a:pt x="12157" y="12470"/>
                        <a:pt x="12031" y="11257"/>
                      </a:cubicBezTo>
                      <a:cubicBezTo>
                        <a:pt x="12017" y="11100"/>
                        <a:pt x="11886" y="10991"/>
                        <a:pt x="11744" y="10991"/>
                      </a:cubicBezTo>
                      <a:cubicBezTo>
                        <a:pt x="11678" y="10991"/>
                        <a:pt x="11610" y="11015"/>
                        <a:pt x="11550" y="11068"/>
                      </a:cubicBezTo>
                      <a:cubicBezTo>
                        <a:pt x="11173" y="11466"/>
                        <a:pt x="10922" y="12094"/>
                        <a:pt x="10336" y="12114"/>
                      </a:cubicBezTo>
                      <a:cubicBezTo>
                        <a:pt x="10191" y="12119"/>
                        <a:pt x="10099" y="12124"/>
                        <a:pt x="10039" y="12124"/>
                      </a:cubicBezTo>
                      <a:cubicBezTo>
                        <a:pt x="9830" y="12124"/>
                        <a:pt x="10015" y="12067"/>
                        <a:pt x="9771" y="11759"/>
                      </a:cubicBezTo>
                      <a:cubicBezTo>
                        <a:pt x="9688" y="11633"/>
                        <a:pt x="9646" y="11466"/>
                        <a:pt x="9562" y="11361"/>
                      </a:cubicBezTo>
                      <a:cubicBezTo>
                        <a:pt x="9515" y="11285"/>
                        <a:pt x="9436" y="11248"/>
                        <a:pt x="9359" y="11248"/>
                      </a:cubicBezTo>
                      <a:cubicBezTo>
                        <a:pt x="9268" y="11248"/>
                        <a:pt x="9178" y="11301"/>
                        <a:pt x="9144" y="11403"/>
                      </a:cubicBezTo>
                      <a:cubicBezTo>
                        <a:pt x="8928" y="11936"/>
                        <a:pt x="8761" y="12261"/>
                        <a:pt x="8405" y="12261"/>
                      </a:cubicBezTo>
                      <a:cubicBezTo>
                        <a:pt x="8244" y="12261"/>
                        <a:pt x="8044" y="12195"/>
                        <a:pt x="7784" y="12052"/>
                      </a:cubicBezTo>
                      <a:cubicBezTo>
                        <a:pt x="7595" y="11926"/>
                        <a:pt x="7407" y="11780"/>
                        <a:pt x="7240" y="11612"/>
                      </a:cubicBezTo>
                      <a:cubicBezTo>
                        <a:pt x="7189" y="11584"/>
                        <a:pt x="7134" y="11571"/>
                        <a:pt x="7080" y="11571"/>
                      </a:cubicBezTo>
                      <a:cubicBezTo>
                        <a:pt x="6930" y="11571"/>
                        <a:pt x="6784" y="11668"/>
                        <a:pt x="6738" y="11822"/>
                      </a:cubicBezTo>
                      <a:cubicBezTo>
                        <a:pt x="6507" y="12910"/>
                        <a:pt x="7282" y="14102"/>
                        <a:pt x="7512" y="15148"/>
                      </a:cubicBezTo>
                      <a:cubicBezTo>
                        <a:pt x="7679" y="15902"/>
                        <a:pt x="7784" y="16655"/>
                        <a:pt x="7951" y="17387"/>
                      </a:cubicBezTo>
                      <a:cubicBezTo>
                        <a:pt x="8119" y="18078"/>
                        <a:pt x="8432" y="18747"/>
                        <a:pt x="8642" y="19438"/>
                      </a:cubicBezTo>
                      <a:cubicBezTo>
                        <a:pt x="8453" y="19417"/>
                        <a:pt x="8265" y="19375"/>
                        <a:pt x="8077" y="19312"/>
                      </a:cubicBezTo>
                      <a:cubicBezTo>
                        <a:pt x="7114" y="18936"/>
                        <a:pt x="7554" y="17931"/>
                        <a:pt x="7177" y="17157"/>
                      </a:cubicBezTo>
                      <a:cubicBezTo>
                        <a:pt x="6445" y="15630"/>
                        <a:pt x="4373" y="15420"/>
                        <a:pt x="3369" y="14102"/>
                      </a:cubicBezTo>
                      <a:cubicBezTo>
                        <a:pt x="2909" y="13579"/>
                        <a:pt x="2511" y="12993"/>
                        <a:pt x="2155" y="12386"/>
                      </a:cubicBezTo>
                      <a:cubicBezTo>
                        <a:pt x="1674" y="11361"/>
                        <a:pt x="1360" y="10252"/>
                        <a:pt x="1256" y="9122"/>
                      </a:cubicBezTo>
                      <a:cubicBezTo>
                        <a:pt x="1004" y="6925"/>
                        <a:pt x="1590" y="4017"/>
                        <a:pt x="3432" y="2594"/>
                      </a:cubicBezTo>
                      <a:cubicBezTo>
                        <a:pt x="4771" y="1548"/>
                        <a:pt x="6654" y="1171"/>
                        <a:pt x="8349" y="962"/>
                      </a:cubicBezTo>
                      <a:cubicBezTo>
                        <a:pt x="8438" y="959"/>
                        <a:pt x="8529" y="957"/>
                        <a:pt x="8620" y="957"/>
                      </a:cubicBezTo>
                      <a:close/>
                      <a:moveTo>
                        <a:pt x="11466" y="12052"/>
                      </a:moveTo>
                      <a:lnTo>
                        <a:pt x="11466" y="12052"/>
                      </a:lnTo>
                      <a:cubicBezTo>
                        <a:pt x="11320" y="13286"/>
                        <a:pt x="10713" y="14646"/>
                        <a:pt x="10357" y="15734"/>
                      </a:cubicBezTo>
                      <a:cubicBezTo>
                        <a:pt x="9981" y="16927"/>
                        <a:pt x="9541" y="18161"/>
                        <a:pt x="9437" y="19396"/>
                      </a:cubicBezTo>
                      <a:cubicBezTo>
                        <a:pt x="9437" y="19417"/>
                        <a:pt x="9437" y="19438"/>
                        <a:pt x="9437" y="19459"/>
                      </a:cubicBezTo>
                      <a:lnTo>
                        <a:pt x="8997" y="19459"/>
                      </a:lnTo>
                      <a:cubicBezTo>
                        <a:pt x="8893" y="18245"/>
                        <a:pt x="8537" y="17052"/>
                        <a:pt x="8349" y="15860"/>
                      </a:cubicBezTo>
                      <a:cubicBezTo>
                        <a:pt x="8244" y="15190"/>
                        <a:pt x="8098" y="14521"/>
                        <a:pt x="7909" y="13872"/>
                      </a:cubicBezTo>
                      <a:cubicBezTo>
                        <a:pt x="7805" y="13516"/>
                        <a:pt x="7637" y="13140"/>
                        <a:pt x="7533" y="12784"/>
                      </a:cubicBezTo>
                      <a:lnTo>
                        <a:pt x="7533" y="12784"/>
                      </a:lnTo>
                      <a:cubicBezTo>
                        <a:pt x="7758" y="12978"/>
                        <a:pt x="8009" y="13146"/>
                        <a:pt x="8304" y="13146"/>
                      </a:cubicBezTo>
                      <a:cubicBezTo>
                        <a:pt x="8392" y="13146"/>
                        <a:pt x="8483" y="13131"/>
                        <a:pt x="8579" y="13098"/>
                      </a:cubicBezTo>
                      <a:cubicBezTo>
                        <a:pt x="8976" y="12972"/>
                        <a:pt x="9227" y="12512"/>
                        <a:pt x="9395" y="12073"/>
                      </a:cubicBezTo>
                      <a:cubicBezTo>
                        <a:pt x="9541" y="12449"/>
                        <a:pt x="9709" y="12826"/>
                        <a:pt x="10127" y="12910"/>
                      </a:cubicBezTo>
                      <a:cubicBezTo>
                        <a:pt x="10168" y="12916"/>
                        <a:pt x="10207" y="12919"/>
                        <a:pt x="10247" y="12919"/>
                      </a:cubicBezTo>
                      <a:cubicBezTo>
                        <a:pt x="10718" y="12919"/>
                        <a:pt x="11119" y="12477"/>
                        <a:pt x="11466" y="12052"/>
                      </a:cubicBezTo>
                      <a:close/>
                      <a:moveTo>
                        <a:pt x="11676" y="20170"/>
                      </a:moveTo>
                      <a:cubicBezTo>
                        <a:pt x="11696" y="20191"/>
                        <a:pt x="11717" y="20233"/>
                        <a:pt x="11738" y="20254"/>
                      </a:cubicBezTo>
                      <a:cubicBezTo>
                        <a:pt x="12115" y="20609"/>
                        <a:pt x="12199" y="21990"/>
                        <a:pt x="12199" y="22493"/>
                      </a:cubicBezTo>
                      <a:cubicBezTo>
                        <a:pt x="12199" y="22555"/>
                        <a:pt x="12199" y="22618"/>
                        <a:pt x="12199" y="22681"/>
                      </a:cubicBezTo>
                      <a:cubicBezTo>
                        <a:pt x="12199" y="22615"/>
                        <a:pt x="12140" y="22574"/>
                        <a:pt x="12086" y="22574"/>
                      </a:cubicBezTo>
                      <a:cubicBezTo>
                        <a:pt x="12055" y="22574"/>
                        <a:pt x="12026" y="22587"/>
                        <a:pt x="12010" y="22618"/>
                      </a:cubicBezTo>
                      <a:cubicBezTo>
                        <a:pt x="12066" y="22507"/>
                        <a:pt x="11564" y="22488"/>
                        <a:pt x="11217" y="22488"/>
                      </a:cubicBezTo>
                      <a:cubicBezTo>
                        <a:pt x="11043" y="22488"/>
                        <a:pt x="10908" y="22493"/>
                        <a:pt x="10901" y="22493"/>
                      </a:cubicBezTo>
                      <a:cubicBezTo>
                        <a:pt x="10190" y="22409"/>
                        <a:pt x="9248" y="21949"/>
                        <a:pt x="8600" y="21697"/>
                      </a:cubicBezTo>
                      <a:cubicBezTo>
                        <a:pt x="8307" y="21593"/>
                        <a:pt x="7784" y="21279"/>
                        <a:pt x="7344" y="21216"/>
                      </a:cubicBezTo>
                      <a:cubicBezTo>
                        <a:pt x="7282" y="20881"/>
                        <a:pt x="7261" y="20526"/>
                        <a:pt x="7344" y="20191"/>
                      </a:cubicBezTo>
                      <a:cubicBezTo>
                        <a:pt x="7797" y="20377"/>
                        <a:pt x="8318" y="20411"/>
                        <a:pt x="8825" y="20411"/>
                      </a:cubicBezTo>
                      <a:cubicBezTo>
                        <a:pt x="9115" y="20411"/>
                        <a:pt x="9401" y="20400"/>
                        <a:pt x="9667" y="20400"/>
                      </a:cubicBezTo>
                      <a:cubicBezTo>
                        <a:pt x="9784" y="20407"/>
                        <a:pt x="9900" y="20411"/>
                        <a:pt x="10015" y="20411"/>
                      </a:cubicBezTo>
                      <a:cubicBezTo>
                        <a:pt x="10583" y="20411"/>
                        <a:pt x="11137" y="20327"/>
                        <a:pt x="11676" y="20170"/>
                      </a:cubicBezTo>
                      <a:close/>
                      <a:moveTo>
                        <a:pt x="7554" y="22953"/>
                      </a:moveTo>
                      <a:lnTo>
                        <a:pt x="7616" y="22974"/>
                      </a:lnTo>
                      <a:cubicBezTo>
                        <a:pt x="8119" y="23162"/>
                        <a:pt x="8495" y="23560"/>
                        <a:pt x="8976" y="23769"/>
                      </a:cubicBezTo>
                      <a:cubicBezTo>
                        <a:pt x="9081" y="23811"/>
                        <a:pt x="9165" y="23853"/>
                        <a:pt x="9269" y="23894"/>
                      </a:cubicBezTo>
                      <a:cubicBezTo>
                        <a:pt x="9112" y="23905"/>
                        <a:pt x="8955" y="23910"/>
                        <a:pt x="8799" y="23910"/>
                      </a:cubicBezTo>
                      <a:cubicBezTo>
                        <a:pt x="8642" y="23910"/>
                        <a:pt x="8485" y="23905"/>
                        <a:pt x="8328" y="23894"/>
                      </a:cubicBezTo>
                      <a:cubicBezTo>
                        <a:pt x="7742" y="23790"/>
                        <a:pt x="7533" y="23560"/>
                        <a:pt x="7554" y="22974"/>
                      </a:cubicBezTo>
                      <a:lnTo>
                        <a:pt x="7554" y="22953"/>
                      </a:lnTo>
                      <a:close/>
                      <a:moveTo>
                        <a:pt x="7449" y="21488"/>
                      </a:moveTo>
                      <a:lnTo>
                        <a:pt x="7449" y="21488"/>
                      </a:lnTo>
                      <a:cubicBezTo>
                        <a:pt x="7763" y="21635"/>
                        <a:pt x="8077" y="21865"/>
                        <a:pt x="8244" y="21928"/>
                      </a:cubicBezTo>
                      <a:cubicBezTo>
                        <a:pt x="8767" y="22179"/>
                        <a:pt x="9269" y="22346"/>
                        <a:pt x="9792" y="22555"/>
                      </a:cubicBezTo>
                      <a:cubicBezTo>
                        <a:pt x="10433" y="22812"/>
                        <a:pt x="11106" y="22940"/>
                        <a:pt x="11783" y="22940"/>
                      </a:cubicBezTo>
                      <a:cubicBezTo>
                        <a:pt x="11880" y="22940"/>
                        <a:pt x="11976" y="22937"/>
                        <a:pt x="12073" y="22932"/>
                      </a:cubicBezTo>
                      <a:cubicBezTo>
                        <a:pt x="12115" y="22932"/>
                        <a:pt x="12157" y="22911"/>
                        <a:pt x="12178" y="22869"/>
                      </a:cubicBezTo>
                      <a:lnTo>
                        <a:pt x="12178" y="22869"/>
                      </a:lnTo>
                      <a:cubicBezTo>
                        <a:pt x="12094" y="23664"/>
                        <a:pt x="11634" y="23936"/>
                        <a:pt x="11027" y="23978"/>
                      </a:cubicBezTo>
                      <a:cubicBezTo>
                        <a:pt x="11027" y="23936"/>
                        <a:pt x="11006" y="23915"/>
                        <a:pt x="10985" y="23894"/>
                      </a:cubicBezTo>
                      <a:cubicBezTo>
                        <a:pt x="10169" y="23643"/>
                        <a:pt x="9374" y="23539"/>
                        <a:pt x="8600" y="23120"/>
                      </a:cubicBezTo>
                      <a:cubicBezTo>
                        <a:pt x="8286" y="22953"/>
                        <a:pt x="7930" y="22848"/>
                        <a:pt x="7595" y="22786"/>
                      </a:cubicBezTo>
                      <a:cubicBezTo>
                        <a:pt x="7637" y="22639"/>
                        <a:pt x="7679" y="22493"/>
                        <a:pt x="7700" y="22325"/>
                      </a:cubicBezTo>
                      <a:cubicBezTo>
                        <a:pt x="7679" y="22032"/>
                        <a:pt x="7595" y="21739"/>
                        <a:pt x="7449" y="21488"/>
                      </a:cubicBezTo>
                      <a:close/>
                      <a:moveTo>
                        <a:pt x="8265" y="24773"/>
                      </a:moveTo>
                      <a:lnTo>
                        <a:pt x="8265" y="24773"/>
                      </a:lnTo>
                      <a:cubicBezTo>
                        <a:pt x="8525" y="24798"/>
                        <a:pt x="8794" y="24803"/>
                        <a:pt x="9054" y="24803"/>
                      </a:cubicBezTo>
                      <a:cubicBezTo>
                        <a:pt x="9266" y="24803"/>
                        <a:pt x="9471" y="24799"/>
                        <a:pt x="9661" y="24799"/>
                      </a:cubicBezTo>
                      <a:cubicBezTo>
                        <a:pt x="9840" y="24799"/>
                        <a:pt x="10005" y="24803"/>
                        <a:pt x="10148" y="24815"/>
                      </a:cubicBezTo>
                      <a:cubicBezTo>
                        <a:pt x="10289" y="24830"/>
                        <a:pt x="10432" y="24837"/>
                        <a:pt x="10577" y="24837"/>
                      </a:cubicBezTo>
                      <a:cubicBezTo>
                        <a:pt x="10840" y="24837"/>
                        <a:pt x="11105" y="24814"/>
                        <a:pt x="11362" y="24773"/>
                      </a:cubicBezTo>
                      <a:lnTo>
                        <a:pt x="11362" y="24773"/>
                      </a:lnTo>
                      <a:cubicBezTo>
                        <a:pt x="11024" y="25402"/>
                        <a:pt x="10743" y="26042"/>
                        <a:pt x="10130" y="26042"/>
                      </a:cubicBezTo>
                      <a:cubicBezTo>
                        <a:pt x="9907" y="26042"/>
                        <a:pt x="9641" y="25958"/>
                        <a:pt x="9311" y="25757"/>
                      </a:cubicBezTo>
                      <a:cubicBezTo>
                        <a:pt x="8914" y="25464"/>
                        <a:pt x="8558" y="25150"/>
                        <a:pt x="8265" y="24773"/>
                      </a:cubicBezTo>
                      <a:close/>
                      <a:moveTo>
                        <a:pt x="9676" y="0"/>
                      </a:moveTo>
                      <a:cubicBezTo>
                        <a:pt x="8860" y="0"/>
                        <a:pt x="8077" y="200"/>
                        <a:pt x="7198" y="314"/>
                      </a:cubicBezTo>
                      <a:cubicBezTo>
                        <a:pt x="7135" y="314"/>
                        <a:pt x="7072" y="334"/>
                        <a:pt x="7030" y="376"/>
                      </a:cubicBezTo>
                      <a:cubicBezTo>
                        <a:pt x="5691" y="565"/>
                        <a:pt x="4415" y="983"/>
                        <a:pt x="3243" y="1674"/>
                      </a:cubicBezTo>
                      <a:cubicBezTo>
                        <a:pt x="1381" y="2762"/>
                        <a:pt x="544" y="5147"/>
                        <a:pt x="272" y="7156"/>
                      </a:cubicBezTo>
                      <a:cubicBezTo>
                        <a:pt x="0" y="9122"/>
                        <a:pt x="523" y="11738"/>
                        <a:pt x="1569" y="13433"/>
                      </a:cubicBezTo>
                      <a:cubicBezTo>
                        <a:pt x="2072" y="14249"/>
                        <a:pt x="2678" y="14960"/>
                        <a:pt x="3390" y="15609"/>
                      </a:cubicBezTo>
                      <a:cubicBezTo>
                        <a:pt x="4206" y="16278"/>
                        <a:pt x="5754" y="16529"/>
                        <a:pt x="6256" y="17534"/>
                      </a:cubicBezTo>
                      <a:cubicBezTo>
                        <a:pt x="6675" y="18350"/>
                        <a:pt x="6047" y="19229"/>
                        <a:pt x="6863" y="19898"/>
                      </a:cubicBezTo>
                      <a:cubicBezTo>
                        <a:pt x="6633" y="20421"/>
                        <a:pt x="6445" y="20819"/>
                        <a:pt x="6633" y="21467"/>
                      </a:cubicBezTo>
                      <a:cubicBezTo>
                        <a:pt x="6800" y="21928"/>
                        <a:pt x="6821" y="22409"/>
                        <a:pt x="6696" y="22890"/>
                      </a:cubicBezTo>
                      <a:cubicBezTo>
                        <a:pt x="6612" y="23162"/>
                        <a:pt x="6570" y="23476"/>
                        <a:pt x="6633" y="23769"/>
                      </a:cubicBezTo>
                      <a:cubicBezTo>
                        <a:pt x="6717" y="24104"/>
                        <a:pt x="6947" y="24376"/>
                        <a:pt x="7261" y="24522"/>
                      </a:cubicBezTo>
                      <a:cubicBezTo>
                        <a:pt x="7616" y="24941"/>
                        <a:pt x="7867" y="25443"/>
                        <a:pt x="8223" y="25861"/>
                      </a:cubicBezTo>
                      <a:cubicBezTo>
                        <a:pt x="8621" y="26301"/>
                        <a:pt x="9541" y="26970"/>
                        <a:pt x="10169" y="27012"/>
                      </a:cubicBezTo>
                      <a:cubicBezTo>
                        <a:pt x="10198" y="27015"/>
                        <a:pt x="10226" y="27016"/>
                        <a:pt x="10254" y="27016"/>
                      </a:cubicBezTo>
                      <a:cubicBezTo>
                        <a:pt x="11364" y="27016"/>
                        <a:pt x="12228" y="25045"/>
                        <a:pt x="12554" y="24208"/>
                      </a:cubicBezTo>
                      <a:cubicBezTo>
                        <a:pt x="12575" y="24166"/>
                        <a:pt x="12575" y="24125"/>
                        <a:pt x="12575" y="24104"/>
                      </a:cubicBezTo>
                      <a:cubicBezTo>
                        <a:pt x="12764" y="23832"/>
                        <a:pt x="12889" y="23539"/>
                        <a:pt x="12952" y="23225"/>
                      </a:cubicBezTo>
                      <a:cubicBezTo>
                        <a:pt x="13077" y="22430"/>
                        <a:pt x="12847" y="21656"/>
                        <a:pt x="12805" y="20861"/>
                      </a:cubicBezTo>
                      <a:cubicBezTo>
                        <a:pt x="12784" y="20442"/>
                        <a:pt x="12743" y="19940"/>
                        <a:pt x="12324" y="19731"/>
                      </a:cubicBezTo>
                      <a:cubicBezTo>
                        <a:pt x="12617" y="19417"/>
                        <a:pt x="12784" y="18977"/>
                        <a:pt x="12722" y="18308"/>
                      </a:cubicBezTo>
                      <a:cubicBezTo>
                        <a:pt x="12680" y="17848"/>
                        <a:pt x="12429" y="17555"/>
                        <a:pt x="12743" y="17199"/>
                      </a:cubicBezTo>
                      <a:cubicBezTo>
                        <a:pt x="12994" y="16990"/>
                        <a:pt x="13266" y="16801"/>
                        <a:pt x="13538" y="16634"/>
                      </a:cubicBezTo>
                      <a:cubicBezTo>
                        <a:pt x="14584" y="15902"/>
                        <a:pt x="15316" y="15420"/>
                        <a:pt x="16049" y="14311"/>
                      </a:cubicBezTo>
                      <a:cubicBezTo>
                        <a:pt x="17283" y="12491"/>
                        <a:pt x="17199" y="9897"/>
                        <a:pt x="16948" y="7783"/>
                      </a:cubicBezTo>
                      <a:cubicBezTo>
                        <a:pt x="16655" y="5398"/>
                        <a:pt x="15191" y="3724"/>
                        <a:pt x="13600" y="2029"/>
                      </a:cubicBezTo>
                      <a:cubicBezTo>
                        <a:pt x="12889" y="1255"/>
                        <a:pt x="11948" y="460"/>
                        <a:pt x="10880" y="167"/>
                      </a:cubicBezTo>
                      <a:cubicBezTo>
                        <a:pt x="10462" y="46"/>
                        <a:pt x="10065" y="0"/>
                        <a:pt x="967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9" name="Google Shape;1119;p18"/>
                <p:cNvSpPr/>
                <p:nvPr/>
              </p:nvSpPr>
              <p:spPr>
                <a:xfrm>
                  <a:off x="1608936" y="7574049"/>
                  <a:ext cx="43146" cy="29371"/>
                </a:xfrm>
                <a:custGeom>
                  <a:rect b="b" l="l" r="r" t="t"/>
                  <a:pathLst>
                    <a:path extrusionOk="0" h="1838" w="2700">
                      <a:moveTo>
                        <a:pt x="588" y="1"/>
                      </a:moveTo>
                      <a:cubicBezTo>
                        <a:pt x="473" y="1"/>
                        <a:pt x="355" y="35"/>
                        <a:pt x="231" y="116"/>
                      </a:cubicBezTo>
                      <a:cubicBezTo>
                        <a:pt x="22" y="221"/>
                        <a:pt x="1" y="493"/>
                        <a:pt x="147" y="660"/>
                      </a:cubicBezTo>
                      <a:cubicBezTo>
                        <a:pt x="419" y="911"/>
                        <a:pt x="712" y="1141"/>
                        <a:pt x="1026" y="1351"/>
                      </a:cubicBezTo>
                      <a:cubicBezTo>
                        <a:pt x="1361" y="1602"/>
                        <a:pt x="1758" y="1769"/>
                        <a:pt x="2177" y="1832"/>
                      </a:cubicBezTo>
                      <a:cubicBezTo>
                        <a:pt x="2198" y="1835"/>
                        <a:pt x="2218" y="1837"/>
                        <a:pt x="2238" y="1837"/>
                      </a:cubicBezTo>
                      <a:cubicBezTo>
                        <a:pt x="2570" y="1837"/>
                        <a:pt x="2699" y="1367"/>
                        <a:pt x="2344" y="1288"/>
                      </a:cubicBezTo>
                      <a:cubicBezTo>
                        <a:pt x="1756" y="1145"/>
                        <a:pt x="1244" y="1"/>
                        <a:pt x="58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0" name="Google Shape;1120;p18"/>
                <p:cNvSpPr/>
                <p:nvPr/>
              </p:nvSpPr>
              <p:spPr>
                <a:xfrm>
                  <a:off x="1561460" y="7623235"/>
                  <a:ext cx="43146" cy="17642"/>
                </a:xfrm>
                <a:custGeom>
                  <a:rect b="b" l="l" r="r" t="t"/>
                  <a:pathLst>
                    <a:path extrusionOk="0" h="1104" w="2700">
                      <a:moveTo>
                        <a:pt x="613" y="0"/>
                      </a:moveTo>
                      <a:cubicBezTo>
                        <a:pt x="428" y="0"/>
                        <a:pt x="278" y="100"/>
                        <a:pt x="189" y="260"/>
                      </a:cubicBezTo>
                      <a:cubicBezTo>
                        <a:pt x="147" y="302"/>
                        <a:pt x="105" y="365"/>
                        <a:pt x="84" y="428"/>
                      </a:cubicBezTo>
                      <a:cubicBezTo>
                        <a:pt x="0" y="616"/>
                        <a:pt x="126" y="846"/>
                        <a:pt x="335" y="888"/>
                      </a:cubicBezTo>
                      <a:cubicBezTo>
                        <a:pt x="607" y="1035"/>
                        <a:pt x="1068" y="1014"/>
                        <a:pt x="1340" y="1035"/>
                      </a:cubicBezTo>
                      <a:cubicBezTo>
                        <a:pt x="1548" y="1084"/>
                        <a:pt x="1756" y="1104"/>
                        <a:pt x="1960" y="1104"/>
                      </a:cubicBezTo>
                      <a:cubicBezTo>
                        <a:pt x="2105" y="1104"/>
                        <a:pt x="2247" y="1094"/>
                        <a:pt x="2386" y="1076"/>
                      </a:cubicBezTo>
                      <a:cubicBezTo>
                        <a:pt x="2700" y="993"/>
                        <a:pt x="2700" y="553"/>
                        <a:pt x="2386" y="491"/>
                      </a:cubicBezTo>
                      <a:cubicBezTo>
                        <a:pt x="1837" y="348"/>
                        <a:pt x="1347" y="8"/>
                        <a:pt x="763" y="8"/>
                      </a:cubicBezTo>
                      <a:cubicBezTo>
                        <a:pt x="746" y="8"/>
                        <a:pt x="729" y="9"/>
                        <a:pt x="712" y="9"/>
                      </a:cubicBezTo>
                      <a:cubicBezTo>
                        <a:pt x="678" y="3"/>
                        <a:pt x="645" y="0"/>
                        <a:pt x="61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1" name="Google Shape;1121;p18"/>
                <p:cNvSpPr/>
                <p:nvPr/>
              </p:nvSpPr>
              <p:spPr>
                <a:xfrm>
                  <a:off x="1551424" y="7688849"/>
                  <a:ext cx="33127" cy="21285"/>
                </a:xfrm>
                <a:custGeom>
                  <a:rect b="b" l="l" r="r" t="t"/>
                  <a:pathLst>
                    <a:path extrusionOk="0" h="1332" w="2073">
                      <a:moveTo>
                        <a:pt x="1775" y="0"/>
                      </a:moveTo>
                      <a:cubicBezTo>
                        <a:pt x="1701" y="0"/>
                        <a:pt x="1625" y="33"/>
                        <a:pt x="1570" y="109"/>
                      </a:cubicBezTo>
                      <a:cubicBezTo>
                        <a:pt x="1486" y="103"/>
                        <a:pt x="1403" y="101"/>
                        <a:pt x="1322" y="101"/>
                      </a:cubicBezTo>
                      <a:cubicBezTo>
                        <a:pt x="1099" y="101"/>
                        <a:pt x="885" y="120"/>
                        <a:pt x="670" y="151"/>
                      </a:cubicBezTo>
                      <a:cubicBezTo>
                        <a:pt x="294" y="193"/>
                        <a:pt x="1" y="506"/>
                        <a:pt x="1" y="883"/>
                      </a:cubicBezTo>
                      <a:cubicBezTo>
                        <a:pt x="1" y="1092"/>
                        <a:pt x="147" y="1260"/>
                        <a:pt x="336" y="1323"/>
                      </a:cubicBezTo>
                      <a:cubicBezTo>
                        <a:pt x="369" y="1329"/>
                        <a:pt x="402" y="1332"/>
                        <a:pt x="435" y="1332"/>
                      </a:cubicBezTo>
                      <a:cubicBezTo>
                        <a:pt x="624" y="1332"/>
                        <a:pt x="787" y="1229"/>
                        <a:pt x="859" y="1050"/>
                      </a:cubicBezTo>
                      <a:lnTo>
                        <a:pt x="900" y="1050"/>
                      </a:lnTo>
                      <a:lnTo>
                        <a:pt x="1005" y="1009"/>
                      </a:lnTo>
                      <a:cubicBezTo>
                        <a:pt x="1235" y="967"/>
                        <a:pt x="1465" y="883"/>
                        <a:pt x="1654" y="758"/>
                      </a:cubicBezTo>
                      <a:cubicBezTo>
                        <a:pt x="1863" y="632"/>
                        <a:pt x="1989" y="569"/>
                        <a:pt x="2030" y="318"/>
                      </a:cubicBezTo>
                      <a:cubicBezTo>
                        <a:pt x="2072" y="136"/>
                        <a:pt x="1926" y="0"/>
                        <a:pt x="177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2" name="Google Shape;1122;p18"/>
                <p:cNvSpPr/>
                <p:nvPr/>
              </p:nvSpPr>
              <p:spPr>
                <a:xfrm>
                  <a:off x="1550098" y="7764898"/>
                  <a:ext cx="34453" cy="26814"/>
                </a:xfrm>
                <a:custGeom>
                  <a:rect b="b" l="l" r="r" t="t"/>
                  <a:pathLst>
                    <a:path extrusionOk="0" h="1678" w="2156">
                      <a:moveTo>
                        <a:pt x="1509" y="0"/>
                      </a:moveTo>
                      <a:cubicBezTo>
                        <a:pt x="1339" y="0"/>
                        <a:pt x="1172" y="68"/>
                        <a:pt x="1046" y="204"/>
                      </a:cubicBezTo>
                      <a:cubicBezTo>
                        <a:pt x="1025" y="225"/>
                        <a:pt x="1004" y="246"/>
                        <a:pt x="1004" y="267"/>
                      </a:cubicBezTo>
                      <a:lnTo>
                        <a:pt x="942" y="288"/>
                      </a:lnTo>
                      <a:lnTo>
                        <a:pt x="774" y="351"/>
                      </a:lnTo>
                      <a:cubicBezTo>
                        <a:pt x="293" y="560"/>
                        <a:pt x="0" y="1271"/>
                        <a:pt x="523" y="1627"/>
                      </a:cubicBezTo>
                      <a:cubicBezTo>
                        <a:pt x="582" y="1660"/>
                        <a:pt x="644" y="1677"/>
                        <a:pt x="705" y="1677"/>
                      </a:cubicBezTo>
                      <a:cubicBezTo>
                        <a:pt x="797" y="1677"/>
                        <a:pt x="887" y="1640"/>
                        <a:pt x="963" y="1564"/>
                      </a:cubicBezTo>
                      <a:cubicBezTo>
                        <a:pt x="1046" y="1501"/>
                        <a:pt x="1088" y="1418"/>
                        <a:pt x="1130" y="1313"/>
                      </a:cubicBezTo>
                      <a:cubicBezTo>
                        <a:pt x="1130" y="1271"/>
                        <a:pt x="1151" y="1229"/>
                        <a:pt x="1151" y="1209"/>
                      </a:cubicBezTo>
                      <a:lnTo>
                        <a:pt x="1297" y="1125"/>
                      </a:lnTo>
                      <a:cubicBezTo>
                        <a:pt x="1444" y="1041"/>
                        <a:pt x="1632" y="937"/>
                        <a:pt x="1674" y="769"/>
                      </a:cubicBezTo>
                      <a:cubicBezTo>
                        <a:pt x="1716" y="769"/>
                        <a:pt x="1758" y="748"/>
                        <a:pt x="1799" y="727"/>
                      </a:cubicBezTo>
                      <a:cubicBezTo>
                        <a:pt x="1841" y="706"/>
                        <a:pt x="1904" y="665"/>
                        <a:pt x="1946" y="644"/>
                      </a:cubicBezTo>
                      <a:cubicBezTo>
                        <a:pt x="2134" y="581"/>
                        <a:pt x="2155" y="309"/>
                        <a:pt x="1988" y="204"/>
                      </a:cubicBezTo>
                      <a:cubicBezTo>
                        <a:pt x="1852" y="68"/>
                        <a:pt x="1679" y="0"/>
                        <a:pt x="150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3" name="Google Shape;1123;p18"/>
                <p:cNvSpPr/>
                <p:nvPr/>
              </p:nvSpPr>
              <p:spPr>
                <a:xfrm>
                  <a:off x="1569482" y="7827284"/>
                  <a:ext cx="33446" cy="33590"/>
                </a:xfrm>
                <a:custGeom>
                  <a:rect b="b" l="l" r="r" t="t"/>
                  <a:pathLst>
                    <a:path extrusionOk="0" h="2102" w="2093">
                      <a:moveTo>
                        <a:pt x="1838" y="1"/>
                      </a:moveTo>
                      <a:cubicBezTo>
                        <a:pt x="1826" y="1"/>
                        <a:pt x="1813" y="2"/>
                        <a:pt x="1800" y="4"/>
                      </a:cubicBezTo>
                      <a:cubicBezTo>
                        <a:pt x="1340" y="66"/>
                        <a:pt x="942" y="297"/>
                        <a:pt x="670" y="652"/>
                      </a:cubicBezTo>
                      <a:cubicBezTo>
                        <a:pt x="419" y="987"/>
                        <a:pt x="1" y="1594"/>
                        <a:pt x="377" y="1991"/>
                      </a:cubicBezTo>
                      <a:cubicBezTo>
                        <a:pt x="461" y="2065"/>
                        <a:pt x="566" y="2101"/>
                        <a:pt x="670" y="2101"/>
                      </a:cubicBezTo>
                      <a:cubicBezTo>
                        <a:pt x="775" y="2101"/>
                        <a:pt x="879" y="2065"/>
                        <a:pt x="963" y="1991"/>
                      </a:cubicBezTo>
                      <a:cubicBezTo>
                        <a:pt x="1047" y="1866"/>
                        <a:pt x="1131" y="1719"/>
                        <a:pt x="1151" y="1573"/>
                      </a:cubicBezTo>
                      <a:cubicBezTo>
                        <a:pt x="1193" y="1447"/>
                        <a:pt x="1277" y="1301"/>
                        <a:pt x="1340" y="1196"/>
                      </a:cubicBezTo>
                      <a:cubicBezTo>
                        <a:pt x="1444" y="1050"/>
                        <a:pt x="1528" y="903"/>
                        <a:pt x="1633" y="778"/>
                      </a:cubicBezTo>
                      <a:cubicBezTo>
                        <a:pt x="1695" y="694"/>
                        <a:pt x="1779" y="527"/>
                        <a:pt x="1863" y="485"/>
                      </a:cubicBezTo>
                      <a:cubicBezTo>
                        <a:pt x="2083" y="405"/>
                        <a:pt x="2093" y="1"/>
                        <a:pt x="183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4" name="Google Shape;1124;p18"/>
                <p:cNvSpPr/>
                <p:nvPr/>
              </p:nvSpPr>
              <p:spPr>
                <a:xfrm>
                  <a:off x="1613682" y="7893537"/>
                  <a:ext cx="288" cy="575"/>
                </a:xfrm>
                <a:custGeom>
                  <a:rect b="b" l="l" r="r" t="t"/>
                  <a:pathLst>
                    <a:path extrusionOk="0" h="36" w="18">
                      <a:moveTo>
                        <a:pt x="17" y="1"/>
                      </a:moveTo>
                      <a:cubicBezTo>
                        <a:pt x="5" y="25"/>
                        <a:pt x="0" y="35"/>
                        <a:pt x="2" y="35"/>
                      </a:cubicBezTo>
                      <a:cubicBezTo>
                        <a:pt x="4" y="35"/>
                        <a:pt x="9" y="30"/>
                        <a:pt x="17" y="21"/>
                      </a:cubicBezTo>
                      <a:lnTo>
                        <a:pt x="1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5" name="Google Shape;1125;p18"/>
                <p:cNvSpPr/>
                <p:nvPr/>
              </p:nvSpPr>
              <p:spPr>
                <a:xfrm>
                  <a:off x="1595225" y="7864677"/>
                  <a:ext cx="28780" cy="35875"/>
                </a:xfrm>
                <a:custGeom>
                  <a:rect b="b" l="l" r="r" t="t"/>
                  <a:pathLst>
                    <a:path extrusionOk="0" h="2245" w="1801">
                      <a:moveTo>
                        <a:pt x="1293" y="1"/>
                      </a:moveTo>
                      <a:cubicBezTo>
                        <a:pt x="1211" y="1"/>
                        <a:pt x="1130" y="34"/>
                        <a:pt x="1068" y="112"/>
                      </a:cubicBezTo>
                      <a:cubicBezTo>
                        <a:pt x="670" y="614"/>
                        <a:pt x="1" y="1221"/>
                        <a:pt x="273" y="1953"/>
                      </a:cubicBezTo>
                      <a:cubicBezTo>
                        <a:pt x="344" y="2143"/>
                        <a:pt x="522" y="2245"/>
                        <a:pt x="702" y="2245"/>
                      </a:cubicBezTo>
                      <a:cubicBezTo>
                        <a:pt x="839" y="2245"/>
                        <a:pt x="977" y="2185"/>
                        <a:pt x="1068" y="2058"/>
                      </a:cubicBezTo>
                      <a:cubicBezTo>
                        <a:pt x="1089" y="1974"/>
                        <a:pt x="1131" y="1911"/>
                        <a:pt x="1152" y="1827"/>
                      </a:cubicBezTo>
                      <a:cubicBezTo>
                        <a:pt x="1172" y="1786"/>
                        <a:pt x="1172" y="1723"/>
                        <a:pt x="1193" y="1681"/>
                      </a:cubicBezTo>
                      <a:cubicBezTo>
                        <a:pt x="1193" y="1618"/>
                        <a:pt x="1152" y="1555"/>
                        <a:pt x="1110" y="1514"/>
                      </a:cubicBezTo>
                      <a:cubicBezTo>
                        <a:pt x="1110" y="1388"/>
                        <a:pt x="1131" y="1283"/>
                        <a:pt x="1193" y="1179"/>
                      </a:cubicBezTo>
                      <a:cubicBezTo>
                        <a:pt x="1319" y="949"/>
                        <a:pt x="1444" y="739"/>
                        <a:pt x="1612" y="551"/>
                      </a:cubicBezTo>
                      <a:cubicBezTo>
                        <a:pt x="1800" y="300"/>
                        <a:pt x="1540" y="1"/>
                        <a:pt x="129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6" name="Google Shape;1126;p18"/>
                <p:cNvSpPr/>
                <p:nvPr/>
              </p:nvSpPr>
              <p:spPr>
                <a:xfrm>
                  <a:off x="1677155" y="7555608"/>
                  <a:ext cx="23075" cy="36514"/>
                </a:xfrm>
                <a:custGeom>
                  <a:rect b="b" l="l" r="r" t="t"/>
                  <a:pathLst>
                    <a:path extrusionOk="0" h="2285" w="1444">
                      <a:moveTo>
                        <a:pt x="853" y="0"/>
                      </a:moveTo>
                      <a:cubicBezTo>
                        <a:pt x="481" y="0"/>
                        <a:pt x="153" y="320"/>
                        <a:pt x="63" y="726"/>
                      </a:cubicBezTo>
                      <a:cubicBezTo>
                        <a:pt x="0" y="977"/>
                        <a:pt x="0" y="1249"/>
                        <a:pt x="63" y="1521"/>
                      </a:cubicBezTo>
                      <a:cubicBezTo>
                        <a:pt x="126" y="1689"/>
                        <a:pt x="188" y="1877"/>
                        <a:pt x="230" y="2065"/>
                      </a:cubicBezTo>
                      <a:cubicBezTo>
                        <a:pt x="230" y="2212"/>
                        <a:pt x="340" y="2285"/>
                        <a:pt x="450" y="2285"/>
                      </a:cubicBezTo>
                      <a:cubicBezTo>
                        <a:pt x="560" y="2285"/>
                        <a:pt x="670" y="2212"/>
                        <a:pt x="670" y="2065"/>
                      </a:cubicBezTo>
                      <a:cubicBezTo>
                        <a:pt x="711" y="1772"/>
                        <a:pt x="795" y="1500"/>
                        <a:pt x="879" y="1228"/>
                      </a:cubicBezTo>
                      <a:cubicBezTo>
                        <a:pt x="900" y="1103"/>
                        <a:pt x="942" y="977"/>
                        <a:pt x="1004" y="852"/>
                      </a:cubicBezTo>
                      <a:cubicBezTo>
                        <a:pt x="1004" y="831"/>
                        <a:pt x="1025" y="810"/>
                        <a:pt x="1025" y="810"/>
                      </a:cubicBezTo>
                      <a:cubicBezTo>
                        <a:pt x="1067" y="789"/>
                        <a:pt x="1151" y="747"/>
                        <a:pt x="1235" y="726"/>
                      </a:cubicBezTo>
                      <a:cubicBezTo>
                        <a:pt x="1423" y="601"/>
                        <a:pt x="1444" y="329"/>
                        <a:pt x="1297" y="161"/>
                      </a:cubicBezTo>
                      <a:cubicBezTo>
                        <a:pt x="1150" y="49"/>
                        <a:pt x="998" y="0"/>
                        <a:pt x="85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7" name="Google Shape;1127;p18"/>
                <p:cNvSpPr/>
                <p:nvPr/>
              </p:nvSpPr>
              <p:spPr>
                <a:xfrm>
                  <a:off x="1734986" y="7555160"/>
                  <a:ext cx="27102" cy="30074"/>
                </a:xfrm>
                <a:custGeom>
                  <a:rect b="b" l="l" r="r" t="t"/>
                  <a:pathLst>
                    <a:path extrusionOk="0" h="1882" w="1696">
                      <a:moveTo>
                        <a:pt x="1403" y="1"/>
                      </a:moveTo>
                      <a:cubicBezTo>
                        <a:pt x="1005" y="64"/>
                        <a:pt x="670" y="294"/>
                        <a:pt x="440" y="608"/>
                      </a:cubicBezTo>
                      <a:cubicBezTo>
                        <a:pt x="210" y="922"/>
                        <a:pt x="1" y="1298"/>
                        <a:pt x="147" y="1675"/>
                      </a:cubicBezTo>
                      <a:cubicBezTo>
                        <a:pt x="194" y="1816"/>
                        <a:pt x="309" y="1881"/>
                        <a:pt x="422" y="1881"/>
                      </a:cubicBezTo>
                      <a:cubicBezTo>
                        <a:pt x="559" y="1881"/>
                        <a:pt x="691" y="1784"/>
                        <a:pt x="691" y="1612"/>
                      </a:cubicBezTo>
                      <a:lnTo>
                        <a:pt x="691" y="1570"/>
                      </a:lnTo>
                      <a:cubicBezTo>
                        <a:pt x="712" y="1570"/>
                        <a:pt x="712" y="1549"/>
                        <a:pt x="733" y="1528"/>
                      </a:cubicBezTo>
                      <a:cubicBezTo>
                        <a:pt x="754" y="1466"/>
                        <a:pt x="796" y="1424"/>
                        <a:pt x="859" y="1382"/>
                      </a:cubicBezTo>
                      <a:cubicBezTo>
                        <a:pt x="963" y="1277"/>
                        <a:pt x="1068" y="1152"/>
                        <a:pt x="1173" y="1068"/>
                      </a:cubicBezTo>
                      <a:cubicBezTo>
                        <a:pt x="1445" y="880"/>
                        <a:pt x="1633" y="608"/>
                        <a:pt x="1696" y="294"/>
                      </a:cubicBezTo>
                      <a:cubicBezTo>
                        <a:pt x="1696" y="126"/>
                        <a:pt x="1549" y="1"/>
                        <a:pt x="140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8" name="Google Shape;1128;p18"/>
                <p:cNvSpPr/>
                <p:nvPr/>
              </p:nvSpPr>
              <p:spPr>
                <a:xfrm>
                  <a:off x="1795375" y="7576510"/>
                  <a:ext cx="42954" cy="22516"/>
                </a:xfrm>
                <a:custGeom>
                  <a:rect b="b" l="l" r="r" t="t"/>
                  <a:pathLst>
                    <a:path extrusionOk="0" h="1409" w="2688">
                      <a:moveTo>
                        <a:pt x="1966" y="1"/>
                      </a:moveTo>
                      <a:cubicBezTo>
                        <a:pt x="1628" y="1"/>
                        <a:pt x="1295" y="84"/>
                        <a:pt x="1013" y="234"/>
                      </a:cubicBezTo>
                      <a:cubicBezTo>
                        <a:pt x="825" y="297"/>
                        <a:pt x="637" y="402"/>
                        <a:pt x="490" y="527"/>
                      </a:cubicBezTo>
                      <a:cubicBezTo>
                        <a:pt x="407" y="569"/>
                        <a:pt x="344" y="632"/>
                        <a:pt x="281" y="715"/>
                      </a:cubicBezTo>
                      <a:cubicBezTo>
                        <a:pt x="281" y="731"/>
                        <a:pt x="236" y="791"/>
                        <a:pt x="229" y="806"/>
                      </a:cubicBezTo>
                      <a:lnTo>
                        <a:pt x="229" y="806"/>
                      </a:lnTo>
                      <a:cubicBezTo>
                        <a:pt x="0" y="954"/>
                        <a:pt x="70" y="1408"/>
                        <a:pt x="368" y="1408"/>
                      </a:cubicBezTo>
                      <a:cubicBezTo>
                        <a:pt x="380" y="1408"/>
                        <a:pt x="393" y="1408"/>
                        <a:pt x="407" y="1406"/>
                      </a:cubicBezTo>
                      <a:cubicBezTo>
                        <a:pt x="699" y="1343"/>
                        <a:pt x="992" y="1238"/>
                        <a:pt x="1264" y="1113"/>
                      </a:cubicBezTo>
                      <a:cubicBezTo>
                        <a:pt x="1578" y="1008"/>
                        <a:pt x="1871" y="925"/>
                        <a:pt x="2206" y="841"/>
                      </a:cubicBezTo>
                      <a:cubicBezTo>
                        <a:pt x="2687" y="715"/>
                        <a:pt x="2520" y="67"/>
                        <a:pt x="2080" y="4"/>
                      </a:cubicBezTo>
                      <a:cubicBezTo>
                        <a:pt x="2042" y="2"/>
                        <a:pt x="2004" y="1"/>
                        <a:pt x="196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9" name="Google Shape;1129;p18"/>
                <p:cNvSpPr/>
                <p:nvPr/>
              </p:nvSpPr>
              <p:spPr>
                <a:xfrm>
                  <a:off x="1647368" y="7656777"/>
                  <a:ext cx="83687" cy="79229"/>
                </a:xfrm>
                <a:custGeom>
                  <a:rect b="b" l="l" r="r" t="t"/>
                  <a:pathLst>
                    <a:path extrusionOk="0" h="4958" w="5237">
                      <a:moveTo>
                        <a:pt x="3350" y="0"/>
                      </a:moveTo>
                      <a:cubicBezTo>
                        <a:pt x="3329" y="0"/>
                        <a:pt x="3308" y="1"/>
                        <a:pt x="3287" y="3"/>
                      </a:cubicBezTo>
                      <a:cubicBezTo>
                        <a:pt x="3140" y="44"/>
                        <a:pt x="3140" y="254"/>
                        <a:pt x="3287" y="275"/>
                      </a:cubicBezTo>
                      <a:cubicBezTo>
                        <a:pt x="3517" y="337"/>
                        <a:pt x="3705" y="463"/>
                        <a:pt x="3873" y="651"/>
                      </a:cubicBezTo>
                      <a:cubicBezTo>
                        <a:pt x="4228" y="965"/>
                        <a:pt x="4270" y="1112"/>
                        <a:pt x="4145" y="1572"/>
                      </a:cubicBezTo>
                      <a:cubicBezTo>
                        <a:pt x="4019" y="2116"/>
                        <a:pt x="3852" y="2095"/>
                        <a:pt x="3454" y="2388"/>
                      </a:cubicBezTo>
                      <a:cubicBezTo>
                        <a:pt x="2952" y="2806"/>
                        <a:pt x="2513" y="3267"/>
                        <a:pt x="2136" y="3790"/>
                      </a:cubicBezTo>
                      <a:cubicBezTo>
                        <a:pt x="1933" y="4053"/>
                        <a:pt x="1614" y="4240"/>
                        <a:pt x="1316" y="4240"/>
                      </a:cubicBezTo>
                      <a:cubicBezTo>
                        <a:pt x="1091" y="4240"/>
                        <a:pt x="878" y="4134"/>
                        <a:pt x="734" y="3874"/>
                      </a:cubicBezTo>
                      <a:cubicBezTo>
                        <a:pt x="483" y="3309"/>
                        <a:pt x="525" y="2639"/>
                        <a:pt x="839" y="2116"/>
                      </a:cubicBezTo>
                      <a:cubicBezTo>
                        <a:pt x="1320" y="1279"/>
                        <a:pt x="1969" y="337"/>
                        <a:pt x="2973" y="191"/>
                      </a:cubicBezTo>
                      <a:cubicBezTo>
                        <a:pt x="3036" y="191"/>
                        <a:pt x="3015" y="86"/>
                        <a:pt x="2952" y="86"/>
                      </a:cubicBezTo>
                      <a:cubicBezTo>
                        <a:pt x="2865" y="72"/>
                        <a:pt x="2777" y="65"/>
                        <a:pt x="2690" y="65"/>
                      </a:cubicBezTo>
                      <a:cubicBezTo>
                        <a:pt x="2133" y="65"/>
                        <a:pt x="1604" y="348"/>
                        <a:pt x="1278" y="819"/>
                      </a:cubicBezTo>
                      <a:cubicBezTo>
                        <a:pt x="818" y="1342"/>
                        <a:pt x="358" y="1886"/>
                        <a:pt x="190" y="2576"/>
                      </a:cubicBezTo>
                      <a:cubicBezTo>
                        <a:pt x="1" y="3296"/>
                        <a:pt x="291" y="4957"/>
                        <a:pt x="1293" y="4957"/>
                      </a:cubicBezTo>
                      <a:cubicBezTo>
                        <a:pt x="1399" y="4957"/>
                        <a:pt x="1512" y="4939"/>
                        <a:pt x="1634" y="4899"/>
                      </a:cubicBezTo>
                      <a:cubicBezTo>
                        <a:pt x="2178" y="4731"/>
                        <a:pt x="2534" y="4020"/>
                        <a:pt x="2827" y="3560"/>
                      </a:cubicBezTo>
                      <a:cubicBezTo>
                        <a:pt x="3078" y="3099"/>
                        <a:pt x="3454" y="2681"/>
                        <a:pt x="3894" y="2367"/>
                      </a:cubicBezTo>
                      <a:cubicBezTo>
                        <a:pt x="4145" y="2262"/>
                        <a:pt x="4354" y="2137"/>
                        <a:pt x="4563" y="1969"/>
                      </a:cubicBezTo>
                      <a:cubicBezTo>
                        <a:pt x="5237" y="1214"/>
                        <a:pt x="4197" y="0"/>
                        <a:pt x="335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130" name="Google Shape;1130;p18"/>
          <p:cNvGrpSpPr/>
          <p:nvPr/>
        </p:nvGrpSpPr>
        <p:grpSpPr>
          <a:xfrm>
            <a:off x="3184575" y="2939175"/>
            <a:ext cx="1384500" cy="1061425"/>
            <a:chOff x="3184575" y="2939175"/>
            <a:chExt cx="1384500" cy="1061425"/>
          </a:xfrm>
        </p:grpSpPr>
        <p:sp>
          <p:nvSpPr>
            <p:cNvPr id="1131" name="Google Shape;1131;p18"/>
            <p:cNvSpPr/>
            <p:nvPr/>
          </p:nvSpPr>
          <p:spPr>
            <a:xfrm rot="549961">
              <a:off x="4009033" y="2985103"/>
              <a:ext cx="167825" cy="800468"/>
            </a:xfrm>
            <a:custGeom>
              <a:rect b="b" l="l" r="r" t="t"/>
              <a:pathLst>
                <a:path extrusionOk="0" h="30710" w="6438">
                  <a:moveTo>
                    <a:pt x="1345" y="26286"/>
                  </a:moveTo>
                  <a:cubicBezTo>
                    <a:pt x="1385" y="26345"/>
                    <a:pt x="1425" y="26385"/>
                    <a:pt x="1504" y="26445"/>
                  </a:cubicBezTo>
                  <a:cubicBezTo>
                    <a:pt x="1425" y="26445"/>
                    <a:pt x="1365" y="26445"/>
                    <a:pt x="1305" y="26485"/>
                  </a:cubicBezTo>
                  <a:cubicBezTo>
                    <a:pt x="1305" y="26425"/>
                    <a:pt x="1305" y="26365"/>
                    <a:pt x="1345" y="26286"/>
                  </a:cubicBezTo>
                  <a:close/>
                  <a:moveTo>
                    <a:pt x="861" y="0"/>
                  </a:moveTo>
                  <a:cubicBezTo>
                    <a:pt x="678" y="0"/>
                    <a:pt x="517" y="267"/>
                    <a:pt x="669" y="465"/>
                  </a:cubicBezTo>
                  <a:cubicBezTo>
                    <a:pt x="3474" y="3966"/>
                    <a:pt x="5045" y="8422"/>
                    <a:pt x="5284" y="12898"/>
                  </a:cubicBezTo>
                  <a:cubicBezTo>
                    <a:pt x="5403" y="15245"/>
                    <a:pt x="5185" y="17593"/>
                    <a:pt x="4667" y="19900"/>
                  </a:cubicBezTo>
                  <a:cubicBezTo>
                    <a:pt x="4409" y="20994"/>
                    <a:pt x="4110" y="22088"/>
                    <a:pt x="3752" y="23163"/>
                  </a:cubicBezTo>
                  <a:cubicBezTo>
                    <a:pt x="3394" y="24197"/>
                    <a:pt x="2857" y="25192"/>
                    <a:pt x="2559" y="26266"/>
                  </a:cubicBezTo>
                  <a:cubicBezTo>
                    <a:pt x="2499" y="26246"/>
                    <a:pt x="2459" y="26186"/>
                    <a:pt x="2380" y="26166"/>
                  </a:cubicBezTo>
                  <a:cubicBezTo>
                    <a:pt x="2117" y="26016"/>
                    <a:pt x="1679" y="25584"/>
                    <a:pt x="1329" y="25584"/>
                  </a:cubicBezTo>
                  <a:cubicBezTo>
                    <a:pt x="1308" y="25584"/>
                    <a:pt x="1287" y="25586"/>
                    <a:pt x="1266" y="25589"/>
                  </a:cubicBezTo>
                  <a:cubicBezTo>
                    <a:pt x="1126" y="25629"/>
                    <a:pt x="1067" y="25689"/>
                    <a:pt x="1027" y="25788"/>
                  </a:cubicBezTo>
                  <a:cubicBezTo>
                    <a:pt x="908" y="25788"/>
                    <a:pt x="768" y="25848"/>
                    <a:pt x="709" y="26007"/>
                  </a:cubicBezTo>
                  <a:cubicBezTo>
                    <a:pt x="291" y="27340"/>
                    <a:pt x="72" y="28832"/>
                    <a:pt x="12" y="30244"/>
                  </a:cubicBezTo>
                  <a:cubicBezTo>
                    <a:pt x="0" y="30547"/>
                    <a:pt x="246" y="30710"/>
                    <a:pt x="495" y="30710"/>
                  </a:cubicBezTo>
                  <a:cubicBezTo>
                    <a:pt x="654" y="30710"/>
                    <a:pt x="814" y="30643"/>
                    <a:pt x="908" y="30503"/>
                  </a:cubicBezTo>
                  <a:cubicBezTo>
                    <a:pt x="1544" y="29548"/>
                    <a:pt x="2260" y="28713"/>
                    <a:pt x="3076" y="27917"/>
                  </a:cubicBezTo>
                  <a:cubicBezTo>
                    <a:pt x="3175" y="27817"/>
                    <a:pt x="3235" y="27698"/>
                    <a:pt x="3235" y="27559"/>
                  </a:cubicBezTo>
                  <a:lnTo>
                    <a:pt x="3255" y="27559"/>
                  </a:lnTo>
                  <a:cubicBezTo>
                    <a:pt x="3494" y="27499"/>
                    <a:pt x="3593" y="27260"/>
                    <a:pt x="3553" y="27022"/>
                  </a:cubicBezTo>
                  <a:cubicBezTo>
                    <a:pt x="3533" y="26843"/>
                    <a:pt x="3394" y="26763"/>
                    <a:pt x="3275" y="26703"/>
                  </a:cubicBezTo>
                  <a:cubicBezTo>
                    <a:pt x="4628" y="24774"/>
                    <a:pt x="5244" y="21969"/>
                    <a:pt x="5682" y="19741"/>
                  </a:cubicBezTo>
                  <a:cubicBezTo>
                    <a:pt x="6239" y="17274"/>
                    <a:pt x="6438" y="14748"/>
                    <a:pt x="6199" y="12261"/>
                  </a:cubicBezTo>
                  <a:cubicBezTo>
                    <a:pt x="5801" y="7746"/>
                    <a:pt x="4071" y="3489"/>
                    <a:pt x="1027" y="87"/>
                  </a:cubicBezTo>
                  <a:cubicBezTo>
                    <a:pt x="975" y="26"/>
                    <a:pt x="917" y="0"/>
                    <a:pt x="8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18"/>
            <p:cNvSpPr txBox="1"/>
            <p:nvPr/>
          </p:nvSpPr>
          <p:spPr>
            <a:xfrm>
              <a:off x="3184575" y="3731500"/>
              <a:ext cx="13845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404040"/>
                  </a:solidFill>
                  <a:latin typeface="Gochi Hand"/>
                  <a:ea typeface="Gochi Hand"/>
                  <a:cs typeface="Gochi Hand"/>
                  <a:sym typeface="Gochi Hand"/>
                </a:rPr>
                <a:t>Fortaleza 3</a:t>
              </a:r>
              <a:endParaRPr sz="1600">
                <a:solidFill>
                  <a:srgbClr val="404040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grpSp>
          <p:nvGrpSpPr>
            <p:cNvPr id="1133" name="Google Shape;1133;p18"/>
            <p:cNvGrpSpPr/>
            <p:nvPr/>
          </p:nvGrpSpPr>
          <p:grpSpPr>
            <a:xfrm>
              <a:off x="3356779" y="2939175"/>
              <a:ext cx="759511" cy="690916"/>
              <a:chOff x="3356779" y="2939175"/>
              <a:chExt cx="759511" cy="690916"/>
            </a:xfrm>
          </p:grpSpPr>
          <p:sp>
            <p:nvSpPr>
              <p:cNvPr id="1134" name="Google Shape;1134;p18"/>
              <p:cNvSpPr/>
              <p:nvPr/>
            </p:nvSpPr>
            <p:spPr>
              <a:xfrm>
                <a:off x="3356779" y="2939175"/>
                <a:ext cx="759511" cy="690916"/>
              </a:xfrm>
              <a:custGeom>
                <a:rect b="b" l="l" r="r" t="t"/>
                <a:pathLst>
                  <a:path extrusionOk="0" h="12107" w="13309">
                    <a:moveTo>
                      <a:pt x="10564" y="2329"/>
                    </a:moveTo>
                    <a:cubicBezTo>
                      <a:pt x="10962" y="2528"/>
                      <a:pt x="11339" y="2767"/>
                      <a:pt x="11638" y="3005"/>
                    </a:cubicBezTo>
                    <a:cubicBezTo>
                      <a:pt x="11956" y="3324"/>
                      <a:pt x="12175" y="3761"/>
                      <a:pt x="12314" y="4258"/>
                    </a:cubicBezTo>
                    <a:cubicBezTo>
                      <a:pt x="11857" y="3920"/>
                      <a:pt x="11439" y="3582"/>
                      <a:pt x="11041" y="3184"/>
                    </a:cubicBezTo>
                    <a:cubicBezTo>
                      <a:pt x="11021" y="3164"/>
                      <a:pt x="10962" y="3164"/>
                      <a:pt x="10942" y="3164"/>
                    </a:cubicBezTo>
                    <a:cubicBezTo>
                      <a:pt x="10842" y="2866"/>
                      <a:pt x="10723" y="2588"/>
                      <a:pt x="10564" y="2329"/>
                    </a:cubicBezTo>
                    <a:close/>
                    <a:moveTo>
                      <a:pt x="10981" y="3403"/>
                    </a:moveTo>
                    <a:lnTo>
                      <a:pt x="10981" y="3403"/>
                    </a:lnTo>
                    <a:cubicBezTo>
                      <a:pt x="11419" y="3801"/>
                      <a:pt x="11857" y="4179"/>
                      <a:pt x="12334" y="4497"/>
                    </a:cubicBezTo>
                    <a:cubicBezTo>
                      <a:pt x="12434" y="4915"/>
                      <a:pt x="12434" y="5353"/>
                      <a:pt x="12414" y="5790"/>
                    </a:cubicBezTo>
                    <a:cubicBezTo>
                      <a:pt x="11976" y="5492"/>
                      <a:pt x="11578" y="5174"/>
                      <a:pt x="11180" y="4815"/>
                    </a:cubicBezTo>
                    <a:cubicBezTo>
                      <a:pt x="11160" y="4318"/>
                      <a:pt x="11121" y="3861"/>
                      <a:pt x="10981" y="3403"/>
                    </a:cubicBezTo>
                    <a:close/>
                    <a:moveTo>
                      <a:pt x="11180" y="5074"/>
                    </a:moveTo>
                    <a:lnTo>
                      <a:pt x="11180" y="5074"/>
                    </a:lnTo>
                    <a:cubicBezTo>
                      <a:pt x="11558" y="5392"/>
                      <a:pt x="11956" y="5711"/>
                      <a:pt x="12374" y="6009"/>
                    </a:cubicBezTo>
                    <a:cubicBezTo>
                      <a:pt x="12354" y="6367"/>
                      <a:pt x="12314" y="6685"/>
                      <a:pt x="12255" y="7004"/>
                    </a:cubicBezTo>
                    <a:cubicBezTo>
                      <a:pt x="11877" y="6785"/>
                      <a:pt x="11518" y="6546"/>
                      <a:pt x="11180" y="6248"/>
                    </a:cubicBezTo>
                    <a:cubicBezTo>
                      <a:pt x="11220" y="5989"/>
                      <a:pt x="11220" y="5750"/>
                      <a:pt x="11220" y="5492"/>
                    </a:cubicBezTo>
                    <a:cubicBezTo>
                      <a:pt x="11220" y="5353"/>
                      <a:pt x="11220" y="5213"/>
                      <a:pt x="11180" y="5074"/>
                    </a:cubicBezTo>
                    <a:close/>
                    <a:moveTo>
                      <a:pt x="11160" y="6467"/>
                    </a:moveTo>
                    <a:cubicBezTo>
                      <a:pt x="11518" y="6745"/>
                      <a:pt x="11857" y="6984"/>
                      <a:pt x="12235" y="7203"/>
                    </a:cubicBezTo>
                    <a:cubicBezTo>
                      <a:pt x="12175" y="7441"/>
                      <a:pt x="12155" y="7640"/>
                      <a:pt x="12115" y="7799"/>
                    </a:cubicBezTo>
                    <a:cubicBezTo>
                      <a:pt x="12036" y="8058"/>
                      <a:pt x="11976" y="8297"/>
                      <a:pt x="11877" y="8555"/>
                    </a:cubicBezTo>
                    <a:cubicBezTo>
                      <a:pt x="11578" y="8257"/>
                      <a:pt x="11260" y="7998"/>
                      <a:pt x="10922" y="7799"/>
                    </a:cubicBezTo>
                    <a:cubicBezTo>
                      <a:pt x="11041" y="7382"/>
                      <a:pt x="11121" y="6944"/>
                      <a:pt x="11160" y="6467"/>
                    </a:cubicBezTo>
                    <a:close/>
                    <a:moveTo>
                      <a:pt x="10862" y="7978"/>
                    </a:moveTo>
                    <a:cubicBezTo>
                      <a:pt x="11220" y="8217"/>
                      <a:pt x="11538" y="8456"/>
                      <a:pt x="11797" y="8754"/>
                    </a:cubicBezTo>
                    <a:cubicBezTo>
                      <a:pt x="11678" y="9172"/>
                      <a:pt x="11518" y="9570"/>
                      <a:pt x="11260" y="9928"/>
                    </a:cubicBezTo>
                    <a:cubicBezTo>
                      <a:pt x="10962" y="9689"/>
                      <a:pt x="10643" y="9470"/>
                      <a:pt x="10345" y="9252"/>
                    </a:cubicBezTo>
                    <a:cubicBezTo>
                      <a:pt x="10564" y="8854"/>
                      <a:pt x="10743" y="8436"/>
                      <a:pt x="10862" y="7978"/>
                    </a:cubicBezTo>
                    <a:close/>
                    <a:moveTo>
                      <a:pt x="10245" y="9431"/>
                    </a:moveTo>
                    <a:cubicBezTo>
                      <a:pt x="10544" y="9649"/>
                      <a:pt x="10842" y="9868"/>
                      <a:pt x="11141" y="10067"/>
                    </a:cubicBezTo>
                    <a:cubicBezTo>
                      <a:pt x="10942" y="10425"/>
                      <a:pt x="10643" y="10684"/>
                      <a:pt x="10285" y="10942"/>
                    </a:cubicBezTo>
                    <a:cubicBezTo>
                      <a:pt x="10027" y="10763"/>
                      <a:pt x="9768" y="10584"/>
                      <a:pt x="9529" y="10366"/>
                    </a:cubicBezTo>
                    <a:cubicBezTo>
                      <a:pt x="9788" y="10087"/>
                      <a:pt x="10046" y="9769"/>
                      <a:pt x="10245" y="9431"/>
                    </a:cubicBezTo>
                    <a:close/>
                    <a:moveTo>
                      <a:pt x="6147" y="618"/>
                    </a:moveTo>
                    <a:cubicBezTo>
                      <a:pt x="6864" y="718"/>
                      <a:pt x="7600" y="976"/>
                      <a:pt x="8276" y="1294"/>
                    </a:cubicBezTo>
                    <a:cubicBezTo>
                      <a:pt x="8296" y="1334"/>
                      <a:pt x="8336" y="1394"/>
                      <a:pt x="8395" y="1414"/>
                    </a:cubicBezTo>
                    <a:cubicBezTo>
                      <a:pt x="8574" y="1493"/>
                      <a:pt x="8753" y="1573"/>
                      <a:pt x="8952" y="1653"/>
                    </a:cubicBezTo>
                    <a:lnTo>
                      <a:pt x="9171" y="1792"/>
                    </a:lnTo>
                    <a:cubicBezTo>
                      <a:pt x="10623" y="2707"/>
                      <a:pt x="10663" y="4398"/>
                      <a:pt x="10623" y="5969"/>
                    </a:cubicBezTo>
                    <a:cubicBezTo>
                      <a:pt x="10564" y="7441"/>
                      <a:pt x="10265" y="8993"/>
                      <a:pt x="9151" y="10047"/>
                    </a:cubicBezTo>
                    <a:cubicBezTo>
                      <a:pt x="9139" y="10041"/>
                      <a:pt x="9125" y="10038"/>
                      <a:pt x="9112" y="10038"/>
                    </a:cubicBezTo>
                    <a:cubicBezTo>
                      <a:pt x="9044" y="10038"/>
                      <a:pt x="8982" y="10116"/>
                      <a:pt x="9032" y="10167"/>
                    </a:cubicBezTo>
                    <a:cubicBezTo>
                      <a:pt x="8244" y="10854"/>
                      <a:pt x="7177" y="11150"/>
                      <a:pt x="6136" y="11150"/>
                    </a:cubicBezTo>
                    <a:cubicBezTo>
                      <a:pt x="5732" y="11150"/>
                      <a:pt x="5332" y="11105"/>
                      <a:pt x="4954" y="11022"/>
                    </a:cubicBezTo>
                    <a:cubicBezTo>
                      <a:pt x="2428" y="10445"/>
                      <a:pt x="518" y="8197"/>
                      <a:pt x="617" y="5571"/>
                    </a:cubicBezTo>
                    <a:cubicBezTo>
                      <a:pt x="713" y="2787"/>
                      <a:pt x="2960" y="670"/>
                      <a:pt x="5693" y="670"/>
                    </a:cubicBezTo>
                    <a:cubicBezTo>
                      <a:pt x="5791" y="670"/>
                      <a:pt x="5889" y="672"/>
                      <a:pt x="5988" y="678"/>
                    </a:cubicBezTo>
                    <a:cubicBezTo>
                      <a:pt x="6068" y="678"/>
                      <a:pt x="6108" y="658"/>
                      <a:pt x="6147" y="618"/>
                    </a:cubicBezTo>
                    <a:close/>
                    <a:moveTo>
                      <a:pt x="9390" y="10485"/>
                    </a:moveTo>
                    <a:cubicBezTo>
                      <a:pt x="9629" y="10704"/>
                      <a:pt x="9867" y="10863"/>
                      <a:pt x="10126" y="11042"/>
                    </a:cubicBezTo>
                    <a:cubicBezTo>
                      <a:pt x="9947" y="11141"/>
                      <a:pt x="9768" y="11241"/>
                      <a:pt x="9549" y="11281"/>
                    </a:cubicBezTo>
                    <a:cubicBezTo>
                      <a:pt x="9390" y="11340"/>
                      <a:pt x="9251" y="11380"/>
                      <a:pt x="9092" y="11420"/>
                    </a:cubicBezTo>
                    <a:cubicBezTo>
                      <a:pt x="8972" y="11261"/>
                      <a:pt x="8853" y="11141"/>
                      <a:pt x="8694" y="11022"/>
                    </a:cubicBezTo>
                    <a:cubicBezTo>
                      <a:pt x="8952" y="10863"/>
                      <a:pt x="9171" y="10684"/>
                      <a:pt x="9390" y="10485"/>
                    </a:cubicBezTo>
                    <a:close/>
                    <a:moveTo>
                      <a:pt x="8554" y="11141"/>
                    </a:moveTo>
                    <a:cubicBezTo>
                      <a:pt x="8674" y="11241"/>
                      <a:pt x="8793" y="11340"/>
                      <a:pt x="8893" y="11460"/>
                    </a:cubicBezTo>
                    <a:cubicBezTo>
                      <a:pt x="8614" y="11513"/>
                      <a:pt x="8327" y="11530"/>
                      <a:pt x="8037" y="11530"/>
                    </a:cubicBezTo>
                    <a:cubicBezTo>
                      <a:pt x="7891" y="11530"/>
                      <a:pt x="7746" y="11526"/>
                      <a:pt x="7600" y="11519"/>
                    </a:cubicBezTo>
                    <a:cubicBezTo>
                      <a:pt x="7958" y="11420"/>
                      <a:pt x="8256" y="11281"/>
                      <a:pt x="8554" y="11141"/>
                    </a:cubicBezTo>
                    <a:close/>
                    <a:moveTo>
                      <a:pt x="5468" y="1"/>
                    </a:moveTo>
                    <a:cubicBezTo>
                      <a:pt x="5261" y="1"/>
                      <a:pt x="5055" y="14"/>
                      <a:pt x="4854" y="41"/>
                    </a:cubicBezTo>
                    <a:cubicBezTo>
                      <a:pt x="4755" y="81"/>
                      <a:pt x="4695" y="121"/>
                      <a:pt x="4675" y="180"/>
                    </a:cubicBezTo>
                    <a:cubicBezTo>
                      <a:pt x="2069" y="678"/>
                      <a:pt x="1" y="2926"/>
                      <a:pt x="40" y="5750"/>
                    </a:cubicBezTo>
                    <a:cubicBezTo>
                      <a:pt x="100" y="8655"/>
                      <a:pt x="2229" y="11042"/>
                      <a:pt x="5014" y="11579"/>
                    </a:cubicBezTo>
                    <a:cubicBezTo>
                      <a:pt x="5053" y="11619"/>
                      <a:pt x="5093" y="11639"/>
                      <a:pt x="5153" y="11659"/>
                    </a:cubicBezTo>
                    <a:cubicBezTo>
                      <a:pt x="6097" y="11883"/>
                      <a:pt x="7097" y="12107"/>
                      <a:pt x="8082" y="12107"/>
                    </a:cubicBezTo>
                    <a:cubicBezTo>
                      <a:pt x="8758" y="12107"/>
                      <a:pt x="9427" y="12002"/>
                      <a:pt x="10066" y="11718"/>
                    </a:cubicBezTo>
                    <a:cubicBezTo>
                      <a:pt x="11459" y="11121"/>
                      <a:pt x="12135" y="9789"/>
                      <a:pt x="12533" y="8396"/>
                    </a:cubicBezTo>
                    <a:cubicBezTo>
                      <a:pt x="12951" y="6944"/>
                      <a:pt x="13309" y="4855"/>
                      <a:pt x="12652" y="3403"/>
                    </a:cubicBezTo>
                    <a:cubicBezTo>
                      <a:pt x="12155" y="2269"/>
                      <a:pt x="10484" y="1672"/>
                      <a:pt x="9271" y="1175"/>
                    </a:cubicBezTo>
                    <a:cubicBezTo>
                      <a:pt x="8157" y="507"/>
                      <a:pt x="6762" y="1"/>
                      <a:pt x="54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5" name="Google Shape;1135;p18"/>
              <p:cNvSpPr/>
              <p:nvPr/>
            </p:nvSpPr>
            <p:spPr>
              <a:xfrm>
                <a:off x="3492516" y="3082951"/>
                <a:ext cx="371566" cy="419941"/>
              </a:xfrm>
              <a:custGeom>
                <a:rect b="b" l="l" r="r" t="t"/>
                <a:pathLst>
                  <a:path extrusionOk="0" h="32328" w="28604">
                    <a:moveTo>
                      <a:pt x="20295" y="908"/>
                    </a:moveTo>
                    <a:cubicBezTo>
                      <a:pt x="21092" y="908"/>
                      <a:pt x="21880" y="951"/>
                      <a:pt x="22682" y="1039"/>
                    </a:cubicBezTo>
                    <a:cubicBezTo>
                      <a:pt x="22766" y="1047"/>
                      <a:pt x="22845" y="1049"/>
                      <a:pt x="22919" y="1049"/>
                    </a:cubicBezTo>
                    <a:cubicBezTo>
                      <a:pt x="22951" y="1049"/>
                      <a:pt x="22982" y="1048"/>
                      <a:pt x="23012" y="1048"/>
                    </a:cubicBezTo>
                    <a:cubicBezTo>
                      <a:pt x="23243" y="1048"/>
                      <a:pt x="23428" y="1063"/>
                      <a:pt x="23603" y="1311"/>
                    </a:cubicBezTo>
                    <a:cubicBezTo>
                      <a:pt x="23812" y="1603"/>
                      <a:pt x="23477" y="2461"/>
                      <a:pt x="23414" y="2817"/>
                    </a:cubicBezTo>
                    <a:cubicBezTo>
                      <a:pt x="23268" y="3528"/>
                      <a:pt x="23268" y="4261"/>
                      <a:pt x="23414" y="4972"/>
                    </a:cubicBezTo>
                    <a:cubicBezTo>
                      <a:pt x="23481" y="5185"/>
                      <a:pt x="23674" y="5305"/>
                      <a:pt x="23871" y="5305"/>
                    </a:cubicBezTo>
                    <a:cubicBezTo>
                      <a:pt x="23983" y="5305"/>
                      <a:pt x="24097" y="5265"/>
                      <a:pt x="24189" y="5181"/>
                    </a:cubicBezTo>
                    <a:cubicBezTo>
                      <a:pt x="24709" y="4679"/>
                      <a:pt x="24845" y="3991"/>
                      <a:pt x="25587" y="3991"/>
                    </a:cubicBezTo>
                    <a:cubicBezTo>
                      <a:pt x="25709" y="3991"/>
                      <a:pt x="25849" y="4010"/>
                      <a:pt x="26009" y="4052"/>
                    </a:cubicBezTo>
                    <a:cubicBezTo>
                      <a:pt x="27285" y="4365"/>
                      <a:pt x="27704" y="5997"/>
                      <a:pt x="27264" y="7065"/>
                    </a:cubicBezTo>
                    <a:lnTo>
                      <a:pt x="27264" y="7044"/>
                    </a:lnTo>
                    <a:cubicBezTo>
                      <a:pt x="27055" y="7713"/>
                      <a:pt x="26469" y="8215"/>
                      <a:pt x="25779" y="8362"/>
                    </a:cubicBezTo>
                    <a:cubicBezTo>
                      <a:pt x="25628" y="8395"/>
                      <a:pt x="24762" y="8591"/>
                      <a:pt x="24383" y="8591"/>
                    </a:cubicBezTo>
                    <a:cubicBezTo>
                      <a:pt x="24290" y="8591"/>
                      <a:pt x="24226" y="8579"/>
                      <a:pt x="24209" y="8550"/>
                    </a:cubicBezTo>
                    <a:cubicBezTo>
                      <a:pt x="24116" y="8406"/>
                      <a:pt x="23975" y="8341"/>
                      <a:pt x="23835" y="8341"/>
                    </a:cubicBezTo>
                    <a:cubicBezTo>
                      <a:pt x="23631" y="8341"/>
                      <a:pt x="23431" y="8481"/>
                      <a:pt x="23393" y="8717"/>
                    </a:cubicBezTo>
                    <a:cubicBezTo>
                      <a:pt x="23357" y="8706"/>
                      <a:pt x="23321" y="8701"/>
                      <a:pt x="23286" y="8701"/>
                    </a:cubicBezTo>
                    <a:cubicBezTo>
                      <a:pt x="23123" y="8701"/>
                      <a:pt x="22989" y="8817"/>
                      <a:pt x="22954" y="8989"/>
                    </a:cubicBezTo>
                    <a:cubicBezTo>
                      <a:pt x="22849" y="9659"/>
                      <a:pt x="23142" y="10287"/>
                      <a:pt x="23080" y="10935"/>
                    </a:cubicBezTo>
                    <a:cubicBezTo>
                      <a:pt x="23017" y="11584"/>
                      <a:pt x="22828" y="11542"/>
                      <a:pt x="22305" y="11626"/>
                    </a:cubicBezTo>
                    <a:cubicBezTo>
                      <a:pt x="22190" y="11647"/>
                      <a:pt x="22070" y="11655"/>
                      <a:pt x="21947" y="11655"/>
                    </a:cubicBezTo>
                    <a:cubicBezTo>
                      <a:pt x="21578" y="11655"/>
                      <a:pt x="21186" y="11584"/>
                      <a:pt x="20841" y="11584"/>
                    </a:cubicBezTo>
                    <a:cubicBezTo>
                      <a:pt x="20291" y="11566"/>
                      <a:pt x="19741" y="11451"/>
                      <a:pt x="19191" y="11451"/>
                    </a:cubicBezTo>
                    <a:cubicBezTo>
                      <a:pt x="19113" y="11451"/>
                      <a:pt x="19035" y="11453"/>
                      <a:pt x="18958" y="11458"/>
                    </a:cubicBezTo>
                    <a:cubicBezTo>
                      <a:pt x="18380" y="11496"/>
                      <a:pt x="17836" y="11633"/>
                      <a:pt x="17280" y="11633"/>
                    </a:cubicBezTo>
                    <a:cubicBezTo>
                      <a:pt x="17212" y="11633"/>
                      <a:pt x="17143" y="11630"/>
                      <a:pt x="17075" y="11626"/>
                    </a:cubicBezTo>
                    <a:cubicBezTo>
                      <a:pt x="17242" y="11145"/>
                      <a:pt x="17305" y="10622"/>
                      <a:pt x="17242" y="10119"/>
                    </a:cubicBezTo>
                    <a:cubicBezTo>
                      <a:pt x="17116" y="9534"/>
                      <a:pt x="17033" y="8592"/>
                      <a:pt x="16677" y="8069"/>
                    </a:cubicBezTo>
                    <a:cubicBezTo>
                      <a:pt x="16313" y="7497"/>
                      <a:pt x="15536" y="7329"/>
                      <a:pt x="14780" y="7329"/>
                    </a:cubicBezTo>
                    <a:cubicBezTo>
                      <a:pt x="14319" y="7329"/>
                      <a:pt x="13866" y="7391"/>
                      <a:pt x="13517" y="7462"/>
                    </a:cubicBezTo>
                    <a:cubicBezTo>
                      <a:pt x="12241" y="7776"/>
                      <a:pt x="11216" y="8759"/>
                      <a:pt x="10881" y="10015"/>
                    </a:cubicBezTo>
                    <a:cubicBezTo>
                      <a:pt x="10693" y="10642"/>
                      <a:pt x="10546" y="11751"/>
                      <a:pt x="10986" y="12337"/>
                    </a:cubicBezTo>
                    <a:cubicBezTo>
                      <a:pt x="10936" y="12338"/>
                      <a:pt x="10886" y="12339"/>
                      <a:pt x="10836" y="12339"/>
                    </a:cubicBezTo>
                    <a:cubicBezTo>
                      <a:pt x="10185" y="12339"/>
                      <a:pt x="9542" y="12258"/>
                      <a:pt x="8896" y="12258"/>
                    </a:cubicBezTo>
                    <a:cubicBezTo>
                      <a:pt x="8575" y="12258"/>
                      <a:pt x="8254" y="12278"/>
                      <a:pt x="7931" y="12337"/>
                    </a:cubicBezTo>
                    <a:cubicBezTo>
                      <a:pt x="7199" y="12484"/>
                      <a:pt x="6466" y="12484"/>
                      <a:pt x="5755" y="12609"/>
                    </a:cubicBezTo>
                    <a:cubicBezTo>
                      <a:pt x="5524" y="12649"/>
                      <a:pt x="5385" y="12733"/>
                      <a:pt x="5293" y="12733"/>
                    </a:cubicBezTo>
                    <a:cubicBezTo>
                      <a:pt x="5193" y="12733"/>
                      <a:pt x="5150" y="12634"/>
                      <a:pt x="5106" y="12275"/>
                    </a:cubicBezTo>
                    <a:cubicBezTo>
                      <a:pt x="5002" y="11584"/>
                      <a:pt x="5274" y="10810"/>
                      <a:pt x="5274" y="10098"/>
                    </a:cubicBezTo>
                    <a:cubicBezTo>
                      <a:pt x="5295" y="9659"/>
                      <a:pt x="5274" y="9220"/>
                      <a:pt x="5211" y="8780"/>
                    </a:cubicBezTo>
                    <a:lnTo>
                      <a:pt x="5211" y="8738"/>
                    </a:lnTo>
                    <a:cubicBezTo>
                      <a:pt x="5804" y="8697"/>
                      <a:pt x="5817" y="7816"/>
                      <a:pt x="5250" y="7816"/>
                    </a:cubicBezTo>
                    <a:cubicBezTo>
                      <a:pt x="5237" y="7816"/>
                      <a:pt x="5224" y="7817"/>
                      <a:pt x="5211" y="7818"/>
                    </a:cubicBezTo>
                    <a:cubicBezTo>
                      <a:pt x="5043" y="7839"/>
                      <a:pt x="4855" y="7881"/>
                      <a:pt x="4688" y="7943"/>
                    </a:cubicBezTo>
                    <a:cubicBezTo>
                      <a:pt x="4667" y="7943"/>
                      <a:pt x="4646" y="7964"/>
                      <a:pt x="4646" y="7964"/>
                    </a:cubicBezTo>
                    <a:cubicBezTo>
                      <a:pt x="4478" y="8048"/>
                      <a:pt x="4311" y="8153"/>
                      <a:pt x="4123" y="8257"/>
                    </a:cubicBezTo>
                    <a:cubicBezTo>
                      <a:pt x="3795" y="8441"/>
                      <a:pt x="3440" y="8528"/>
                      <a:pt x="3091" y="8528"/>
                    </a:cubicBezTo>
                    <a:cubicBezTo>
                      <a:pt x="2326" y="8528"/>
                      <a:pt x="1588" y="8111"/>
                      <a:pt x="1214" y="7378"/>
                    </a:cubicBezTo>
                    <a:cubicBezTo>
                      <a:pt x="775" y="6583"/>
                      <a:pt x="942" y="5453"/>
                      <a:pt x="1424" y="4721"/>
                    </a:cubicBezTo>
                    <a:cubicBezTo>
                      <a:pt x="1715" y="4194"/>
                      <a:pt x="2255" y="3906"/>
                      <a:pt x="2811" y="3906"/>
                    </a:cubicBezTo>
                    <a:cubicBezTo>
                      <a:pt x="3094" y="3906"/>
                      <a:pt x="3381" y="3980"/>
                      <a:pt x="3642" y="4135"/>
                    </a:cubicBezTo>
                    <a:cubicBezTo>
                      <a:pt x="3809" y="4240"/>
                      <a:pt x="3976" y="4407"/>
                      <a:pt x="4165" y="4533"/>
                    </a:cubicBezTo>
                    <a:cubicBezTo>
                      <a:pt x="4232" y="4572"/>
                      <a:pt x="4305" y="4590"/>
                      <a:pt x="4378" y="4590"/>
                    </a:cubicBezTo>
                    <a:cubicBezTo>
                      <a:pt x="4579" y="4590"/>
                      <a:pt x="4779" y="4454"/>
                      <a:pt x="4855" y="4240"/>
                    </a:cubicBezTo>
                    <a:cubicBezTo>
                      <a:pt x="4897" y="3842"/>
                      <a:pt x="4918" y="3445"/>
                      <a:pt x="4897" y="3047"/>
                    </a:cubicBezTo>
                    <a:cubicBezTo>
                      <a:pt x="4897" y="2733"/>
                      <a:pt x="4667" y="1855"/>
                      <a:pt x="4813" y="1583"/>
                    </a:cubicBezTo>
                    <a:cubicBezTo>
                      <a:pt x="4931" y="1378"/>
                      <a:pt x="5144" y="1313"/>
                      <a:pt x="5393" y="1313"/>
                    </a:cubicBezTo>
                    <a:cubicBezTo>
                      <a:pt x="5807" y="1313"/>
                      <a:pt x="6323" y="1494"/>
                      <a:pt x="6675" y="1520"/>
                    </a:cubicBezTo>
                    <a:cubicBezTo>
                      <a:pt x="7178" y="1551"/>
                      <a:pt x="7675" y="1567"/>
                      <a:pt x="8172" y="1567"/>
                    </a:cubicBezTo>
                    <a:cubicBezTo>
                      <a:pt x="8668" y="1567"/>
                      <a:pt x="9165" y="1551"/>
                      <a:pt x="9668" y="1520"/>
                    </a:cubicBezTo>
                    <a:cubicBezTo>
                      <a:pt x="9793" y="1520"/>
                      <a:pt x="10714" y="1394"/>
                      <a:pt x="11237" y="1394"/>
                    </a:cubicBezTo>
                    <a:cubicBezTo>
                      <a:pt x="11258" y="2315"/>
                      <a:pt x="11425" y="3633"/>
                      <a:pt x="11906" y="4324"/>
                    </a:cubicBezTo>
                    <a:cubicBezTo>
                      <a:pt x="12450" y="5098"/>
                      <a:pt x="13517" y="5098"/>
                      <a:pt x="14375" y="5098"/>
                    </a:cubicBezTo>
                    <a:cubicBezTo>
                      <a:pt x="16761" y="5056"/>
                      <a:pt x="17430" y="3173"/>
                      <a:pt x="16970" y="1185"/>
                    </a:cubicBezTo>
                    <a:cubicBezTo>
                      <a:pt x="17207" y="1185"/>
                      <a:pt x="17435" y="1194"/>
                      <a:pt x="17666" y="1194"/>
                    </a:cubicBezTo>
                    <a:cubicBezTo>
                      <a:pt x="17781" y="1194"/>
                      <a:pt x="17898" y="1192"/>
                      <a:pt x="18016" y="1185"/>
                    </a:cubicBezTo>
                    <a:cubicBezTo>
                      <a:pt x="18623" y="1122"/>
                      <a:pt x="19209" y="955"/>
                      <a:pt x="19815" y="913"/>
                    </a:cubicBezTo>
                    <a:cubicBezTo>
                      <a:pt x="19976" y="909"/>
                      <a:pt x="20136" y="908"/>
                      <a:pt x="20295" y="908"/>
                    </a:cubicBezTo>
                    <a:close/>
                    <a:moveTo>
                      <a:pt x="14681" y="8142"/>
                    </a:moveTo>
                    <a:cubicBezTo>
                      <a:pt x="14857" y="8142"/>
                      <a:pt x="15034" y="8153"/>
                      <a:pt x="15212" y="8173"/>
                    </a:cubicBezTo>
                    <a:lnTo>
                      <a:pt x="16049" y="8697"/>
                    </a:lnTo>
                    <a:cubicBezTo>
                      <a:pt x="16049" y="8822"/>
                      <a:pt x="16070" y="8927"/>
                      <a:pt x="16091" y="9052"/>
                    </a:cubicBezTo>
                    <a:cubicBezTo>
                      <a:pt x="16530" y="9994"/>
                      <a:pt x="16321" y="10956"/>
                      <a:pt x="16070" y="11898"/>
                    </a:cubicBezTo>
                    <a:cubicBezTo>
                      <a:pt x="15986" y="12149"/>
                      <a:pt x="16133" y="12379"/>
                      <a:pt x="16384" y="12463"/>
                    </a:cubicBezTo>
                    <a:cubicBezTo>
                      <a:pt x="16720" y="12538"/>
                      <a:pt x="17061" y="12562"/>
                      <a:pt x="17402" y="12562"/>
                    </a:cubicBezTo>
                    <a:cubicBezTo>
                      <a:pt x="18066" y="12562"/>
                      <a:pt x="18735" y="12469"/>
                      <a:pt x="19394" y="12469"/>
                    </a:cubicBezTo>
                    <a:cubicBezTo>
                      <a:pt x="19535" y="12469"/>
                      <a:pt x="19676" y="12473"/>
                      <a:pt x="19815" y="12484"/>
                    </a:cubicBezTo>
                    <a:cubicBezTo>
                      <a:pt x="20551" y="12548"/>
                      <a:pt x="21298" y="12575"/>
                      <a:pt x="22039" y="12575"/>
                    </a:cubicBezTo>
                    <a:cubicBezTo>
                      <a:pt x="22268" y="12575"/>
                      <a:pt x="22497" y="12572"/>
                      <a:pt x="22724" y="12567"/>
                    </a:cubicBezTo>
                    <a:lnTo>
                      <a:pt x="22724" y="12567"/>
                    </a:lnTo>
                    <a:cubicBezTo>
                      <a:pt x="22703" y="12609"/>
                      <a:pt x="22703" y="12651"/>
                      <a:pt x="22703" y="12693"/>
                    </a:cubicBezTo>
                    <a:cubicBezTo>
                      <a:pt x="22703" y="13551"/>
                      <a:pt x="22682" y="14409"/>
                      <a:pt x="22724" y="15246"/>
                    </a:cubicBezTo>
                    <a:cubicBezTo>
                      <a:pt x="22766" y="15622"/>
                      <a:pt x="22787" y="15999"/>
                      <a:pt x="22808" y="16355"/>
                    </a:cubicBezTo>
                    <a:cubicBezTo>
                      <a:pt x="22180" y="16045"/>
                      <a:pt x="21448" y="15843"/>
                      <a:pt x="20775" y="15843"/>
                    </a:cubicBezTo>
                    <a:cubicBezTo>
                      <a:pt x="19718" y="15843"/>
                      <a:pt x="18805" y="16339"/>
                      <a:pt x="18665" y="17694"/>
                    </a:cubicBezTo>
                    <a:cubicBezTo>
                      <a:pt x="18539" y="18824"/>
                      <a:pt x="18581" y="19953"/>
                      <a:pt x="19355" y="20853"/>
                    </a:cubicBezTo>
                    <a:cubicBezTo>
                      <a:pt x="19813" y="21413"/>
                      <a:pt x="20531" y="21876"/>
                      <a:pt x="21233" y="21876"/>
                    </a:cubicBezTo>
                    <a:cubicBezTo>
                      <a:pt x="21397" y="21876"/>
                      <a:pt x="21561" y="21850"/>
                      <a:pt x="21720" y="21795"/>
                    </a:cubicBezTo>
                    <a:cubicBezTo>
                      <a:pt x="21761" y="23029"/>
                      <a:pt x="22075" y="24243"/>
                      <a:pt x="21950" y="25456"/>
                    </a:cubicBezTo>
                    <a:cubicBezTo>
                      <a:pt x="21573" y="25456"/>
                      <a:pt x="21196" y="25498"/>
                      <a:pt x="20841" y="25561"/>
                    </a:cubicBezTo>
                    <a:cubicBezTo>
                      <a:pt x="20067" y="25749"/>
                      <a:pt x="19271" y="25917"/>
                      <a:pt x="18476" y="26000"/>
                    </a:cubicBezTo>
                    <a:cubicBezTo>
                      <a:pt x="17702" y="26063"/>
                      <a:pt x="16593" y="25896"/>
                      <a:pt x="15945" y="26482"/>
                    </a:cubicBezTo>
                    <a:cubicBezTo>
                      <a:pt x="15882" y="26544"/>
                      <a:pt x="15840" y="26649"/>
                      <a:pt x="15882" y="26754"/>
                    </a:cubicBezTo>
                    <a:cubicBezTo>
                      <a:pt x="15861" y="26795"/>
                      <a:pt x="15861" y="26837"/>
                      <a:pt x="15861" y="26900"/>
                    </a:cubicBezTo>
                    <a:cubicBezTo>
                      <a:pt x="15861" y="27674"/>
                      <a:pt x="16405" y="28197"/>
                      <a:pt x="16572" y="28930"/>
                    </a:cubicBezTo>
                    <a:cubicBezTo>
                      <a:pt x="16860" y="30151"/>
                      <a:pt x="16238" y="31310"/>
                      <a:pt x="15064" y="31310"/>
                    </a:cubicBezTo>
                    <a:cubicBezTo>
                      <a:pt x="14870" y="31310"/>
                      <a:pt x="14661" y="31279"/>
                      <a:pt x="14438" y="31210"/>
                    </a:cubicBezTo>
                    <a:cubicBezTo>
                      <a:pt x="13559" y="30959"/>
                      <a:pt x="12388" y="30060"/>
                      <a:pt x="12429" y="29076"/>
                    </a:cubicBezTo>
                    <a:cubicBezTo>
                      <a:pt x="12492" y="28114"/>
                      <a:pt x="12973" y="27256"/>
                      <a:pt x="13748" y="26691"/>
                    </a:cubicBezTo>
                    <a:cubicBezTo>
                      <a:pt x="13999" y="26523"/>
                      <a:pt x="14041" y="26168"/>
                      <a:pt x="13831" y="25938"/>
                    </a:cubicBezTo>
                    <a:cubicBezTo>
                      <a:pt x="13503" y="25525"/>
                      <a:pt x="13052" y="25400"/>
                      <a:pt x="12562" y="25400"/>
                    </a:cubicBezTo>
                    <a:cubicBezTo>
                      <a:pt x="11836" y="25400"/>
                      <a:pt x="11025" y="25674"/>
                      <a:pt x="10400" y="25687"/>
                    </a:cubicBezTo>
                    <a:cubicBezTo>
                      <a:pt x="10368" y="25688"/>
                      <a:pt x="10336" y="25688"/>
                      <a:pt x="10304" y="25688"/>
                    </a:cubicBezTo>
                    <a:cubicBezTo>
                      <a:pt x="9792" y="25688"/>
                      <a:pt x="9279" y="25539"/>
                      <a:pt x="8747" y="25519"/>
                    </a:cubicBezTo>
                    <a:cubicBezTo>
                      <a:pt x="8140" y="25498"/>
                      <a:pt x="7491" y="25519"/>
                      <a:pt x="6864" y="25477"/>
                    </a:cubicBezTo>
                    <a:cubicBezTo>
                      <a:pt x="7010" y="24682"/>
                      <a:pt x="6696" y="23929"/>
                      <a:pt x="6655" y="23113"/>
                    </a:cubicBezTo>
                    <a:cubicBezTo>
                      <a:pt x="6634" y="22548"/>
                      <a:pt x="6424" y="21586"/>
                      <a:pt x="6466" y="20916"/>
                    </a:cubicBezTo>
                    <a:lnTo>
                      <a:pt x="6466" y="20916"/>
                    </a:lnTo>
                    <a:cubicBezTo>
                      <a:pt x="7052" y="21104"/>
                      <a:pt x="7533" y="21606"/>
                      <a:pt x="8203" y="21627"/>
                    </a:cubicBezTo>
                    <a:cubicBezTo>
                      <a:pt x="8250" y="21632"/>
                      <a:pt x="8296" y="21634"/>
                      <a:pt x="8342" y="21634"/>
                    </a:cubicBezTo>
                    <a:cubicBezTo>
                      <a:pt x="8751" y="21634"/>
                      <a:pt x="9137" y="21470"/>
                      <a:pt x="9437" y="21188"/>
                    </a:cubicBezTo>
                    <a:cubicBezTo>
                      <a:pt x="10484" y="20330"/>
                      <a:pt x="10504" y="19012"/>
                      <a:pt x="10421" y="17756"/>
                    </a:cubicBezTo>
                    <a:cubicBezTo>
                      <a:pt x="10358" y="16710"/>
                      <a:pt x="9898" y="16376"/>
                      <a:pt x="8977" y="16083"/>
                    </a:cubicBezTo>
                    <a:cubicBezTo>
                      <a:pt x="8519" y="15954"/>
                      <a:pt x="8046" y="15778"/>
                      <a:pt x="7556" y="15778"/>
                    </a:cubicBezTo>
                    <a:cubicBezTo>
                      <a:pt x="7486" y="15778"/>
                      <a:pt x="7416" y="15782"/>
                      <a:pt x="7345" y="15790"/>
                    </a:cubicBezTo>
                    <a:cubicBezTo>
                      <a:pt x="6947" y="15873"/>
                      <a:pt x="6571" y="16020"/>
                      <a:pt x="6257" y="16250"/>
                    </a:cubicBezTo>
                    <a:cubicBezTo>
                      <a:pt x="6215" y="15811"/>
                      <a:pt x="6194" y="15371"/>
                      <a:pt x="6111" y="14953"/>
                    </a:cubicBezTo>
                    <a:cubicBezTo>
                      <a:pt x="6027" y="14513"/>
                      <a:pt x="5964" y="14053"/>
                      <a:pt x="5901" y="13593"/>
                    </a:cubicBezTo>
                    <a:cubicBezTo>
                      <a:pt x="6320" y="13530"/>
                      <a:pt x="6738" y="13488"/>
                      <a:pt x="7178" y="13425"/>
                    </a:cubicBezTo>
                    <a:cubicBezTo>
                      <a:pt x="7934" y="13315"/>
                      <a:pt x="8536" y="13193"/>
                      <a:pt x="9225" y="13193"/>
                    </a:cubicBezTo>
                    <a:cubicBezTo>
                      <a:pt x="9451" y="13193"/>
                      <a:pt x="9686" y="13206"/>
                      <a:pt x="9940" y="13237"/>
                    </a:cubicBezTo>
                    <a:cubicBezTo>
                      <a:pt x="10210" y="13272"/>
                      <a:pt x="10444" y="13307"/>
                      <a:pt x="10668" y="13307"/>
                    </a:cubicBezTo>
                    <a:cubicBezTo>
                      <a:pt x="10980" y="13307"/>
                      <a:pt x="11272" y="13239"/>
                      <a:pt x="11613" y="13007"/>
                    </a:cubicBezTo>
                    <a:cubicBezTo>
                      <a:pt x="11865" y="12839"/>
                      <a:pt x="11823" y="12379"/>
                      <a:pt x="11551" y="12316"/>
                    </a:cubicBezTo>
                    <a:cubicBezTo>
                      <a:pt x="11279" y="10433"/>
                      <a:pt x="11969" y="8362"/>
                      <a:pt x="14166" y="8173"/>
                    </a:cubicBezTo>
                    <a:cubicBezTo>
                      <a:pt x="14334" y="8153"/>
                      <a:pt x="14506" y="8142"/>
                      <a:pt x="14681" y="8142"/>
                    </a:cubicBezTo>
                    <a:close/>
                    <a:moveTo>
                      <a:pt x="21128" y="1"/>
                    </a:moveTo>
                    <a:cubicBezTo>
                      <a:pt x="20886" y="1"/>
                      <a:pt x="20644" y="5"/>
                      <a:pt x="20401" y="13"/>
                    </a:cubicBezTo>
                    <a:cubicBezTo>
                      <a:pt x="19774" y="34"/>
                      <a:pt x="19146" y="97"/>
                      <a:pt x="18539" y="202"/>
                    </a:cubicBezTo>
                    <a:cubicBezTo>
                      <a:pt x="17786" y="306"/>
                      <a:pt x="17033" y="264"/>
                      <a:pt x="16279" y="369"/>
                    </a:cubicBezTo>
                    <a:cubicBezTo>
                      <a:pt x="16028" y="432"/>
                      <a:pt x="15903" y="683"/>
                      <a:pt x="15966" y="913"/>
                    </a:cubicBezTo>
                    <a:cubicBezTo>
                      <a:pt x="16175" y="1562"/>
                      <a:pt x="16363" y="2294"/>
                      <a:pt x="16217" y="2984"/>
                    </a:cubicBezTo>
                    <a:cubicBezTo>
                      <a:pt x="15986" y="4135"/>
                      <a:pt x="15045" y="4282"/>
                      <a:pt x="14041" y="4303"/>
                    </a:cubicBezTo>
                    <a:cubicBezTo>
                      <a:pt x="13963" y="4306"/>
                      <a:pt x="13889" y="4308"/>
                      <a:pt x="13818" y="4308"/>
                    </a:cubicBezTo>
                    <a:cubicBezTo>
                      <a:pt x="12966" y="4308"/>
                      <a:pt x="12542" y="4058"/>
                      <a:pt x="12137" y="3131"/>
                    </a:cubicBezTo>
                    <a:cubicBezTo>
                      <a:pt x="11906" y="2566"/>
                      <a:pt x="11760" y="2001"/>
                      <a:pt x="11655" y="1415"/>
                    </a:cubicBezTo>
                    <a:cubicBezTo>
                      <a:pt x="11885" y="1080"/>
                      <a:pt x="11572" y="871"/>
                      <a:pt x="11216" y="767"/>
                    </a:cubicBezTo>
                    <a:cubicBezTo>
                      <a:pt x="10749" y="621"/>
                      <a:pt x="10236" y="576"/>
                      <a:pt x="9707" y="576"/>
                    </a:cubicBezTo>
                    <a:cubicBezTo>
                      <a:pt x="8899" y="576"/>
                      <a:pt x="8055" y="679"/>
                      <a:pt x="7282" y="679"/>
                    </a:cubicBezTo>
                    <a:cubicBezTo>
                      <a:pt x="7111" y="679"/>
                      <a:pt x="6943" y="674"/>
                      <a:pt x="6780" y="662"/>
                    </a:cubicBezTo>
                    <a:cubicBezTo>
                      <a:pt x="6301" y="621"/>
                      <a:pt x="5696" y="418"/>
                      <a:pt x="5142" y="418"/>
                    </a:cubicBezTo>
                    <a:cubicBezTo>
                      <a:pt x="4849" y="418"/>
                      <a:pt x="4571" y="475"/>
                      <a:pt x="4332" y="641"/>
                    </a:cubicBezTo>
                    <a:cubicBezTo>
                      <a:pt x="3642" y="1122"/>
                      <a:pt x="3851" y="2273"/>
                      <a:pt x="3934" y="3215"/>
                    </a:cubicBezTo>
                    <a:cubicBezTo>
                      <a:pt x="3767" y="3068"/>
                      <a:pt x="3558" y="2984"/>
                      <a:pt x="3349" y="2922"/>
                    </a:cubicBezTo>
                    <a:cubicBezTo>
                      <a:pt x="3211" y="2899"/>
                      <a:pt x="3073" y="2889"/>
                      <a:pt x="2937" y="2889"/>
                    </a:cubicBezTo>
                    <a:cubicBezTo>
                      <a:pt x="2430" y="2889"/>
                      <a:pt x="1936" y="3039"/>
                      <a:pt x="1507" y="3319"/>
                    </a:cubicBezTo>
                    <a:cubicBezTo>
                      <a:pt x="503" y="3968"/>
                      <a:pt x="22" y="5244"/>
                      <a:pt x="22" y="6416"/>
                    </a:cubicBezTo>
                    <a:cubicBezTo>
                      <a:pt x="1" y="7588"/>
                      <a:pt x="796" y="8738"/>
                      <a:pt x="1863" y="9262"/>
                    </a:cubicBezTo>
                    <a:cubicBezTo>
                      <a:pt x="2226" y="9460"/>
                      <a:pt x="2628" y="9553"/>
                      <a:pt x="3029" y="9553"/>
                    </a:cubicBezTo>
                    <a:cubicBezTo>
                      <a:pt x="3136" y="9553"/>
                      <a:pt x="3243" y="9547"/>
                      <a:pt x="3349" y="9534"/>
                    </a:cubicBezTo>
                    <a:cubicBezTo>
                      <a:pt x="3788" y="9471"/>
                      <a:pt x="4165" y="9199"/>
                      <a:pt x="4541" y="9010"/>
                    </a:cubicBezTo>
                    <a:lnTo>
                      <a:pt x="4541" y="9157"/>
                    </a:lnTo>
                    <a:cubicBezTo>
                      <a:pt x="4541" y="9806"/>
                      <a:pt x="4499" y="10454"/>
                      <a:pt x="4374" y="11103"/>
                    </a:cubicBezTo>
                    <a:cubicBezTo>
                      <a:pt x="4269" y="11772"/>
                      <a:pt x="4039" y="12839"/>
                      <a:pt x="4499" y="13446"/>
                    </a:cubicBezTo>
                    <a:cubicBezTo>
                      <a:pt x="4646" y="13655"/>
                      <a:pt x="4876" y="13781"/>
                      <a:pt x="5127" y="13802"/>
                    </a:cubicBezTo>
                    <a:cubicBezTo>
                      <a:pt x="5159" y="13812"/>
                      <a:pt x="5185" y="13818"/>
                      <a:pt x="5208" y="13818"/>
                    </a:cubicBezTo>
                    <a:cubicBezTo>
                      <a:pt x="5232" y="13818"/>
                      <a:pt x="5253" y="13812"/>
                      <a:pt x="5274" y="13802"/>
                    </a:cubicBezTo>
                    <a:lnTo>
                      <a:pt x="5274" y="13802"/>
                    </a:lnTo>
                    <a:cubicBezTo>
                      <a:pt x="5253" y="14911"/>
                      <a:pt x="5315" y="15999"/>
                      <a:pt x="5420" y="17087"/>
                    </a:cubicBezTo>
                    <a:cubicBezTo>
                      <a:pt x="5436" y="17355"/>
                      <a:pt x="5654" y="17552"/>
                      <a:pt x="5894" y="17552"/>
                    </a:cubicBezTo>
                    <a:cubicBezTo>
                      <a:pt x="5973" y="17552"/>
                      <a:pt x="6054" y="17531"/>
                      <a:pt x="6131" y="17484"/>
                    </a:cubicBezTo>
                    <a:cubicBezTo>
                      <a:pt x="6770" y="17149"/>
                      <a:pt x="7140" y="16875"/>
                      <a:pt x="7744" y="16875"/>
                    </a:cubicBezTo>
                    <a:cubicBezTo>
                      <a:pt x="7932" y="16875"/>
                      <a:pt x="8143" y="16902"/>
                      <a:pt x="8391" y="16961"/>
                    </a:cubicBezTo>
                    <a:cubicBezTo>
                      <a:pt x="9437" y="17233"/>
                      <a:pt x="9500" y="17484"/>
                      <a:pt x="9479" y="18593"/>
                    </a:cubicBezTo>
                    <a:cubicBezTo>
                      <a:pt x="9479" y="19548"/>
                      <a:pt x="9247" y="20720"/>
                      <a:pt x="8274" y="20720"/>
                    </a:cubicBezTo>
                    <a:cubicBezTo>
                      <a:pt x="8117" y="20720"/>
                      <a:pt x="7940" y="20690"/>
                      <a:pt x="7743" y="20623"/>
                    </a:cubicBezTo>
                    <a:cubicBezTo>
                      <a:pt x="7136" y="20393"/>
                      <a:pt x="6759" y="20016"/>
                      <a:pt x="6090" y="19974"/>
                    </a:cubicBezTo>
                    <a:cubicBezTo>
                      <a:pt x="5880" y="19974"/>
                      <a:pt x="5713" y="20100"/>
                      <a:pt x="5650" y="20309"/>
                    </a:cubicBezTo>
                    <a:cubicBezTo>
                      <a:pt x="5336" y="21146"/>
                      <a:pt x="5734" y="22109"/>
                      <a:pt x="5755" y="22966"/>
                    </a:cubicBezTo>
                    <a:cubicBezTo>
                      <a:pt x="5713" y="23950"/>
                      <a:pt x="5901" y="24912"/>
                      <a:pt x="6278" y="25812"/>
                    </a:cubicBezTo>
                    <a:cubicBezTo>
                      <a:pt x="6309" y="25904"/>
                      <a:pt x="6406" y="25962"/>
                      <a:pt x="6506" y="25962"/>
                    </a:cubicBezTo>
                    <a:cubicBezTo>
                      <a:pt x="6542" y="25962"/>
                      <a:pt x="6579" y="25954"/>
                      <a:pt x="6613" y="25938"/>
                    </a:cubicBezTo>
                    <a:cubicBezTo>
                      <a:pt x="7450" y="26293"/>
                      <a:pt x="8517" y="26314"/>
                      <a:pt x="9375" y="26482"/>
                    </a:cubicBezTo>
                    <a:cubicBezTo>
                      <a:pt x="9719" y="26553"/>
                      <a:pt x="10077" y="26590"/>
                      <a:pt x="10433" y="26590"/>
                    </a:cubicBezTo>
                    <a:cubicBezTo>
                      <a:pt x="10704" y="26590"/>
                      <a:pt x="10975" y="26569"/>
                      <a:pt x="11237" y="26523"/>
                    </a:cubicBezTo>
                    <a:cubicBezTo>
                      <a:pt x="11489" y="26490"/>
                      <a:pt x="11972" y="26375"/>
                      <a:pt x="12391" y="26375"/>
                    </a:cubicBezTo>
                    <a:cubicBezTo>
                      <a:pt x="12493" y="26375"/>
                      <a:pt x="12591" y="26382"/>
                      <a:pt x="12681" y="26398"/>
                    </a:cubicBezTo>
                    <a:cubicBezTo>
                      <a:pt x="11906" y="27151"/>
                      <a:pt x="11446" y="28156"/>
                      <a:pt x="11404" y="29244"/>
                    </a:cubicBezTo>
                    <a:cubicBezTo>
                      <a:pt x="11362" y="30541"/>
                      <a:pt x="12785" y="31608"/>
                      <a:pt x="13810" y="32047"/>
                    </a:cubicBezTo>
                    <a:cubicBezTo>
                      <a:pt x="14229" y="32231"/>
                      <a:pt x="14666" y="32327"/>
                      <a:pt x="15093" y="32327"/>
                    </a:cubicBezTo>
                    <a:cubicBezTo>
                      <a:pt x="15879" y="32327"/>
                      <a:pt x="16629" y="32000"/>
                      <a:pt x="17158" y="31294"/>
                    </a:cubicBezTo>
                    <a:cubicBezTo>
                      <a:pt x="17493" y="30834"/>
                      <a:pt x="17681" y="30269"/>
                      <a:pt x="17639" y="29683"/>
                    </a:cubicBezTo>
                    <a:cubicBezTo>
                      <a:pt x="17639" y="29223"/>
                      <a:pt x="17556" y="28762"/>
                      <a:pt x="17409" y="28344"/>
                    </a:cubicBezTo>
                    <a:cubicBezTo>
                      <a:pt x="17242" y="27884"/>
                      <a:pt x="16844" y="27444"/>
                      <a:pt x="16802" y="26963"/>
                    </a:cubicBezTo>
                    <a:cubicBezTo>
                      <a:pt x="16782" y="26921"/>
                      <a:pt x="16782" y="26900"/>
                      <a:pt x="16782" y="26879"/>
                    </a:cubicBezTo>
                    <a:cubicBezTo>
                      <a:pt x="16919" y="26870"/>
                      <a:pt x="17071" y="26867"/>
                      <a:pt x="17230" y="26867"/>
                    </a:cubicBezTo>
                    <a:cubicBezTo>
                      <a:pt x="17586" y="26867"/>
                      <a:pt x="17981" y="26883"/>
                      <a:pt x="18335" y="26883"/>
                    </a:cubicBezTo>
                    <a:cubicBezTo>
                      <a:pt x="18549" y="26883"/>
                      <a:pt x="18749" y="26877"/>
                      <a:pt x="18916" y="26858"/>
                    </a:cubicBezTo>
                    <a:cubicBezTo>
                      <a:pt x="20067" y="26712"/>
                      <a:pt x="21196" y="26544"/>
                      <a:pt x="22347" y="26419"/>
                    </a:cubicBezTo>
                    <a:cubicBezTo>
                      <a:pt x="22556" y="26419"/>
                      <a:pt x="22745" y="26272"/>
                      <a:pt x="22808" y="26084"/>
                    </a:cubicBezTo>
                    <a:cubicBezTo>
                      <a:pt x="23142" y="24473"/>
                      <a:pt x="22661" y="23008"/>
                      <a:pt x="22703" y="21397"/>
                    </a:cubicBezTo>
                    <a:cubicBezTo>
                      <a:pt x="22715" y="21086"/>
                      <a:pt x="22476" y="20930"/>
                      <a:pt x="22231" y="20930"/>
                    </a:cubicBezTo>
                    <a:cubicBezTo>
                      <a:pt x="22065" y="20930"/>
                      <a:pt x="21896" y="21002"/>
                      <a:pt x="21803" y="21146"/>
                    </a:cubicBezTo>
                    <a:cubicBezTo>
                      <a:pt x="20088" y="21062"/>
                      <a:pt x="19481" y="19577"/>
                      <a:pt x="19585" y="18008"/>
                    </a:cubicBezTo>
                    <a:cubicBezTo>
                      <a:pt x="19658" y="17264"/>
                      <a:pt x="19967" y="16803"/>
                      <a:pt x="20675" y="16803"/>
                    </a:cubicBezTo>
                    <a:cubicBezTo>
                      <a:pt x="20784" y="16803"/>
                      <a:pt x="20901" y="16814"/>
                      <a:pt x="21029" y="16836"/>
                    </a:cubicBezTo>
                    <a:cubicBezTo>
                      <a:pt x="21678" y="16940"/>
                      <a:pt x="22305" y="17150"/>
                      <a:pt x="22849" y="17484"/>
                    </a:cubicBezTo>
                    <a:cubicBezTo>
                      <a:pt x="22928" y="17527"/>
                      <a:pt x="23011" y="17548"/>
                      <a:pt x="23091" y="17548"/>
                    </a:cubicBezTo>
                    <a:cubicBezTo>
                      <a:pt x="23248" y="17548"/>
                      <a:pt x="23394" y="17469"/>
                      <a:pt x="23477" y="17317"/>
                    </a:cubicBezTo>
                    <a:cubicBezTo>
                      <a:pt x="23791" y="16857"/>
                      <a:pt x="23728" y="16313"/>
                      <a:pt x="23707" y="15748"/>
                    </a:cubicBezTo>
                    <a:cubicBezTo>
                      <a:pt x="23645" y="14743"/>
                      <a:pt x="23665" y="13739"/>
                      <a:pt x="23665" y="12714"/>
                    </a:cubicBezTo>
                    <a:cubicBezTo>
                      <a:pt x="23665" y="12651"/>
                      <a:pt x="23665" y="12567"/>
                      <a:pt x="23624" y="12505"/>
                    </a:cubicBezTo>
                    <a:cubicBezTo>
                      <a:pt x="23791" y="12463"/>
                      <a:pt x="23917" y="12337"/>
                      <a:pt x="23958" y="12170"/>
                    </a:cubicBezTo>
                    <a:cubicBezTo>
                      <a:pt x="24126" y="11249"/>
                      <a:pt x="24084" y="10308"/>
                      <a:pt x="23854" y="9408"/>
                    </a:cubicBezTo>
                    <a:lnTo>
                      <a:pt x="23854" y="9408"/>
                    </a:lnTo>
                    <a:cubicBezTo>
                      <a:pt x="24042" y="9495"/>
                      <a:pt x="24273" y="9527"/>
                      <a:pt x="24515" y="9527"/>
                    </a:cubicBezTo>
                    <a:cubicBezTo>
                      <a:pt x="24971" y="9527"/>
                      <a:pt x="25464" y="9414"/>
                      <a:pt x="25779" y="9345"/>
                    </a:cubicBezTo>
                    <a:cubicBezTo>
                      <a:pt x="27118" y="9031"/>
                      <a:pt x="27997" y="8257"/>
                      <a:pt x="28310" y="6855"/>
                    </a:cubicBezTo>
                    <a:cubicBezTo>
                      <a:pt x="28603" y="5432"/>
                      <a:pt x="27934" y="3968"/>
                      <a:pt x="26637" y="3298"/>
                    </a:cubicBezTo>
                    <a:cubicBezTo>
                      <a:pt x="26315" y="3138"/>
                      <a:pt x="25957" y="3057"/>
                      <a:pt x="25597" y="3057"/>
                    </a:cubicBezTo>
                    <a:cubicBezTo>
                      <a:pt x="25348" y="3057"/>
                      <a:pt x="25098" y="3096"/>
                      <a:pt x="24858" y="3173"/>
                    </a:cubicBezTo>
                    <a:cubicBezTo>
                      <a:pt x="24628" y="3277"/>
                      <a:pt x="24398" y="3424"/>
                      <a:pt x="24251" y="3612"/>
                    </a:cubicBezTo>
                    <a:cubicBezTo>
                      <a:pt x="24293" y="2587"/>
                      <a:pt x="24607" y="1562"/>
                      <a:pt x="24419" y="515"/>
                    </a:cubicBezTo>
                    <a:cubicBezTo>
                      <a:pt x="24377" y="369"/>
                      <a:pt x="24251" y="243"/>
                      <a:pt x="24105" y="222"/>
                    </a:cubicBezTo>
                    <a:cubicBezTo>
                      <a:pt x="23112" y="71"/>
                      <a:pt x="22120" y="1"/>
                      <a:pt x="2112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36" name="Google Shape;1136;p18"/>
          <p:cNvGrpSpPr/>
          <p:nvPr/>
        </p:nvGrpSpPr>
        <p:grpSpPr>
          <a:xfrm>
            <a:off x="6009152" y="2939175"/>
            <a:ext cx="1288200" cy="1061425"/>
            <a:chOff x="6009152" y="2939175"/>
            <a:chExt cx="1288200" cy="1061425"/>
          </a:xfrm>
        </p:grpSpPr>
        <p:sp>
          <p:nvSpPr>
            <p:cNvPr id="1137" name="Google Shape;1137;p18"/>
            <p:cNvSpPr/>
            <p:nvPr/>
          </p:nvSpPr>
          <p:spPr>
            <a:xfrm rot="549961">
              <a:off x="6833605" y="2985103"/>
              <a:ext cx="167825" cy="800468"/>
            </a:xfrm>
            <a:custGeom>
              <a:rect b="b" l="l" r="r" t="t"/>
              <a:pathLst>
                <a:path extrusionOk="0" h="30710" w="6438">
                  <a:moveTo>
                    <a:pt x="1345" y="26286"/>
                  </a:moveTo>
                  <a:cubicBezTo>
                    <a:pt x="1385" y="26345"/>
                    <a:pt x="1425" y="26385"/>
                    <a:pt x="1504" y="26445"/>
                  </a:cubicBezTo>
                  <a:cubicBezTo>
                    <a:pt x="1425" y="26445"/>
                    <a:pt x="1365" y="26445"/>
                    <a:pt x="1305" y="26485"/>
                  </a:cubicBezTo>
                  <a:cubicBezTo>
                    <a:pt x="1305" y="26425"/>
                    <a:pt x="1305" y="26365"/>
                    <a:pt x="1345" y="26286"/>
                  </a:cubicBezTo>
                  <a:close/>
                  <a:moveTo>
                    <a:pt x="861" y="0"/>
                  </a:moveTo>
                  <a:cubicBezTo>
                    <a:pt x="678" y="0"/>
                    <a:pt x="517" y="267"/>
                    <a:pt x="669" y="465"/>
                  </a:cubicBezTo>
                  <a:cubicBezTo>
                    <a:pt x="3474" y="3966"/>
                    <a:pt x="5045" y="8422"/>
                    <a:pt x="5284" y="12898"/>
                  </a:cubicBezTo>
                  <a:cubicBezTo>
                    <a:pt x="5403" y="15245"/>
                    <a:pt x="5185" y="17593"/>
                    <a:pt x="4667" y="19900"/>
                  </a:cubicBezTo>
                  <a:cubicBezTo>
                    <a:pt x="4409" y="20994"/>
                    <a:pt x="4110" y="22088"/>
                    <a:pt x="3752" y="23163"/>
                  </a:cubicBezTo>
                  <a:cubicBezTo>
                    <a:pt x="3394" y="24197"/>
                    <a:pt x="2857" y="25192"/>
                    <a:pt x="2559" y="26266"/>
                  </a:cubicBezTo>
                  <a:cubicBezTo>
                    <a:pt x="2499" y="26246"/>
                    <a:pt x="2459" y="26186"/>
                    <a:pt x="2380" y="26166"/>
                  </a:cubicBezTo>
                  <a:cubicBezTo>
                    <a:pt x="2117" y="26016"/>
                    <a:pt x="1679" y="25584"/>
                    <a:pt x="1329" y="25584"/>
                  </a:cubicBezTo>
                  <a:cubicBezTo>
                    <a:pt x="1308" y="25584"/>
                    <a:pt x="1287" y="25586"/>
                    <a:pt x="1266" y="25589"/>
                  </a:cubicBezTo>
                  <a:cubicBezTo>
                    <a:pt x="1126" y="25629"/>
                    <a:pt x="1067" y="25689"/>
                    <a:pt x="1027" y="25788"/>
                  </a:cubicBezTo>
                  <a:cubicBezTo>
                    <a:pt x="908" y="25788"/>
                    <a:pt x="768" y="25848"/>
                    <a:pt x="709" y="26007"/>
                  </a:cubicBezTo>
                  <a:cubicBezTo>
                    <a:pt x="291" y="27340"/>
                    <a:pt x="72" y="28832"/>
                    <a:pt x="12" y="30244"/>
                  </a:cubicBezTo>
                  <a:cubicBezTo>
                    <a:pt x="0" y="30547"/>
                    <a:pt x="246" y="30710"/>
                    <a:pt x="495" y="30710"/>
                  </a:cubicBezTo>
                  <a:cubicBezTo>
                    <a:pt x="654" y="30710"/>
                    <a:pt x="814" y="30643"/>
                    <a:pt x="908" y="30503"/>
                  </a:cubicBezTo>
                  <a:cubicBezTo>
                    <a:pt x="1544" y="29548"/>
                    <a:pt x="2260" y="28713"/>
                    <a:pt x="3076" y="27917"/>
                  </a:cubicBezTo>
                  <a:cubicBezTo>
                    <a:pt x="3175" y="27817"/>
                    <a:pt x="3235" y="27698"/>
                    <a:pt x="3235" y="27559"/>
                  </a:cubicBezTo>
                  <a:lnTo>
                    <a:pt x="3255" y="27559"/>
                  </a:lnTo>
                  <a:cubicBezTo>
                    <a:pt x="3494" y="27499"/>
                    <a:pt x="3593" y="27260"/>
                    <a:pt x="3553" y="27022"/>
                  </a:cubicBezTo>
                  <a:cubicBezTo>
                    <a:pt x="3533" y="26843"/>
                    <a:pt x="3394" y="26763"/>
                    <a:pt x="3275" y="26703"/>
                  </a:cubicBezTo>
                  <a:cubicBezTo>
                    <a:pt x="4628" y="24774"/>
                    <a:pt x="5244" y="21969"/>
                    <a:pt x="5682" y="19741"/>
                  </a:cubicBezTo>
                  <a:cubicBezTo>
                    <a:pt x="6239" y="17274"/>
                    <a:pt x="6438" y="14748"/>
                    <a:pt x="6199" y="12261"/>
                  </a:cubicBezTo>
                  <a:cubicBezTo>
                    <a:pt x="5801" y="7746"/>
                    <a:pt x="4071" y="3489"/>
                    <a:pt x="1027" y="87"/>
                  </a:cubicBezTo>
                  <a:cubicBezTo>
                    <a:pt x="975" y="26"/>
                    <a:pt x="917" y="0"/>
                    <a:pt x="8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18"/>
            <p:cNvSpPr txBox="1"/>
            <p:nvPr/>
          </p:nvSpPr>
          <p:spPr>
            <a:xfrm>
              <a:off x="6009152" y="3731500"/>
              <a:ext cx="12882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404040"/>
                  </a:solidFill>
                  <a:latin typeface="Gochi Hand"/>
                  <a:ea typeface="Gochi Hand"/>
                  <a:cs typeface="Gochi Hand"/>
                  <a:sym typeface="Gochi Hand"/>
                </a:rPr>
                <a:t>Fortaleza 5</a:t>
              </a:r>
              <a:endParaRPr sz="1600">
                <a:solidFill>
                  <a:srgbClr val="404040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grpSp>
          <p:nvGrpSpPr>
            <p:cNvPr id="1139" name="Google Shape;1139;p18"/>
            <p:cNvGrpSpPr/>
            <p:nvPr/>
          </p:nvGrpSpPr>
          <p:grpSpPr>
            <a:xfrm>
              <a:off x="6181351" y="2939175"/>
              <a:ext cx="759511" cy="690916"/>
              <a:chOff x="6181351" y="2939175"/>
              <a:chExt cx="759511" cy="690916"/>
            </a:xfrm>
          </p:grpSpPr>
          <p:sp>
            <p:nvSpPr>
              <p:cNvPr id="1140" name="Google Shape;1140;p18"/>
              <p:cNvSpPr/>
              <p:nvPr/>
            </p:nvSpPr>
            <p:spPr>
              <a:xfrm>
                <a:off x="6181351" y="2939175"/>
                <a:ext cx="759511" cy="690916"/>
              </a:xfrm>
              <a:custGeom>
                <a:rect b="b" l="l" r="r" t="t"/>
                <a:pathLst>
                  <a:path extrusionOk="0" h="12107" w="13309">
                    <a:moveTo>
                      <a:pt x="10564" y="2329"/>
                    </a:moveTo>
                    <a:cubicBezTo>
                      <a:pt x="10962" y="2528"/>
                      <a:pt x="11339" y="2767"/>
                      <a:pt x="11638" y="3005"/>
                    </a:cubicBezTo>
                    <a:cubicBezTo>
                      <a:pt x="11956" y="3324"/>
                      <a:pt x="12175" y="3761"/>
                      <a:pt x="12314" y="4258"/>
                    </a:cubicBezTo>
                    <a:cubicBezTo>
                      <a:pt x="11857" y="3920"/>
                      <a:pt x="11439" y="3582"/>
                      <a:pt x="11041" y="3184"/>
                    </a:cubicBezTo>
                    <a:cubicBezTo>
                      <a:pt x="11021" y="3164"/>
                      <a:pt x="10962" y="3164"/>
                      <a:pt x="10942" y="3164"/>
                    </a:cubicBezTo>
                    <a:cubicBezTo>
                      <a:pt x="10842" y="2866"/>
                      <a:pt x="10723" y="2588"/>
                      <a:pt x="10564" y="2329"/>
                    </a:cubicBezTo>
                    <a:close/>
                    <a:moveTo>
                      <a:pt x="10981" y="3403"/>
                    </a:moveTo>
                    <a:lnTo>
                      <a:pt x="10981" y="3403"/>
                    </a:lnTo>
                    <a:cubicBezTo>
                      <a:pt x="11419" y="3801"/>
                      <a:pt x="11857" y="4179"/>
                      <a:pt x="12334" y="4497"/>
                    </a:cubicBezTo>
                    <a:cubicBezTo>
                      <a:pt x="12434" y="4915"/>
                      <a:pt x="12434" y="5353"/>
                      <a:pt x="12414" y="5790"/>
                    </a:cubicBezTo>
                    <a:cubicBezTo>
                      <a:pt x="11976" y="5492"/>
                      <a:pt x="11578" y="5174"/>
                      <a:pt x="11180" y="4815"/>
                    </a:cubicBezTo>
                    <a:cubicBezTo>
                      <a:pt x="11160" y="4318"/>
                      <a:pt x="11121" y="3861"/>
                      <a:pt x="10981" y="3403"/>
                    </a:cubicBezTo>
                    <a:close/>
                    <a:moveTo>
                      <a:pt x="11180" y="5074"/>
                    </a:moveTo>
                    <a:lnTo>
                      <a:pt x="11180" y="5074"/>
                    </a:lnTo>
                    <a:cubicBezTo>
                      <a:pt x="11558" y="5392"/>
                      <a:pt x="11956" y="5711"/>
                      <a:pt x="12374" y="6009"/>
                    </a:cubicBezTo>
                    <a:cubicBezTo>
                      <a:pt x="12354" y="6367"/>
                      <a:pt x="12314" y="6685"/>
                      <a:pt x="12255" y="7004"/>
                    </a:cubicBezTo>
                    <a:cubicBezTo>
                      <a:pt x="11877" y="6785"/>
                      <a:pt x="11518" y="6546"/>
                      <a:pt x="11180" y="6248"/>
                    </a:cubicBezTo>
                    <a:cubicBezTo>
                      <a:pt x="11220" y="5989"/>
                      <a:pt x="11220" y="5750"/>
                      <a:pt x="11220" y="5492"/>
                    </a:cubicBezTo>
                    <a:cubicBezTo>
                      <a:pt x="11220" y="5353"/>
                      <a:pt x="11220" y="5213"/>
                      <a:pt x="11180" y="5074"/>
                    </a:cubicBezTo>
                    <a:close/>
                    <a:moveTo>
                      <a:pt x="11160" y="6467"/>
                    </a:moveTo>
                    <a:cubicBezTo>
                      <a:pt x="11518" y="6745"/>
                      <a:pt x="11857" y="6984"/>
                      <a:pt x="12235" y="7203"/>
                    </a:cubicBezTo>
                    <a:cubicBezTo>
                      <a:pt x="12175" y="7441"/>
                      <a:pt x="12155" y="7640"/>
                      <a:pt x="12115" y="7799"/>
                    </a:cubicBezTo>
                    <a:cubicBezTo>
                      <a:pt x="12036" y="8058"/>
                      <a:pt x="11976" y="8297"/>
                      <a:pt x="11877" y="8555"/>
                    </a:cubicBezTo>
                    <a:cubicBezTo>
                      <a:pt x="11578" y="8257"/>
                      <a:pt x="11260" y="7998"/>
                      <a:pt x="10922" y="7799"/>
                    </a:cubicBezTo>
                    <a:cubicBezTo>
                      <a:pt x="11041" y="7382"/>
                      <a:pt x="11121" y="6944"/>
                      <a:pt x="11160" y="6467"/>
                    </a:cubicBezTo>
                    <a:close/>
                    <a:moveTo>
                      <a:pt x="10862" y="7978"/>
                    </a:moveTo>
                    <a:cubicBezTo>
                      <a:pt x="11220" y="8217"/>
                      <a:pt x="11538" y="8456"/>
                      <a:pt x="11797" y="8754"/>
                    </a:cubicBezTo>
                    <a:cubicBezTo>
                      <a:pt x="11678" y="9172"/>
                      <a:pt x="11518" y="9570"/>
                      <a:pt x="11260" y="9928"/>
                    </a:cubicBezTo>
                    <a:cubicBezTo>
                      <a:pt x="10962" y="9689"/>
                      <a:pt x="10643" y="9470"/>
                      <a:pt x="10345" y="9252"/>
                    </a:cubicBezTo>
                    <a:cubicBezTo>
                      <a:pt x="10564" y="8854"/>
                      <a:pt x="10743" y="8436"/>
                      <a:pt x="10862" y="7978"/>
                    </a:cubicBezTo>
                    <a:close/>
                    <a:moveTo>
                      <a:pt x="10245" y="9431"/>
                    </a:moveTo>
                    <a:cubicBezTo>
                      <a:pt x="10544" y="9649"/>
                      <a:pt x="10842" y="9868"/>
                      <a:pt x="11141" y="10067"/>
                    </a:cubicBezTo>
                    <a:cubicBezTo>
                      <a:pt x="10942" y="10425"/>
                      <a:pt x="10643" y="10684"/>
                      <a:pt x="10285" y="10942"/>
                    </a:cubicBezTo>
                    <a:cubicBezTo>
                      <a:pt x="10027" y="10763"/>
                      <a:pt x="9768" y="10584"/>
                      <a:pt x="9529" y="10366"/>
                    </a:cubicBezTo>
                    <a:cubicBezTo>
                      <a:pt x="9788" y="10087"/>
                      <a:pt x="10046" y="9769"/>
                      <a:pt x="10245" y="9431"/>
                    </a:cubicBezTo>
                    <a:close/>
                    <a:moveTo>
                      <a:pt x="6147" y="618"/>
                    </a:moveTo>
                    <a:cubicBezTo>
                      <a:pt x="6864" y="718"/>
                      <a:pt x="7600" y="976"/>
                      <a:pt x="8276" y="1294"/>
                    </a:cubicBezTo>
                    <a:cubicBezTo>
                      <a:pt x="8296" y="1334"/>
                      <a:pt x="8336" y="1394"/>
                      <a:pt x="8395" y="1414"/>
                    </a:cubicBezTo>
                    <a:cubicBezTo>
                      <a:pt x="8574" y="1493"/>
                      <a:pt x="8753" y="1573"/>
                      <a:pt x="8952" y="1653"/>
                    </a:cubicBezTo>
                    <a:lnTo>
                      <a:pt x="9171" y="1792"/>
                    </a:lnTo>
                    <a:cubicBezTo>
                      <a:pt x="10623" y="2707"/>
                      <a:pt x="10663" y="4398"/>
                      <a:pt x="10623" y="5969"/>
                    </a:cubicBezTo>
                    <a:cubicBezTo>
                      <a:pt x="10564" y="7441"/>
                      <a:pt x="10265" y="8993"/>
                      <a:pt x="9151" y="10047"/>
                    </a:cubicBezTo>
                    <a:cubicBezTo>
                      <a:pt x="9139" y="10041"/>
                      <a:pt x="9125" y="10038"/>
                      <a:pt x="9112" y="10038"/>
                    </a:cubicBezTo>
                    <a:cubicBezTo>
                      <a:pt x="9044" y="10038"/>
                      <a:pt x="8982" y="10116"/>
                      <a:pt x="9032" y="10167"/>
                    </a:cubicBezTo>
                    <a:cubicBezTo>
                      <a:pt x="8244" y="10854"/>
                      <a:pt x="7177" y="11150"/>
                      <a:pt x="6136" y="11150"/>
                    </a:cubicBezTo>
                    <a:cubicBezTo>
                      <a:pt x="5732" y="11150"/>
                      <a:pt x="5332" y="11105"/>
                      <a:pt x="4954" y="11022"/>
                    </a:cubicBezTo>
                    <a:cubicBezTo>
                      <a:pt x="2428" y="10445"/>
                      <a:pt x="518" y="8197"/>
                      <a:pt x="617" y="5571"/>
                    </a:cubicBezTo>
                    <a:cubicBezTo>
                      <a:pt x="713" y="2787"/>
                      <a:pt x="2960" y="670"/>
                      <a:pt x="5693" y="670"/>
                    </a:cubicBezTo>
                    <a:cubicBezTo>
                      <a:pt x="5791" y="670"/>
                      <a:pt x="5889" y="672"/>
                      <a:pt x="5988" y="678"/>
                    </a:cubicBezTo>
                    <a:cubicBezTo>
                      <a:pt x="6068" y="678"/>
                      <a:pt x="6108" y="658"/>
                      <a:pt x="6147" y="618"/>
                    </a:cubicBezTo>
                    <a:close/>
                    <a:moveTo>
                      <a:pt x="9390" y="10485"/>
                    </a:moveTo>
                    <a:cubicBezTo>
                      <a:pt x="9629" y="10704"/>
                      <a:pt x="9867" y="10863"/>
                      <a:pt x="10126" y="11042"/>
                    </a:cubicBezTo>
                    <a:cubicBezTo>
                      <a:pt x="9947" y="11141"/>
                      <a:pt x="9768" y="11241"/>
                      <a:pt x="9549" y="11281"/>
                    </a:cubicBezTo>
                    <a:cubicBezTo>
                      <a:pt x="9390" y="11340"/>
                      <a:pt x="9251" y="11380"/>
                      <a:pt x="9092" y="11420"/>
                    </a:cubicBezTo>
                    <a:cubicBezTo>
                      <a:pt x="8972" y="11261"/>
                      <a:pt x="8853" y="11141"/>
                      <a:pt x="8694" y="11022"/>
                    </a:cubicBezTo>
                    <a:cubicBezTo>
                      <a:pt x="8952" y="10863"/>
                      <a:pt x="9171" y="10684"/>
                      <a:pt x="9390" y="10485"/>
                    </a:cubicBezTo>
                    <a:close/>
                    <a:moveTo>
                      <a:pt x="8554" y="11141"/>
                    </a:moveTo>
                    <a:cubicBezTo>
                      <a:pt x="8674" y="11241"/>
                      <a:pt x="8793" y="11340"/>
                      <a:pt x="8893" y="11460"/>
                    </a:cubicBezTo>
                    <a:cubicBezTo>
                      <a:pt x="8614" y="11513"/>
                      <a:pt x="8327" y="11530"/>
                      <a:pt x="8037" y="11530"/>
                    </a:cubicBezTo>
                    <a:cubicBezTo>
                      <a:pt x="7891" y="11530"/>
                      <a:pt x="7746" y="11526"/>
                      <a:pt x="7600" y="11519"/>
                    </a:cubicBezTo>
                    <a:cubicBezTo>
                      <a:pt x="7958" y="11420"/>
                      <a:pt x="8256" y="11281"/>
                      <a:pt x="8554" y="11141"/>
                    </a:cubicBezTo>
                    <a:close/>
                    <a:moveTo>
                      <a:pt x="5468" y="1"/>
                    </a:moveTo>
                    <a:cubicBezTo>
                      <a:pt x="5261" y="1"/>
                      <a:pt x="5055" y="14"/>
                      <a:pt x="4854" y="41"/>
                    </a:cubicBezTo>
                    <a:cubicBezTo>
                      <a:pt x="4755" y="81"/>
                      <a:pt x="4695" y="121"/>
                      <a:pt x="4675" y="180"/>
                    </a:cubicBezTo>
                    <a:cubicBezTo>
                      <a:pt x="2069" y="678"/>
                      <a:pt x="1" y="2926"/>
                      <a:pt x="40" y="5750"/>
                    </a:cubicBezTo>
                    <a:cubicBezTo>
                      <a:pt x="100" y="8655"/>
                      <a:pt x="2229" y="11042"/>
                      <a:pt x="5014" y="11579"/>
                    </a:cubicBezTo>
                    <a:cubicBezTo>
                      <a:pt x="5053" y="11619"/>
                      <a:pt x="5093" y="11639"/>
                      <a:pt x="5153" y="11659"/>
                    </a:cubicBezTo>
                    <a:cubicBezTo>
                      <a:pt x="6097" y="11883"/>
                      <a:pt x="7097" y="12107"/>
                      <a:pt x="8082" y="12107"/>
                    </a:cubicBezTo>
                    <a:cubicBezTo>
                      <a:pt x="8758" y="12107"/>
                      <a:pt x="9427" y="12002"/>
                      <a:pt x="10066" y="11718"/>
                    </a:cubicBezTo>
                    <a:cubicBezTo>
                      <a:pt x="11459" y="11121"/>
                      <a:pt x="12135" y="9789"/>
                      <a:pt x="12533" y="8396"/>
                    </a:cubicBezTo>
                    <a:cubicBezTo>
                      <a:pt x="12951" y="6944"/>
                      <a:pt x="13309" y="4855"/>
                      <a:pt x="12652" y="3403"/>
                    </a:cubicBezTo>
                    <a:cubicBezTo>
                      <a:pt x="12155" y="2269"/>
                      <a:pt x="10484" y="1672"/>
                      <a:pt x="9271" y="1175"/>
                    </a:cubicBezTo>
                    <a:cubicBezTo>
                      <a:pt x="8157" y="507"/>
                      <a:pt x="6762" y="1"/>
                      <a:pt x="54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41" name="Google Shape;1141;p18"/>
              <p:cNvGrpSpPr/>
              <p:nvPr/>
            </p:nvGrpSpPr>
            <p:grpSpPr>
              <a:xfrm>
                <a:off x="6336000" y="3088988"/>
                <a:ext cx="353314" cy="407749"/>
                <a:chOff x="4361607" y="7601272"/>
                <a:chExt cx="434688" cy="501660"/>
              </a:xfrm>
            </p:grpSpPr>
            <p:sp>
              <p:nvSpPr>
                <p:cNvPr id="1142" name="Google Shape;1142;p18"/>
                <p:cNvSpPr/>
                <p:nvPr/>
              </p:nvSpPr>
              <p:spPr>
                <a:xfrm>
                  <a:off x="4361607" y="7601272"/>
                  <a:ext cx="434688" cy="501660"/>
                </a:xfrm>
                <a:custGeom>
                  <a:rect b="b" l="l" r="r" t="t"/>
                  <a:pathLst>
                    <a:path extrusionOk="0" h="31393" w="27202">
                      <a:moveTo>
                        <a:pt x="24885" y="757"/>
                      </a:moveTo>
                      <a:cubicBezTo>
                        <a:pt x="25372" y="757"/>
                        <a:pt x="25832" y="864"/>
                        <a:pt x="25988" y="1232"/>
                      </a:cubicBezTo>
                      <a:cubicBezTo>
                        <a:pt x="25988" y="1400"/>
                        <a:pt x="26009" y="1567"/>
                        <a:pt x="26009" y="1755"/>
                      </a:cubicBezTo>
                      <a:cubicBezTo>
                        <a:pt x="25882" y="2319"/>
                        <a:pt x="25470" y="2409"/>
                        <a:pt x="24979" y="2409"/>
                      </a:cubicBezTo>
                      <a:cubicBezTo>
                        <a:pt x="24906" y="2409"/>
                        <a:pt x="24830" y="2407"/>
                        <a:pt x="24754" y="2404"/>
                      </a:cubicBezTo>
                      <a:cubicBezTo>
                        <a:pt x="22996" y="2341"/>
                        <a:pt x="21238" y="2362"/>
                        <a:pt x="19460" y="2341"/>
                      </a:cubicBezTo>
                      <a:cubicBezTo>
                        <a:pt x="18644" y="2341"/>
                        <a:pt x="17849" y="2571"/>
                        <a:pt x="17033" y="2571"/>
                      </a:cubicBezTo>
                      <a:cubicBezTo>
                        <a:pt x="16503" y="2571"/>
                        <a:pt x="15982" y="2534"/>
                        <a:pt x="15458" y="2534"/>
                      </a:cubicBezTo>
                      <a:cubicBezTo>
                        <a:pt x="15196" y="2534"/>
                        <a:pt x="14933" y="2543"/>
                        <a:pt x="14668" y="2571"/>
                      </a:cubicBezTo>
                      <a:cubicBezTo>
                        <a:pt x="13089" y="2727"/>
                        <a:pt x="11497" y="2764"/>
                        <a:pt x="9900" y="2764"/>
                      </a:cubicBezTo>
                      <a:cubicBezTo>
                        <a:pt x="8446" y="2764"/>
                        <a:pt x="6989" y="2733"/>
                        <a:pt x="5536" y="2733"/>
                      </a:cubicBezTo>
                      <a:cubicBezTo>
                        <a:pt x="4504" y="2733"/>
                        <a:pt x="3475" y="2749"/>
                        <a:pt x="2449" y="2801"/>
                      </a:cubicBezTo>
                      <a:cubicBezTo>
                        <a:pt x="2386" y="2760"/>
                        <a:pt x="2303" y="2739"/>
                        <a:pt x="2240" y="2739"/>
                      </a:cubicBezTo>
                      <a:cubicBezTo>
                        <a:pt x="2208" y="2740"/>
                        <a:pt x="2174" y="2741"/>
                        <a:pt x="2138" y="2741"/>
                      </a:cubicBezTo>
                      <a:cubicBezTo>
                        <a:pt x="1707" y="2741"/>
                        <a:pt x="1044" y="2615"/>
                        <a:pt x="1005" y="2132"/>
                      </a:cubicBezTo>
                      <a:lnTo>
                        <a:pt x="984" y="2132"/>
                      </a:lnTo>
                      <a:cubicBezTo>
                        <a:pt x="958" y="1828"/>
                        <a:pt x="1032" y="1808"/>
                        <a:pt x="1174" y="1808"/>
                      </a:cubicBezTo>
                      <a:cubicBezTo>
                        <a:pt x="1196" y="1808"/>
                        <a:pt x="1219" y="1808"/>
                        <a:pt x="1244" y="1808"/>
                      </a:cubicBezTo>
                      <a:cubicBezTo>
                        <a:pt x="1314" y="1808"/>
                        <a:pt x="1396" y="1805"/>
                        <a:pt x="1487" y="1776"/>
                      </a:cubicBezTo>
                      <a:cubicBezTo>
                        <a:pt x="2072" y="1630"/>
                        <a:pt x="2679" y="1546"/>
                        <a:pt x="3286" y="1504"/>
                      </a:cubicBezTo>
                      <a:cubicBezTo>
                        <a:pt x="3588" y="1466"/>
                        <a:pt x="3887" y="1456"/>
                        <a:pt x="4185" y="1456"/>
                      </a:cubicBezTo>
                      <a:cubicBezTo>
                        <a:pt x="4562" y="1456"/>
                        <a:pt x="4937" y="1473"/>
                        <a:pt x="5316" y="1473"/>
                      </a:cubicBezTo>
                      <a:cubicBezTo>
                        <a:pt x="5469" y="1473"/>
                        <a:pt x="5622" y="1470"/>
                        <a:pt x="5776" y="1462"/>
                      </a:cubicBezTo>
                      <a:cubicBezTo>
                        <a:pt x="6055" y="1441"/>
                        <a:pt x="6320" y="1434"/>
                        <a:pt x="6579" y="1434"/>
                      </a:cubicBezTo>
                      <a:cubicBezTo>
                        <a:pt x="7096" y="1434"/>
                        <a:pt x="7589" y="1462"/>
                        <a:pt x="8119" y="1462"/>
                      </a:cubicBezTo>
                      <a:cubicBezTo>
                        <a:pt x="11556" y="1462"/>
                        <a:pt x="14933" y="1022"/>
                        <a:pt x="18348" y="1022"/>
                      </a:cubicBezTo>
                      <a:cubicBezTo>
                        <a:pt x="18426" y="1022"/>
                        <a:pt x="18503" y="1022"/>
                        <a:pt x="18581" y="1023"/>
                      </a:cubicBezTo>
                      <a:cubicBezTo>
                        <a:pt x="19498" y="1034"/>
                        <a:pt x="20445" y="1095"/>
                        <a:pt x="21383" y="1095"/>
                      </a:cubicBezTo>
                      <a:cubicBezTo>
                        <a:pt x="22180" y="1095"/>
                        <a:pt x="22969" y="1051"/>
                        <a:pt x="23728" y="897"/>
                      </a:cubicBezTo>
                      <a:cubicBezTo>
                        <a:pt x="24011" y="839"/>
                        <a:pt x="24458" y="757"/>
                        <a:pt x="24885" y="757"/>
                      </a:cubicBezTo>
                      <a:close/>
                      <a:moveTo>
                        <a:pt x="20307" y="3176"/>
                      </a:moveTo>
                      <a:cubicBezTo>
                        <a:pt x="21233" y="3176"/>
                        <a:pt x="22172" y="3220"/>
                        <a:pt x="23101" y="3220"/>
                      </a:cubicBezTo>
                      <a:cubicBezTo>
                        <a:pt x="23498" y="3220"/>
                        <a:pt x="24272" y="3345"/>
                        <a:pt x="25026" y="3345"/>
                      </a:cubicBezTo>
                      <a:lnTo>
                        <a:pt x="25026" y="3659"/>
                      </a:lnTo>
                      <a:cubicBezTo>
                        <a:pt x="25026" y="3806"/>
                        <a:pt x="25047" y="3931"/>
                        <a:pt x="25067" y="4078"/>
                      </a:cubicBezTo>
                      <a:cubicBezTo>
                        <a:pt x="25067" y="4120"/>
                        <a:pt x="25088" y="4182"/>
                        <a:pt x="25109" y="4224"/>
                      </a:cubicBezTo>
                      <a:cubicBezTo>
                        <a:pt x="25381" y="5040"/>
                        <a:pt x="25423" y="6317"/>
                        <a:pt x="25402" y="7174"/>
                      </a:cubicBezTo>
                      <a:cubicBezTo>
                        <a:pt x="25402" y="8179"/>
                        <a:pt x="25528" y="9183"/>
                        <a:pt x="25570" y="10187"/>
                      </a:cubicBezTo>
                      <a:cubicBezTo>
                        <a:pt x="25632" y="10983"/>
                        <a:pt x="25779" y="11778"/>
                        <a:pt x="26009" y="12531"/>
                      </a:cubicBezTo>
                      <a:cubicBezTo>
                        <a:pt x="26281" y="13556"/>
                        <a:pt x="26239" y="14602"/>
                        <a:pt x="26239" y="15649"/>
                      </a:cubicBezTo>
                      <a:lnTo>
                        <a:pt x="26218" y="15649"/>
                      </a:lnTo>
                      <a:cubicBezTo>
                        <a:pt x="26239" y="16716"/>
                        <a:pt x="26176" y="17783"/>
                        <a:pt x="26030" y="18850"/>
                      </a:cubicBezTo>
                      <a:cubicBezTo>
                        <a:pt x="25946" y="19226"/>
                        <a:pt x="25883" y="19666"/>
                        <a:pt x="25549" y="19791"/>
                      </a:cubicBezTo>
                      <a:cubicBezTo>
                        <a:pt x="25430" y="19840"/>
                        <a:pt x="25251" y="19857"/>
                        <a:pt x="25050" y="19857"/>
                      </a:cubicBezTo>
                      <a:cubicBezTo>
                        <a:pt x="24649" y="19857"/>
                        <a:pt x="24161" y="19791"/>
                        <a:pt x="23896" y="19791"/>
                      </a:cubicBezTo>
                      <a:cubicBezTo>
                        <a:pt x="23184" y="19791"/>
                        <a:pt x="22536" y="19959"/>
                        <a:pt x="21824" y="19980"/>
                      </a:cubicBezTo>
                      <a:cubicBezTo>
                        <a:pt x="20945" y="19980"/>
                        <a:pt x="20046" y="20084"/>
                        <a:pt x="19167" y="20168"/>
                      </a:cubicBezTo>
                      <a:cubicBezTo>
                        <a:pt x="18402" y="20259"/>
                        <a:pt x="17636" y="20319"/>
                        <a:pt x="16857" y="20319"/>
                      </a:cubicBezTo>
                      <a:cubicBezTo>
                        <a:pt x="16742" y="20319"/>
                        <a:pt x="16626" y="20317"/>
                        <a:pt x="16510" y="20315"/>
                      </a:cubicBezTo>
                      <a:cubicBezTo>
                        <a:pt x="15985" y="20303"/>
                        <a:pt x="15448" y="20272"/>
                        <a:pt x="14912" y="20272"/>
                      </a:cubicBezTo>
                      <a:cubicBezTo>
                        <a:pt x="14486" y="20272"/>
                        <a:pt x="14060" y="20291"/>
                        <a:pt x="13643" y="20356"/>
                      </a:cubicBezTo>
                      <a:cubicBezTo>
                        <a:pt x="11819" y="20651"/>
                        <a:pt x="9995" y="20798"/>
                        <a:pt x="8153" y="20798"/>
                      </a:cubicBezTo>
                      <a:cubicBezTo>
                        <a:pt x="8030" y="20798"/>
                        <a:pt x="7907" y="20797"/>
                        <a:pt x="7785" y="20796"/>
                      </a:cubicBezTo>
                      <a:cubicBezTo>
                        <a:pt x="6864" y="20796"/>
                        <a:pt x="5964" y="20921"/>
                        <a:pt x="5064" y="20942"/>
                      </a:cubicBezTo>
                      <a:cubicBezTo>
                        <a:pt x="4791" y="20942"/>
                        <a:pt x="4356" y="21066"/>
                        <a:pt x="4027" y="21066"/>
                      </a:cubicBezTo>
                      <a:cubicBezTo>
                        <a:pt x="3929" y="21066"/>
                        <a:pt x="3840" y="21055"/>
                        <a:pt x="3767" y="21026"/>
                      </a:cubicBezTo>
                      <a:cubicBezTo>
                        <a:pt x="3370" y="20838"/>
                        <a:pt x="3370" y="20461"/>
                        <a:pt x="3265" y="20022"/>
                      </a:cubicBezTo>
                      <a:cubicBezTo>
                        <a:pt x="2826" y="18327"/>
                        <a:pt x="2805" y="16632"/>
                        <a:pt x="2575" y="14895"/>
                      </a:cubicBezTo>
                      <a:cubicBezTo>
                        <a:pt x="2303" y="12845"/>
                        <a:pt x="2240" y="10794"/>
                        <a:pt x="2031" y="8744"/>
                      </a:cubicBezTo>
                      <a:cubicBezTo>
                        <a:pt x="1842" y="6944"/>
                        <a:pt x="1905" y="5250"/>
                        <a:pt x="1487" y="3513"/>
                      </a:cubicBezTo>
                      <a:cubicBezTo>
                        <a:pt x="1738" y="3513"/>
                        <a:pt x="1989" y="3492"/>
                        <a:pt x="2219" y="3471"/>
                      </a:cubicBezTo>
                      <a:cubicBezTo>
                        <a:pt x="2282" y="3471"/>
                        <a:pt x="2344" y="3450"/>
                        <a:pt x="2407" y="3408"/>
                      </a:cubicBezTo>
                      <a:cubicBezTo>
                        <a:pt x="3207" y="3446"/>
                        <a:pt x="4009" y="3456"/>
                        <a:pt x="4811" y="3456"/>
                      </a:cubicBezTo>
                      <a:cubicBezTo>
                        <a:pt x="5826" y="3456"/>
                        <a:pt x="6843" y="3440"/>
                        <a:pt x="7856" y="3440"/>
                      </a:cubicBezTo>
                      <a:cubicBezTo>
                        <a:pt x="8265" y="3440"/>
                        <a:pt x="8674" y="3442"/>
                        <a:pt x="9082" y="3450"/>
                      </a:cubicBezTo>
                      <a:cubicBezTo>
                        <a:pt x="10233" y="3471"/>
                        <a:pt x="11404" y="3492"/>
                        <a:pt x="12555" y="3513"/>
                      </a:cubicBezTo>
                      <a:cubicBezTo>
                        <a:pt x="12616" y="3514"/>
                        <a:pt x="12677" y="3514"/>
                        <a:pt x="12737" y="3514"/>
                      </a:cubicBezTo>
                      <a:cubicBezTo>
                        <a:pt x="13765" y="3514"/>
                        <a:pt x="14776" y="3365"/>
                        <a:pt x="15787" y="3365"/>
                      </a:cubicBezTo>
                      <a:cubicBezTo>
                        <a:pt x="15846" y="3365"/>
                        <a:pt x="15906" y="3365"/>
                        <a:pt x="15966" y="3366"/>
                      </a:cubicBezTo>
                      <a:cubicBezTo>
                        <a:pt x="16092" y="3371"/>
                        <a:pt x="16217" y="3373"/>
                        <a:pt x="16341" y="3373"/>
                      </a:cubicBezTo>
                      <a:cubicBezTo>
                        <a:pt x="17347" y="3373"/>
                        <a:pt x="18284" y="3236"/>
                        <a:pt x="19272" y="3199"/>
                      </a:cubicBezTo>
                      <a:cubicBezTo>
                        <a:pt x="19614" y="3182"/>
                        <a:pt x="19959" y="3176"/>
                        <a:pt x="20307" y="3176"/>
                      </a:cubicBezTo>
                      <a:close/>
                      <a:moveTo>
                        <a:pt x="13120" y="25838"/>
                      </a:moveTo>
                      <a:lnTo>
                        <a:pt x="13120" y="26613"/>
                      </a:lnTo>
                      <a:cubicBezTo>
                        <a:pt x="13120" y="26759"/>
                        <a:pt x="13120" y="26926"/>
                        <a:pt x="13120" y="27094"/>
                      </a:cubicBezTo>
                      <a:cubicBezTo>
                        <a:pt x="13057" y="27094"/>
                        <a:pt x="13015" y="27115"/>
                        <a:pt x="12953" y="27136"/>
                      </a:cubicBezTo>
                      <a:cubicBezTo>
                        <a:pt x="12074" y="27575"/>
                        <a:pt x="11551" y="28307"/>
                        <a:pt x="10839" y="28977"/>
                      </a:cubicBezTo>
                      <a:cubicBezTo>
                        <a:pt x="10484" y="29312"/>
                        <a:pt x="10149" y="29626"/>
                        <a:pt x="9814" y="29960"/>
                      </a:cubicBezTo>
                      <a:cubicBezTo>
                        <a:pt x="9623" y="30152"/>
                        <a:pt x="9247" y="30370"/>
                        <a:pt x="8960" y="30370"/>
                      </a:cubicBezTo>
                      <a:cubicBezTo>
                        <a:pt x="8745" y="30370"/>
                        <a:pt x="8580" y="30247"/>
                        <a:pt x="8580" y="29898"/>
                      </a:cubicBezTo>
                      <a:cubicBezTo>
                        <a:pt x="8580" y="29374"/>
                        <a:pt x="10191" y="28475"/>
                        <a:pt x="10588" y="28056"/>
                      </a:cubicBezTo>
                      <a:cubicBezTo>
                        <a:pt x="11049" y="27554"/>
                        <a:pt x="11551" y="27094"/>
                        <a:pt x="12095" y="26696"/>
                      </a:cubicBezTo>
                      <a:cubicBezTo>
                        <a:pt x="12450" y="26424"/>
                        <a:pt x="12764" y="26089"/>
                        <a:pt x="13120" y="25838"/>
                      </a:cubicBezTo>
                      <a:close/>
                      <a:moveTo>
                        <a:pt x="14647" y="21235"/>
                      </a:moveTo>
                      <a:cubicBezTo>
                        <a:pt x="14647" y="21340"/>
                        <a:pt x="14710" y="21423"/>
                        <a:pt x="14773" y="21486"/>
                      </a:cubicBezTo>
                      <a:cubicBezTo>
                        <a:pt x="14794" y="23139"/>
                        <a:pt x="15150" y="24834"/>
                        <a:pt x="15275" y="26487"/>
                      </a:cubicBezTo>
                      <a:cubicBezTo>
                        <a:pt x="15338" y="27261"/>
                        <a:pt x="15505" y="28056"/>
                        <a:pt x="15380" y="28830"/>
                      </a:cubicBezTo>
                      <a:lnTo>
                        <a:pt x="15359" y="28830"/>
                      </a:lnTo>
                      <a:cubicBezTo>
                        <a:pt x="15233" y="29605"/>
                        <a:pt x="14752" y="30023"/>
                        <a:pt x="14124" y="30379"/>
                      </a:cubicBezTo>
                      <a:cubicBezTo>
                        <a:pt x="13936" y="29061"/>
                        <a:pt x="13831" y="27721"/>
                        <a:pt x="13831" y="26382"/>
                      </a:cubicBezTo>
                      <a:cubicBezTo>
                        <a:pt x="13852" y="24708"/>
                        <a:pt x="13852" y="23014"/>
                        <a:pt x="13559" y="21361"/>
                      </a:cubicBezTo>
                      <a:cubicBezTo>
                        <a:pt x="13915" y="21319"/>
                        <a:pt x="14292" y="21256"/>
                        <a:pt x="14647" y="21235"/>
                      </a:cubicBezTo>
                      <a:close/>
                      <a:moveTo>
                        <a:pt x="24662" y="0"/>
                      </a:moveTo>
                      <a:cubicBezTo>
                        <a:pt x="23791" y="0"/>
                        <a:pt x="22955" y="293"/>
                        <a:pt x="22054" y="312"/>
                      </a:cubicBezTo>
                      <a:cubicBezTo>
                        <a:pt x="20736" y="312"/>
                        <a:pt x="19418" y="270"/>
                        <a:pt x="18100" y="249"/>
                      </a:cubicBezTo>
                      <a:cubicBezTo>
                        <a:pt x="17615" y="231"/>
                        <a:pt x="17129" y="221"/>
                        <a:pt x="16645" y="221"/>
                      </a:cubicBezTo>
                      <a:cubicBezTo>
                        <a:pt x="15961" y="221"/>
                        <a:pt x="15280" y="242"/>
                        <a:pt x="14606" y="291"/>
                      </a:cubicBezTo>
                      <a:cubicBezTo>
                        <a:pt x="13497" y="395"/>
                        <a:pt x="12388" y="604"/>
                        <a:pt x="11258" y="604"/>
                      </a:cubicBezTo>
                      <a:cubicBezTo>
                        <a:pt x="10519" y="604"/>
                        <a:pt x="9761" y="651"/>
                        <a:pt x="9021" y="651"/>
                      </a:cubicBezTo>
                      <a:cubicBezTo>
                        <a:pt x="8652" y="651"/>
                        <a:pt x="8287" y="639"/>
                        <a:pt x="7931" y="604"/>
                      </a:cubicBezTo>
                      <a:cubicBezTo>
                        <a:pt x="7497" y="567"/>
                        <a:pt x="7149" y="410"/>
                        <a:pt x="6732" y="410"/>
                      </a:cubicBezTo>
                      <a:cubicBezTo>
                        <a:pt x="6686" y="410"/>
                        <a:pt x="6639" y="412"/>
                        <a:pt x="6592" y="416"/>
                      </a:cubicBezTo>
                      <a:cubicBezTo>
                        <a:pt x="6099" y="436"/>
                        <a:pt x="5607" y="585"/>
                        <a:pt x="5097" y="585"/>
                      </a:cubicBezTo>
                      <a:cubicBezTo>
                        <a:pt x="5065" y="585"/>
                        <a:pt x="5034" y="585"/>
                        <a:pt x="5002" y="584"/>
                      </a:cubicBezTo>
                      <a:cubicBezTo>
                        <a:pt x="4753" y="573"/>
                        <a:pt x="4504" y="568"/>
                        <a:pt x="4255" y="568"/>
                      </a:cubicBezTo>
                      <a:cubicBezTo>
                        <a:pt x="3479" y="568"/>
                        <a:pt x="2702" y="619"/>
                        <a:pt x="1926" y="730"/>
                      </a:cubicBezTo>
                      <a:cubicBezTo>
                        <a:pt x="1487" y="793"/>
                        <a:pt x="629" y="814"/>
                        <a:pt x="315" y="1211"/>
                      </a:cubicBezTo>
                      <a:cubicBezTo>
                        <a:pt x="1" y="1588"/>
                        <a:pt x="22" y="2509"/>
                        <a:pt x="231" y="2927"/>
                      </a:cubicBezTo>
                      <a:cubicBezTo>
                        <a:pt x="440" y="3283"/>
                        <a:pt x="817" y="3513"/>
                        <a:pt x="1235" y="3513"/>
                      </a:cubicBezTo>
                      <a:cubicBezTo>
                        <a:pt x="1298" y="5291"/>
                        <a:pt x="1194" y="7070"/>
                        <a:pt x="1340" y="8848"/>
                      </a:cubicBezTo>
                      <a:cubicBezTo>
                        <a:pt x="1507" y="10920"/>
                        <a:pt x="1549" y="12991"/>
                        <a:pt x="1759" y="15084"/>
                      </a:cubicBezTo>
                      <a:cubicBezTo>
                        <a:pt x="1947" y="17050"/>
                        <a:pt x="1989" y="19080"/>
                        <a:pt x="2595" y="21005"/>
                      </a:cubicBezTo>
                      <a:cubicBezTo>
                        <a:pt x="2848" y="21800"/>
                        <a:pt x="3495" y="21963"/>
                        <a:pt x="4208" y="21963"/>
                      </a:cubicBezTo>
                      <a:cubicBezTo>
                        <a:pt x="4678" y="21963"/>
                        <a:pt x="5176" y="21892"/>
                        <a:pt x="5608" y="21884"/>
                      </a:cubicBezTo>
                      <a:cubicBezTo>
                        <a:pt x="6613" y="21842"/>
                        <a:pt x="7638" y="21779"/>
                        <a:pt x="8642" y="21716"/>
                      </a:cubicBezTo>
                      <a:cubicBezTo>
                        <a:pt x="9898" y="21654"/>
                        <a:pt x="11195" y="21675"/>
                        <a:pt x="12430" y="21528"/>
                      </a:cubicBezTo>
                      <a:cubicBezTo>
                        <a:pt x="12660" y="21507"/>
                        <a:pt x="12869" y="21486"/>
                        <a:pt x="13099" y="21444"/>
                      </a:cubicBezTo>
                      <a:lnTo>
                        <a:pt x="13099" y="21444"/>
                      </a:lnTo>
                      <a:cubicBezTo>
                        <a:pt x="13036" y="22742"/>
                        <a:pt x="13036" y="24060"/>
                        <a:pt x="13099" y="25357"/>
                      </a:cubicBezTo>
                      <a:cubicBezTo>
                        <a:pt x="13057" y="25378"/>
                        <a:pt x="13036" y="25399"/>
                        <a:pt x="13015" y="25441"/>
                      </a:cubicBezTo>
                      <a:cubicBezTo>
                        <a:pt x="13015" y="25438"/>
                        <a:pt x="13013" y="25437"/>
                        <a:pt x="13008" y="25437"/>
                      </a:cubicBezTo>
                      <a:cubicBezTo>
                        <a:pt x="12947" y="25437"/>
                        <a:pt x="12524" y="25654"/>
                        <a:pt x="12526" y="25654"/>
                      </a:cubicBezTo>
                      <a:cubicBezTo>
                        <a:pt x="12526" y="25654"/>
                        <a:pt x="12529" y="25653"/>
                        <a:pt x="12534" y="25650"/>
                      </a:cubicBezTo>
                      <a:lnTo>
                        <a:pt x="12534" y="25650"/>
                      </a:lnTo>
                      <a:cubicBezTo>
                        <a:pt x="12158" y="25859"/>
                        <a:pt x="11802" y="26152"/>
                        <a:pt x="11488" y="26403"/>
                      </a:cubicBezTo>
                      <a:cubicBezTo>
                        <a:pt x="10923" y="26822"/>
                        <a:pt x="10379" y="27303"/>
                        <a:pt x="9898" y="27826"/>
                      </a:cubicBezTo>
                      <a:cubicBezTo>
                        <a:pt x="9165" y="28517"/>
                        <a:pt x="7492" y="29040"/>
                        <a:pt x="7973" y="30295"/>
                      </a:cubicBezTo>
                      <a:cubicBezTo>
                        <a:pt x="8220" y="30876"/>
                        <a:pt x="8598" y="31286"/>
                        <a:pt x="9079" y="31286"/>
                      </a:cubicBezTo>
                      <a:cubicBezTo>
                        <a:pt x="9291" y="31286"/>
                        <a:pt x="9523" y="31206"/>
                        <a:pt x="9772" y="31027"/>
                      </a:cubicBezTo>
                      <a:cubicBezTo>
                        <a:pt x="11007" y="30128"/>
                        <a:pt x="11823" y="28663"/>
                        <a:pt x="13141" y="27889"/>
                      </a:cubicBezTo>
                      <a:cubicBezTo>
                        <a:pt x="13204" y="28935"/>
                        <a:pt x="13350" y="29981"/>
                        <a:pt x="13434" y="31006"/>
                      </a:cubicBezTo>
                      <a:cubicBezTo>
                        <a:pt x="13450" y="31230"/>
                        <a:pt x="13636" y="31392"/>
                        <a:pt x="13834" y="31392"/>
                      </a:cubicBezTo>
                      <a:cubicBezTo>
                        <a:pt x="13897" y="31392"/>
                        <a:pt x="13960" y="31376"/>
                        <a:pt x="14020" y="31341"/>
                      </a:cubicBezTo>
                      <a:cubicBezTo>
                        <a:pt x="14668" y="31006"/>
                        <a:pt x="15422" y="30588"/>
                        <a:pt x="15882" y="30023"/>
                      </a:cubicBezTo>
                      <a:cubicBezTo>
                        <a:pt x="16342" y="29458"/>
                        <a:pt x="16217" y="28558"/>
                        <a:pt x="16154" y="27889"/>
                      </a:cubicBezTo>
                      <a:lnTo>
                        <a:pt x="16154" y="27889"/>
                      </a:lnTo>
                      <a:cubicBezTo>
                        <a:pt x="16614" y="28161"/>
                        <a:pt x="17075" y="28412"/>
                        <a:pt x="17556" y="28705"/>
                      </a:cubicBezTo>
                      <a:cubicBezTo>
                        <a:pt x="18351" y="29228"/>
                        <a:pt x="18916" y="29981"/>
                        <a:pt x="19690" y="30525"/>
                      </a:cubicBezTo>
                      <a:cubicBezTo>
                        <a:pt x="19758" y="30559"/>
                        <a:pt x="19831" y="30576"/>
                        <a:pt x="19901" y="30576"/>
                      </a:cubicBezTo>
                      <a:cubicBezTo>
                        <a:pt x="20047" y="30576"/>
                        <a:pt x="20184" y="30506"/>
                        <a:pt x="20255" y="30379"/>
                      </a:cubicBezTo>
                      <a:cubicBezTo>
                        <a:pt x="20715" y="29437"/>
                        <a:pt x="22138" y="28182"/>
                        <a:pt x="20778" y="27366"/>
                      </a:cubicBezTo>
                      <a:cubicBezTo>
                        <a:pt x="19983" y="26905"/>
                        <a:pt x="19251" y="26508"/>
                        <a:pt x="18414" y="26131"/>
                      </a:cubicBezTo>
                      <a:cubicBezTo>
                        <a:pt x="17598" y="25734"/>
                        <a:pt x="16949" y="25148"/>
                        <a:pt x="16028" y="24918"/>
                      </a:cubicBezTo>
                      <a:cubicBezTo>
                        <a:pt x="16016" y="24913"/>
                        <a:pt x="16003" y="24910"/>
                        <a:pt x="15991" y="24910"/>
                      </a:cubicBezTo>
                      <a:cubicBezTo>
                        <a:pt x="15902" y="24910"/>
                        <a:pt x="15832" y="25032"/>
                        <a:pt x="15924" y="25106"/>
                      </a:cubicBezTo>
                      <a:cubicBezTo>
                        <a:pt x="16405" y="25524"/>
                        <a:pt x="16928" y="25964"/>
                        <a:pt x="17451" y="26361"/>
                      </a:cubicBezTo>
                      <a:cubicBezTo>
                        <a:pt x="17974" y="26759"/>
                        <a:pt x="18644" y="26968"/>
                        <a:pt x="19230" y="27303"/>
                      </a:cubicBezTo>
                      <a:cubicBezTo>
                        <a:pt x="19481" y="27429"/>
                        <a:pt x="20590" y="28056"/>
                        <a:pt x="20548" y="28391"/>
                      </a:cubicBezTo>
                      <a:cubicBezTo>
                        <a:pt x="20527" y="28600"/>
                        <a:pt x="20067" y="28977"/>
                        <a:pt x="19941" y="29165"/>
                      </a:cubicBezTo>
                      <a:cubicBezTo>
                        <a:pt x="19857" y="29270"/>
                        <a:pt x="19795" y="29395"/>
                        <a:pt x="19753" y="29521"/>
                      </a:cubicBezTo>
                      <a:cubicBezTo>
                        <a:pt x="19251" y="29082"/>
                        <a:pt x="18811" y="28579"/>
                        <a:pt x="18267" y="28182"/>
                      </a:cubicBezTo>
                      <a:cubicBezTo>
                        <a:pt x="17660" y="27742"/>
                        <a:pt x="16991" y="27449"/>
                        <a:pt x="16384" y="27031"/>
                      </a:cubicBezTo>
                      <a:cubicBezTo>
                        <a:pt x="16422" y="26842"/>
                        <a:pt x="16289" y="26669"/>
                        <a:pt x="16108" y="26669"/>
                      </a:cubicBezTo>
                      <a:cubicBezTo>
                        <a:pt x="16089" y="26669"/>
                        <a:pt x="16069" y="26671"/>
                        <a:pt x="16049" y="26675"/>
                      </a:cubicBezTo>
                      <a:cubicBezTo>
                        <a:pt x="15840" y="24855"/>
                        <a:pt x="15422" y="23014"/>
                        <a:pt x="15484" y="21214"/>
                      </a:cubicBezTo>
                      <a:lnTo>
                        <a:pt x="15484" y="21214"/>
                      </a:lnTo>
                      <a:cubicBezTo>
                        <a:pt x="15951" y="21243"/>
                        <a:pt x="16412" y="21259"/>
                        <a:pt x="16873" y="21259"/>
                      </a:cubicBezTo>
                      <a:cubicBezTo>
                        <a:pt x="17406" y="21259"/>
                        <a:pt x="17938" y="21238"/>
                        <a:pt x="18476" y="21193"/>
                      </a:cubicBezTo>
                      <a:cubicBezTo>
                        <a:pt x="20485" y="20921"/>
                        <a:pt x="22515" y="20754"/>
                        <a:pt x="24544" y="20733"/>
                      </a:cubicBezTo>
                      <a:cubicBezTo>
                        <a:pt x="24795" y="20733"/>
                        <a:pt x="25125" y="20775"/>
                        <a:pt x="25449" y="20775"/>
                      </a:cubicBezTo>
                      <a:cubicBezTo>
                        <a:pt x="25774" y="20775"/>
                        <a:pt x="26093" y="20733"/>
                        <a:pt x="26323" y="20566"/>
                      </a:cubicBezTo>
                      <a:cubicBezTo>
                        <a:pt x="26846" y="20168"/>
                        <a:pt x="26971" y="19101"/>
                        <a:pt x="27034" y="18536"/>
                      </a:cubicBezTo>
                      <a:cubicBezTo>
                        <a:pt x="27160" y="17302"/>
                        <a:pt x="27202" y="16067"/>
                        <a:pt x="27202" y="14833"/>
                      </a:cubicBezTo>
                      <a:cubicBezTo>
                        <a:pt x="27202" y="13703"/>
                        <a:pt x="27055" y="12594"/>
                        <a:pt x="26741" y="11527"/>
                      </a:cubicBezTo>
                      <a:cubicBezTo>
                        <a:pt x="26448" y="10167"/>
                        <a:pt x="26323" y="8765"/>
                        <a:pt x="26386" y="7384"/>
                      </a:cubicBezTo>
                      <a:cubicBezTo>
                        <a:pt x="26407" y="6296"/>
                        <a:pt x="26427" y="4998"/>
                        <a:pt x="26030" y="3973"/>
                      </a:cubicBezTo>
                      <a:cubicBezTo>
                        <a:pt x="25988" y="3848"/>
                        <a:pt x="25904" y="3764"/>
                        <a:pt x="25800" y="3701"/>
                      </a:cubicBezTo>
                      <a:cubicBezTo>
                        <a:pt x="25779" y="3576"/>
                        <a:pt x="25758" y="3450"/>
                        <a:pt x="25758" y="3304"/>
                      </a:cubicBezTo>
                      <a:cubicBezTo>
                        <a:pt x="26427" y="3220"/>
                        <a:pt x="26951" y="2948"/>
                        <a:pt x="27013" y="2278"/>
                      </a:cubicBezTo>
                      <a:cubicBezTo>
                        <a:pt x="27034" y="1965"/>
                        <a:pt x="26867" y="1630"/>
                        <a:pt x="26825" y="1316"/>
                      </a:cubicBezTo>
                      <a:cubicBezTo>
                        <a:pt x="26783" y="1086"/>
                        <a:pt x="26888" y="856"/>
                        <a:pt x="26762" y="625"/>
                      </a:cubicBezTo>
                      <a:cubicBezTo>
                        <a:pt x="26448" y="144"/>
                        <a:pt x="25507" y="60"/>
                        <a:pt x="25026" y="19"/>
                      </a:cubicBezTo>
                      <a:cubicBezTo>
                        <a:pt x="24904" y="6"/>
                        <a:pt x="24782" y="0"/>
                        <a:pt x="2466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3" name="Google Shape;1143;p18"/>
                <p:cNvSpPr/>
                <p:nvPr/>
              </p:nvSpPr>
              <p:spPr>
                <a:xfrm>
                  <a:off x="4436362" y="7708881"/>
                  <a:ext cx="286058" cy="177010"/>
                </a:xfrm>
                <a:custGeom>
                  <a:rect b="b" l="l" r="r" t="t"/>
                  <a:pathLst>
                    <a:path extrusionOk="0" h="11077" w="17901">
                      <a:moveTo>
                        <a:pt x="17206" y="1"/>
                      </a:moveTo>
                      <a:cubicBezTo>
                        <a:pt x="17094" y="1"/>
                        <a:pt x="16983" y="44"/>
                        <a:pt x="16895" y="148"/>
                      </a:cubicBezTo>
                      <a:cubicBezTo>
                        <a:pt x="16832" y="231"/>
                        <a:pt x="16770" y="315"/>
                        <a:pt x="16707" y="399"/>
                      </a:cubicBezTo>
                      <a:cubicBezTo>
                        <a:pt x="15284" y="2093"/>
                        <a:pt x="13966" y="3914"/>
                        <a:pt x="12501" y="5588"/>
                      </a:cubicBezTo>
                      <a:cubicBezTo>
                        <a:pt x="12397" y="5713"/>
                        <a:pt x="12166" y="6111"/>
                        <a:pt x="11978" y="6132"/>
                      </a:cubicBezTo>
                      <a:cubicBezTo>
                        <a:pt x="11967" y="6134"/>
                        <a:pt x="11955" y="6135"/>
                        <a:pt x="11942" y="6135"/>
                      </a:cubicBezTo>
                      <a:cubicBezTo>
                        <a:pt x="11699" y="6135"/>
                        <a:pt x="11235" y="5772"/>
                        <a:pt x="11037" y="5692"/>
                      </a:cubicBezTo>
                      <a:cubicBezTo>
                        <a:pt x="10597" y="5462"/>
                        <a:pt x="10137" y="5232"/>
                        <a:pt x="9677" y="5023"/>
                      </a:cubicBezTo>
                      <a:cubicBezTo>
                        <a:pt x="8672" y="4521"/>
                        <a:pt x="7542" y="4353"/>
                        <a:pt x="6517" y="3893"/>
                      </a:cubicBezTo>
                      <a:cubicBezTo>
                        <a:pt x="6241" y="3761"/>
                        <a:pt x="5979" y="3650"/>
                        <a:pt x="5727" y="3650"/>
                      </a:cubicBezTo>
                      <a:cubicBezTo>
                        <a:pt x="5539" y="3650"/>
                        <a:pt x="5357" y="3711"/>
                        <a:pt x="5178" y="3872"/>
                      </a:cubicBezTo>
                      <a:cubicBezTo>
                        <a:pt x="4927" y="4102"/>
                        <a:pt x="4885" y="4458"/>
                        <a:pt x="4718" y="4751"/>
                      </a:cubicBezTo>
                      <a:cubicBezTo>
                        <a:pt x="4383" y="5316"/>
                        <a:pt x="3776" y="5713"/>
                        <a:pt x="3316" y="6194"/>
                      </a:cubicBezTo>
                      <a:cubicBezTo>
                        <a:pt x="2039" y="7555"/>
                        <a:pt x="951" y="9082"/>
                        <a:pt x="94" y="10756"/>
                      </a:cubicBezTo>
                      <a:cubicBezTo>
                        <a:pt x="1" y="10911"/>
                        <a:pt x="125" y="11077"/>
                        <a:pt x="273" y="11077"/>
                      </a:cubicBezTo>
                      <a:cubicBezTo>
                        <a:pt x="324" y="11077"/>
                        <a:pt x="379" y="11056"/>
                        <a:pt x="428" y="11007"/>
                      </a:cubicBezTo>
                      <a:cubicBezTo>
                        <a:pt x="951" y="10400"/>
                        <a:pt x="1537" y="9856"/>
                        <a:pt x="2018" y="9207"/>
                      </a:cubicBezTo>
                      <a:cubicBezTo>
                        <a:pt x="2709" y="8287"/>
                        <a:pt x="3295" y="7324"/>
                        <a:pt x="4153" y="6508"/>
                      </a:cubicBezTo>
                      <a:cubicBezTo>
                        <a:pt x="4550" y="6174"/>
                        <a:pt x="4927" y="5797"/>
                        <a:pt x="5262" y="5399"/>
                      </a:cubicBezTo>
                      <a:cubicBezTo>
                        <a:pt x="5527" y="5011"/>
                        <a:pt x="5534" y="4583"/>
                        <a:pt x="5982" y="4583"/>
                      </a:cubicBezTo>
                      <a:cubicBezTo>
                        <a:pt x="5993" y="4583"/>
                        <a:pt x="6004" y="4583"/>
                        <a:pt x="6015" y="4583"/>
                      </a:cubicBezTo>
                      <a:cubicBezTo>
                        <a:pt x="6287" y="4604"/>
                        <a:pt x="6768" y="4960"/>
                        <a:pt x="7040" y="5065"/>
                      </a:cubicBezTo>
                      <a:cubicBezTo>
                        <a:pt x="7772" y="5337"/>
                        <a:pt x="8526" y="5441"/>
                        <a:pt x="9216" y="5797"/>
                      </a:cubicBezTo>
                      <a:cubicBezTo>
                        <a:pt x="9969" y="6194"/>
                        <a:pt x="10890" y="6864"/>
                        <a:pt x="11727" y="7031"/>
                      </a:cubicBezTo>
                      <a:cubicBezTo>
                        <a:pt x="11826" y="7049"/>
                        <a:pt x="11916" y="7058"/>
                        <a:pt x="11999" y="7058"/>
                      </a:cubicBezTo>
                      <a:cubicBezTo>
                        <a:pt x="12498" y="7058"/>
                        <a:pt x="12746" y="6750"/>
                        <a:pt x="13087" y="6320"/>
                      </a:cubicBezTo>
                      <a:cubicBezTo>
                        <a:pt x="14615" y="4458"/>
                        <a:pt x="16205" y="2637"/>
                        <a:pt x="17648" y="733"/>
                      </a:cubicBezTo>
                      <a:cubicBezTo>
                        <a:pt x="17900" y="403"/>
                        <a:pt x="17548" y="1"/>
                        <a:pt x="1720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4" name="Google Shape;1144;p18"/>
                <p:cNvSpPr/>
                <p:nvPr/>
              </p:nvSpPr>
              <p:spPr>
                <a:xfrm>
                  <a:off x="4450552" y="7688667"/>
                  <a:ext cx="22420" cy="220188"/>
                </a:xfrm>
                <a:custGeom>
                  <a:rect b="b" l="l" r="r" t="t"/>
                  <a:pathLst>
                    <a:path extrusionOk="0" h="13779" w="1403">
                      <a:moveTo>
                        <a:pt x="754" y="11962"/>
                      </a:moveTo>
                      <a:lnTo>
                        <a:pt x="754" y="11962"/>
                      </a:lnTo>
                      <a:cubicBezTo>
                        <a:pt x="744" y="11975"/>
                        <a:pt x="741" y="12000"/>
                        <a:pt x="754" y="12000"/>
                      </a:cubicBezTo>
                      <a:cubicBezTo>
                        <a:pt x="754" y="11987"/>
                        <a:pt x="754" y="11975"/>
                        <a:pt x="754" y="11962"/>
                      </a:cubicBezTo>
                      <a:close/>
                      <a:moveTo>
                        <a:pt x="241" y="0"/>
                      </a:moveTo>
                      <a:cubicBezTo>
                        <a:pt x="189" y="0"/>
                        <a:pt x="137" y="32"/>
                        <a:pt x="126" y="94"/>
                      </a:cubicBezTo>
                      <a:cubicBezTo>
                        <a:pt x="126" y="366"/>
                        <a:pt x="1" y="2312"/>
                        <a:pt x="22" y="2333"/>
                      </a:cubicBezTo>
                      <a:cubicBezTo>
                        <a:pt x="63" y="2354"/>
                        <a:pt x="63" y="2375"/>
                        <a:pt x="63" y="2396"/>
                      </a:cubicBezTo>
                      <a:cubicBezTo>
                        <a:pt x="168" y="3840"/>
                        <a:pt x="356" y="5325"/>
                        <a:pt x="356" y="6769"/>
                      </a:cubicBezTo>
                      <a:cubicBezTo>
                        <a:pt x="461" y="8150"/>
                        <a:pt x="691" y="9573"/>
                        <a:pt x="691" y="10954"/>
                      </a:cubicBezTo>
                      <a:cubicBezTo>
                        <a:pt x="691" y="11297"/>
                        <a:pt x="749" y="11620"/>
                        <a:pt x="754" y="11962"/>
                      </a:cubicBezTo>
                      <a:lnTo>
                        <a:pt x="754" y="11962"/>
                      </a:lnTo>
                      <a:cubicBezTo>
                        <a:pt x="757" y="11957"/>
                        <a:pt x="761" y="11954"/>
                        <a:pt x="766" y="11954"/>
                      </a:cubicBezTo>
                      <a:cubicBezTo>
                        <a:pt x="769" y="11954"/>
                        <a:pt x="772" y="11955"/>
                        <a:pt x="775" y="11958"/>
                      </a:cubicBezTo>
                      <a:cubicBezTo>
                        <a:pt x="796" y="11958"/>
                        <a:pt x="817" y="12000"/>
                        <a:pt x="817" y="12021"/>
                      </a:cubicBezTo>
                      <a:lnTo>
                        <a:pt x="921" y="13025"/>
                      </a:lnTo>
                      <a:cubicBezTo>
                        <a:pt x="921" y="13297"/>
                        <a:pt x="1026" y="13590"/>
                        <a:pt x="1235" y="13778"/>
                      </a:cubicBezTo>
                      <a:cubicBezTo>
                        <a:pt x="1403" y="13632"/>
                        <a:pt x="1361" y="13402"/>
                        <a:pt x="1298" y="13151"/>
                      </a:cubicBezTo>
                      <a:cubicBezTo>
                        <a:pt x="1235" y="12983"/>
                        <a:pt x="1193" y="12816"/>
                        <a:pt x="1172" y="12628"/>
                      </a:cubicBezTo>
                      <a:cubicBezTo>
                        <a:pt x="1110" y="11916"/>
                        <a:pt x="1026" y="11205"/>
                        <a:pt x="963" y="10493"/>
                      </a:cubicBezTo>
                      <a:cubicBezTo>
                        <a:pt x="775" y="8903"/>
                        <a:pt x="670" y="7313"/>
                        <a:pt x="566" y="5702"/>
                      </a:cubicBezTo>
                      <a:cubicBezTo>
                        <a:pt x="524" y="4907"/>
                        <a:pt x="461" y="4112"/>
                        <a:pt x="440" y="3296"/>
                      </a:cubicBezTo>
                      <a:cubicBezTo>
                        <a:pt x="419" y="2898"/>
                        <a:pt x="398" y="2501"/>
                        <a:pt x="377" y="2103"/>
                      </a:cubicBezTo>
                      <a:cubicBezTo>
                        <a:pt x="377" y="1936"/>
                        <a:pt x="314" y="1308"/>
                        <a:pt x="377" y="1182"/>
                      </a:cubicBezTo>
                      <a:cubicBezTo>
                        <a:pt x="377" y="827"/>
                        <a:pt x="377" y="471"/>
                        <a:pt x="356" y="94"/>
                      </a:cubicBezTo>
                      <a:cubicBezTo>
                        <a:pt x="346" y="32"/>
                        <a:pt x="294" y="0"/>
                        <a:pt x="2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5" name="Google Shape;1145;p18"/>
                <p:cNvSpPr/>
                <p:nvPr/>
              </p:nvSpPr>
              <p:spPr>
                <a:xfrm>
                  <a:off x="4486667" y="7673773"/>
                  <a:ext cx="16731" cy="220652"/>
                </a:xfrm>
                <a:custGeom>
                  <a:rect b="b" l="l" r="r" t="t"/>
                  <a:pathLst>
                    <a:path extrusionOk="0" h="13808" w="1047">
                      <a:moveTo>
                        <a:pt x="139" y="0"/>
                      </a:moveTo>
                      <a:cubicBezTo>
                        <a:pt x="95" y="0"/>
                        <a:pt x="56" y="23"/>
                        <a:pt x="42" y="64"/>
                      </a:cubicBezTo>
                      <a:cubicBezTo>
                        <a:pt x="0" y="169"/>
                        <a:pt x="0" y="294"/>
                        <a:pt x="42" y="399"/>
                      </a:cubicBezTo>
                      <a:cubicBezTo>
                        <a:pt x="53" y="430"/>
                        <a:pt x="79" y="446"/>
                        <a:pt x="105" y="446"/>
                      </a:cubicBezTo>
                      <a:cubicBezTo>
                        <a:pt x="131" y="446"/>
                        <a:pt x="157" y="430"/>
                        <a:pt x="168" y="399"/>
                      </a:cubicBezTo>
                      <a:cubicBezTo>
                        <a:pt x="293" y="796"/>
                        <a:pt x="335" y="1215"/>
                        <a:pt x="293" y="1633"/>
                      </a:cubicBezTo>
                      <a:cubicBezTo>
                        <a:pt x="272" y="2177"/>
                        <a:pt x="251" y="2721"/>
                        <a:pt x="251" y="3286"/>
                      </a:cubicBezTo>
                      <a:lnTo>
                        <a:pt x="251" y="6990"/>
                      </a:lnTo>
                      <a:lnTo>
                        <a:pt x="251" y="10484"/>
                      </a:lnTo>
                      <a:cubicBezTo>
                        <a:pt x="251" y="11091"/>
                        <a:pt x="168" y="11697"/>
                        <a:pt x="189" y="12325"/>
                      </a:cubicBezTo>
                      <a:cubicBezTo>
                        <a:pt x="208" y="12599"/>
                        <a:pt x="484" y="13808"/>
                        <a:pt x="948" y="13808"/>
                      </a:cubicBezTo>
                      <a:cubicBezTo>
                        <a:pt x="980" y="13808"/>
                        <a:pt x="1013" y="13802"/>
                        <a:pt x="1047" y="13790"/>
                      </a:cubicBezTo>
                      <a:cubicBezTo>
                        <a:pt x="942" y="13371"/>
                        <a:pt x="670" y="12974"/>
                        <a:pt x="670" y="12513"/>
                      </a:cubicBezTo>
                      <a:cubicBezTo>
                        <a:pt x="628" y="12137"/>
                        <a:pt x="649" y="11760"/>
                        <a:pt x="628" y="11384"/>
                      </a:cubicBezTo>
                      <a:cubicBezTo>
                        <a:pt x="628" y="9563"/>
                        <a:pt x="607" y="7743"/>
                        <a:pt x="607" y="5922"/>
                      </a:cubicBezTo>
                      <a:cubicBezTo>
                        <a:pt x="607" y="4625"/>
                        <a:pt x="586" y="3349"/>
                        <a:pt x="586" y="2073"/>
                      </a:cubicBezTo>
                      <a:cubicBezTo>
                        <a:pt x="586" y="1382"/>
                        <a:pt x="691" y="587"/>
                        <a:pt x="210" y="22"/>
                      </a:cubicBezTo>
                      <a:cubicBezTo>
                        <a:pt x="187" y="7"/>
                        <a:pt x="163" y="0"/>
                        <a:pt x="13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6" name="Google Shape;1146;p18"/>
                <p:cNvSpPr/>
                <p:nvPr/>
              </p:nvSpPr>
              <p:spPr>
                <a:xfrm>
                  <a:off x="4526457" y="7670833"/>
                  <a:ext cx="20742" cy="220093"/>
                </a:xfrm>
                <a:custGeom>
                  <a:rect b="b" l="l" r="r" t="t"/>
                  <a:pathLst>
                    <a:path extrusionOk="0" h="13773" w="1298">
                      <a:moveTo>
                        <a:pt x="879" y="0"/>
                      </a:moveTo>
                      <a:cubicBezTo>
                        <a:pt x="839" y="0"/>
                        <a:pt x="799" y="19"/>
                        <a:pt x="774" y="60"/>
                      </a:cubicBezTo>
                      <a:cubicBezTo>
                        <a:pt x="649" y="206"/>
                        <a:pt x="607" y="394"/>
                        <a:pt x="628" y="562"/>
                      </a:cubicBezTo>
                      <a:cubicBezTo>
                        <a:pt x="649" y="604"/>
                        <a:pt x="670" y="645"/>
                        <a:pt x="712" y="645"/>
                      </a:cubicBezTo>
                      <a:cubicBezTo>
                        <a:pt x="628" y="1880"/>
                        <a:pt x="712" y="3135"/>
                        <a:pt x="691" y="4391"/>
                      </a:cubicBezTo>
                      <a:cubicBezTo>
                        <a:pt x="628" y="5814"/>
                        <a:pt x="565" y="7257"/>
                        <a:pt x="482" y="8701"/>
                      </a:cubicBezTo>
                      <a:cubicBezTo>
                        <a:pt x="377" y="10145"/>
                        <a:pt x="0" y="11777"/>
                        <a:pt x="440" y="13179"/>
                      </a:cubicBezTo>
                      <a:cubicBezTo>
                        <a:pt x="502" y="13430"/>
                        <a:pt x="670" y="13639"/>
                        <a:pt x="900" y="13765"/>
                      </a:cubicBezTo>
                      <a:cubicBezTo>
                        <a:pt x="922" y="13770"/>
                        <a:pt x="945" y="13773"/>
                        <a:pt x="967" y="13773"/>
                      </a:cubicBezTo>
                      <a:cubicBezTo>
                        <a:pt x="1027" y="13773"/>
                        <a:pt x="1084" y="13753"/>
                        <a:pt x="1130" y="13723"/>
                      </a:cubicBezTo>
                      <a:cubicBezTo>
                        <a:pt x="1193" y="13639"/>
                        <a:pt x="1130" y="13493"/>
                        <a:pt x="1193" y="13430"/>
                      </a:cubicBezTo>
                      <a:cubicBezTo>
                        <a:pt x="1235" y="13409"/>
                        <a:pt x="1256" y="13388"/>
                        <a:pt x="1277" y="13367"/>
                      </a:cubicBezTo>
                      <a:cubicBezTo>
                        <a:pt x="1298" y="13346"/>
                        <a:pt x="1256" y="13241"/>
                        <a:pt x="1214" y="13221"/>
                      </a:cubicBezTo>
                      <a:lnTo>
                        <a:pt x="1172" y="13221"/>
                      </a:lnTo>
                      <a:cubicBezTo>
                        <a:pt x="1109" y="13221"/>
                        <a:pt x="1067" y="13241"/>
                        <a:pt x="1005" y="13262"/>
                      </a:cubicBezTo>
                      <a:cubicBezTo>
                        <a:pt x="942" y="12969"/>
                        <a:pt x="795" y="12635"/>
                        <a:pt x="754" y="12342"/>
                      </a:cubicBezTo>
                      <a:cubicBezTo>
                        <a:pt x="712" y="11986"/>
                        <a:pt x="712" y="11630"/>
                        <a:pt x="733" y="11275"/>
                      </a:cubicBezTo>
                      <a:cubicBezTo>
                        <a:pt x="733" y="10061"/>
                        <a:pt x="858" y="8847"/>
                        <a:pt x="900" y="7634"/>
                      </a:cubicBezTo>
                      <a:cubicBezTo>
                        <a:pt x="1005" y="5123"/>
                        <a:pt x="1088" y="2633"/>
                        <a:pt x="1005" y="122"/>
                      </a:cubicBezTo>
                      <a:cubicBezTo>
                        <a:pt x="1005" y="46"/>
                        <a:pt x="942" y="0"/>
                        <a:pt x="87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7" name="Google Shape;1147;p18"/>
                <p:cNvSpPr/>
                <p:nvPr/>
              </p:nvSpPr>
              <p:spPr>
                <a:xfrm>
                  <a:off x="4575611" y="7677241"/>
                  <a:ext cx="13168" cy="212806"/>
                </a:xfrm>
                <a:custGeom>
                  <a:rect b="b" l="l" r="r" t="t"/>
                  <a:pathLst>
                    <a:path extrusionOk="0" h="13317" w="824">
                      <a:moveTo>
                        <a:pt x="466" y="0"/>
                      </a:moveTo>
                      <a:cubicBezTo>
                        <a:pt x="390" y="0"/>
                        <a:pt x="266" y="98"/>
                        <a:pt x="251" y="98"/>
                      </a:cubicBezTo>
                      <a:cubicBezTo>
                        <a:pt x="272" y="265"/>
                        <a:pt x="314" y="433"/>
                        <a:pt x="377" y="579"/>
                      </a:cubicBezTo>
                      <a:cubicBezTo>
                        <a:pt x="439" y="872"/>
                        <a:pt x="439" y="1165"/>
                        <a:pt x="419" y="1458"/>
                      </a:cubicBezTo>
                      <a:cubicBezTo>
                        <a:pt x="398" y="1960"/>
                        <a:pt x="377" y="2462"/>
                        <a:pt x="377" y="2965"/>
                      </a:cubicBezTo>
                      <a:cubicBezTo>
                        <a:pt x="335" y="4157"/>
                        <a:pt x="272" y="5350"/>
                        <a:pt x="230" y="6542"/>
                      </a:cubicBezTo>
                      <a:cubicBezTo>
                        <a:pt x="167" y="7672"/>
                        <a:pt x="147" y="8802"/>
                        <a:pt x="42" y="9932"/>
                      </a:cubicBezTo>
                      <a:cubicBezTo>
                        <a:pt x="42" y="10120"/>
                        <a:pt x="21" y="10330"/>
                        <a:pt x="21" y="10539"/>
                      </a:cubicBezTo>
                      <a:lnTo>
                        <a:pt x="0" y="10560"/>
                      </a:lnTo>
                      <a:cubicBezTo>
                        <a:pt x="21" y="10643"/>
                        <a:pt x="21" y="10748"/>
                        <a:pt x="21" y="10832"/>
                      </a:cubicBezTo>
                      <a:lnTo>
                        <a:pt x="21" y="10936"/>
                      </a:lnTo>
                      <a:cubicBezTo>
                        <a:pt x="42" y="11627"/>
                        <a:pt x="84" y="12610"/>
                        <a:pt x="460" y="13238"/>
                      </a:cubicBezTo>
                      <a:cubicBezTo>
                        <a:pt x="502" y="13293"/>
                        <a:pt x="556" y="13316"/>
                        <a:pt x="610" y="13316"/>
                      </a:cubicBezTo>
                      <a:cubicBezTo>
                        <a:pt x="719" y="13316"/>
                        <a:pt x="823" y="13218"/>
                        <a:pt x="795" y="13092"/>
                      </a:cubicBezTo>
                      <a:lnTo>
                        <a:pt x="795" y="12924"/>
                      </a:lnTo>
                      <a:cubicBezTo>
                        <a:pt x="649" y="12443"/>
                        <a:pt x="544" y="11941"/>
                        <a:pt x="460" y="11439"/>
                      </a:cubicBezTo>
                      <a:cubicBezTo>
                        <a:pt x="398" y="10895"/>
                        <a:pt x="398" y="10351"/>
                        <a:pt x="460" y="9807"/>
                      </a:cubicBezTo>
                      <a:cubicBezTo>
                        <a:pt x="565" y="8635"/>
                        <a:pt x="565" y="7463"/>
                        <a:pt x="607" y="6291"/>
                      </a:cubicBezTo>
                      <a:cubicBezTo>
                        <a:pt x="670" y="5120"/>
                        <a:pt x="711" y="3990"/>
                        <a:pt x="732" y="2818"/>
                      </a:cubicBezTo>
                      <a:cubicBezTo>
                        <a:pt x="732" y="2295"/>
                        <a:pt x="732" y="1772"/>
                        <a:pt x="732" y="1249"/>
                      </a:cubicBezTo>
                      <a:cubicBezTo>
                        <a:pt x="732" y="788"/>
                        <a:pt x="586" y="496"/>
                        <a:pt x="523" y="56"/>
                      </a:cubicBezTo>
                      <a:cubicBezTo>
                        <a:pt x="517" y="15"/>
                        <a:pt x="495" y="0"/>
                        <a:pt x="46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8" name="Google Shape;1148;p18"/>
                <p:cNvSpPr/>
                <p:nvPr/>
              </p:nvSpPr>
              <p:spPr>
                <a:xfrm>
                  <a:off x="4621074" y="7667174"/>
                  <a:ext cx="12720" cy="225957"/>
                </a:xfrm>
                <a:custGeom>
                  <a:rect b="b" l="l" r="r" t="t"/>
                  <a:pathLst>
                    <a:path extrusionOk="0" h="14140" w="796">
                      <a:moveTo>
                        <a:pt x="346" y="1"/>
                      </a:moveTo>
                      <a:cubicBezTo>
                        <a:pt x="278" y="1"/>
                        <a:pt x="210" y="48"/>
                        <a:pt x="210" y="142"/>
                      </a:cubicBezTo>
                      <a:cubicBezTo>
                        <a:pt x="189" y="2653"/>
                        <a:pt x="168" y="5185"/>
                        <a:pt x="168" y="7716"/>
                      </a:cubicBezTo>
                      <a:cubicBezTo>
                        <a:pt x="168" y="8846"/>
                        <a:pt x="43" y="9976"/>
                        <a:pt x="63" y="11085"/>
                      </a:cubicBezTo>
                      <a:cubicBezTo>
                        <a:pt x="63" y="11838"/>
                        <a:pt x="1" y="13596"/>
                        <a:pt x="649" y="14140"/>
                      </a:cubicBezTo>
                      <a:cubicBezTo>
                        <a:pt x="775" y="13784"/>
                        <a:pt x="796" y="13387"/>
                        <a:pt x="691" y="13031"/>
                      </a:cubicBezTo>
                      <a:cubicBezTo>
                        <a:pt x="649" y="12885"/>
                        <a:pt x="628" y="12738"/>
                        <a:pt x="628" y="12613"/>
                      </a:cubicBezTo>
                      <a:cubicBezTo>
                        <a:pt x="545" y="12110"/>
                        <a:pt x="482" y="11629"/>
                        <a:pt x="461" y="11148"/>
                      </a:cubicBezTo>
                      <a:cubicBezTo>
                        <a:pt x="440" y="9955"/>
                        <a:pt x="524" y="8784"/>
                        <a:pt x="524" y="7591"/>
                      </a:cubicBezTo>
                      <a:cubicBezTo>
                        <a:pt x="524" y="5101"/>
                        <a:pt x="503" y="2632"/>
                        <a:pt x="482" y="142"/>
                      </a:cubicBezTo>
                      <a:cubicBezTo>
                        <a:pt x="482" y="48"/>
                        <a:pt x="414" y="1"/>
                        <a:pt x="3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9" name="Google Shape;1149;p18"/>
                <p:cNvSpPr/>
                <p:nvPr/>
              </p:nvSpPr>
              <p:spPr>
                <a:xfrm>
                  <a:off x="4660529" y="7689657"/>
                  <a:ext cx="16028" cy="187318"/>
                </a:xfrm>
                <a:custGeom>
                  <a:rect b="b" l="l" r="r" t="t"/>
                  <a:pathLst>
                    <a:path extrusionOk="0" h="11722" w="1003">
                      <a:moveTo>
                        <a:pt x="328" y="1"/>
                      </a:moveTo>
                      <a:cubicBezTo>
                        <a:pt x="273" y="1"/>
                        <a:pt x="220" y="32"/>
                        <a:pt x="231" y="95"/>
                      </a:cubicBezTo>
                      <a:cubicBezTo>
                        <a:pt x="43" y="2418"/>
                        <a:pt x="147" y="4782"/>
                        <a:pt x="147" y="7105"/>
                      </a:cubicBezTo>
                      <a:cubicBezTo>
                        <a:pt x="147" y="7921"/>
                        <a:pt x="126" y="8799"/>
                        <a:pt x="126" y="9636"/>
                      </a:cubicBezTo>
                      <a:cubicBezTo>
                        <a:pt x="126" y="10285"/>
                        <a:pt x="1" y="11268"/>
                        <a:pt x="628" y="11708"/>
                      </a:cubicBezTo>
                      <a:cubicBezTo>
                        <a:pt x="654" y="11716"/>
                        <a:pt x="680" y="11721"/>
                        <a:pt x="705" y="11721"/>
                      </a:cubicBezTo>
                      <a:cubicBezTo>
                        <a:pt x="740" y="11721"/>
                        <a:pt x="771" y="11711"/>
                        <a:pt x="796" y="11687"/>
                      </a:cubicBezTo>
                      <a:lnTo>
                        <a:pt x="900" y="11561"/>
                      </a:lnTo>
                      <a:cubicBezTo>
                        <a:pt x="1002" y="11476"/>
                        <a:pt x="925" y="11350"/>
                        <a:pt x="825" y="11350"/>
                      </a:cubicBezTo>
                      <a:cubicBezTo>
                        <a:pt x="802" y="11350"/>
                        <a:pt x="778" y="11357"/>
                        <a:pt x="754" y="11373"/>
                      </a:cubicBezTo>
                      <a:cubicBezTo>
                        <a:pt x="753" y="11374"/>
                        <a:pt x="752" y="11374"/>
                        <a:pt x="751" y="11374"/>
                      </a:cubicBezTo>
                      <a:cubicBezTo>
                        <a:pt x="704" y="11374"/>
                        <a:pt x="524" y="10492"/>
                        <a:pt x="524" y="10390"/>
                      </a:cubicBezTo>
                      <a:cubicBezTo>
                        <a:pt x="503" y="9929"/>
                        <a:pt x="545" y="9469"/>
                        <a:pt x="524" y="9009"/>
                      </a:cubicBezTo>
                      <a:cubicBezTo>
                        <a:pt x="461" y="8151"/>
                        <a:pt x="524" y="7251"/>
                        <a:pt x="524" y="6372"/>
                      </a:cubicBezTo>
                      <a:cubicBezTo>
                        <a:pt x="524" y="4280"/>
                        <a:pt x="607" y="2167"/>
                        <a:pt x="440" y="95"/>
                      </a:cubicBezTo>
                      <a:cubicBezTo>
                        <a:pt x="440" y="32"/>
                        <a:pt x="383" y="1"/>
                        <a:pt x="32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0" name="Google Shape;1150;p18"/>
                <p:cNvSpPr/>
                <p:nvPr/>
              </p:nvSpPr>
              <p:spPr>
                <a:xfrm>
                  <a:off x="4695302" y="7670865"/>
                  <a:ext cx="13727" cy="209801"/>
                </a:xfrm>
                <a:custGeom>
                  <a:rect b="b" l="l" r="r" t="t"/>
                  <a:pathLst>
                    <a:path extrusionOk="0" h="13129" w="859">
                      <a:moveTo>
                        <a:pt x="305" y="0"/>
                      </a:moveTo>
                      <a:cubicBezTo>
                        <a:pt x="253" y="0"/>
                        <a:pt x="202" y="28"/>
                        <a:pt x="189" y="78"/>
                      </a:cubicBezTo>
                      <a:lnTo>
                        <a:pt x="168" y="204"/>
                      </a:lnTo>
                      <a:cubicBezTo>
                        <a:pt x="135" y="286"/>
                        <a:pt x="193" y="343"/>
                        <a:pt x="260" y="343"/>
                      </a:cubicBezTo>
                      <a:cubicBezTo>
                        <a:pt x="278" y="343"/>
                        <a:pt x="297" y="339"/>
                        <a:pt x="315" y="330"/>
                      </a:cubicBezTo>
                      <a:cubicBezTo>
                        <a:pt x="482" y="685"/>
                        <a:pt x="461" y="1313"/>
                        <a:pt x="461" y="1648"/>
                      </a:cubicBezTo>
                      <a:cubicBezTo>
                        <a:pt x="461" y="2255"/>
                        <a:pt x="440" y="2882"/>
                        <a:pt x="419" y="3489"/>
                      </a:cubicBezTo>
                      <a:cubicBezTo>
                        <a:pt x="398" y="4640"/>
                        <a:pt x="273" y="5770"/>
                        <a:pt x="252" y="6900"/>
                      </a:cubicBezTo>
                      <a:cubicBezTo>
                        <a:pt x="210" y="8050"/>
                        <a:pt x="1" y="9222"/>
                        <a:pt x="63" y="10373"/>
                      </a:cubicBezTo>
                      <a:cubicBezTo>
                        <a:pt x="105" y="10959"/>
                        <a:pt x="252" y="11503"/>
                        <a:pt x="252" y="12089"/>
                      </a:cubicBezTo>
                      <a:lnTo>
                        <a:pt x="252" y="12151"/>
                      </a:lnTo>
                      <a:lnTo>
                        <a:pt x="147" y="12319"/>
                      </a:lnTo>
                      <a:lnTo>
                        <a:pt x="147" y="12382"/>
                      </a:lnTo>
                      <a:cubicBezTo>
                        <a:pt x="189" y="12444"/>
                        <a:pt x="210" y="12486"/>
                        <a:pt x="210" y="12549"/>
                      </a:cubicBezTo>
                      <a:lnTo>
                        <a:pt x="252" y="12486"/>
                      </a:lnTo>
                      <a:cubicBezTo>
                        <a:pt x="273" y="12695"/>
                        <a:pt x="356" y="12905"/>
                        <a:pt x="482" y="13072"/>
                      </a:cubicBezTo>
                      <a:cubicBezTo>
                        <a:pt x="511" y="13112"/>
                        <a:pt x="545" y="13129"/>
                        <a:pt x="580" y="13129"/>
                      </a:cubicBezTo>
                      <a:cubicBezTo>
                        <a:pt x="671" y="13129"/>
                        <a:pt x="758" y="13011"/>
                        <a:pt x="712" y="12905"/>
                      </a:cubicBezTo>
                      <a:cubicBezTo>
                        <a:pt x="524" y="12528"/>
                        <a:pt x="587" y="12047"/>
                        <a:pt x="587" y="11607"/>
                      </a:cubicBezTo>
                      <a:cubicBezTo>
                        <a:pt x="587" y="11566"/>
                        <a:pt x="607" y="11545"/>
                        <a:pt x="607" y="11524"/>
                      </a:cubicBezTo>
                      <a:cubicBezTo>
                        <a:pt x="628" y="11503"/>
                        <a:pt x="607" y="11482"/>
                        <a:pt x="587" y="11482"/>
                      </a:cubicBezTo>
                      <a:cubicBezTo>
                        <a:pt x="587" y="11398"/>
                        <a:pt x="587" y="11314"/>
                        <a:pt x="566" y="11231"/>
                      </a:cubicBezTo>
                      <a:cubicBezTo>
                        <a:pt x="461" y="10561"/>
                        <a:pt x="440" y="9871"/>
                        <a:pt x="482" y="9201"/>
                      </a:cubicBezTo>
                      <a:cubicBezTo>
                        <a:pt x="587" y="8009"/>
                        <a:pt x="587" y="6858"/>
                        <a:pt x="691" y="5686"/>
                      </a:cubicBezTo>
                      <a:cubicBezTo>
                        <a:pt x="775" y="4493"/>
                        <a:pt x="754" y="3301"/>
                        <a:pt x="754" y="2087"/>
                      </a:cubicBezTo>
                      <a:cubicBezTo>
                        <a:pt x="754" y="1543"/>
                        <a:pt x="859" y="476"/>
                        <a:pt x="398" y="37"/>
                      </a:cubicBezTo>
                      <a:cubicBezTo>
                        <a:pt x="373" y="12"/>
                        <a:pt x="339" y="0"/>
                        <a:pt x="30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151" name="Google Shape;1151;p18"/>
          <p:cNvGrpSpPr/>
          <p:nvPr/>
        </p:nvGrpSpPr>
        <p:grpSpPr>
          <a:xfrm>
            <a:off x="4596846" y="2939175"/>
            <a:ext cx="1384500" cy="1061425"/>
            <a:chOff x="4596846" y="2939175"/>
            <a:chExt cx="1384500" cy="1061425"/>
          </a:xfrm>
        </p:grpSpPr>
        <p:sp>
          <p:nvSpPr>
            <p:cNvPr id="1152" name="Google Shape;1152;p18"/>
            <p:cNvSpPr/>
            <p:nvPr/>
          </p:nvSpPr>
          <p:spPr>
            <a:xfrm rot="549961">
              <a:off x="5421319" y="2985103"/>
              <a:ext cx="167825" cy="800468"/>
            </a:xfrm>
            <a:custGeom>
              <a:rect b="b" l="l" r="r" t="t"/>
              <a:pathLst>
                <a:path extrusionOk="0" h="30710" w="6438">
                  <a:moveTo>
                    <a:pt x="1345" y="26286"/>
                  </a:moveTo>
                  <a:cubicBezTo>
                    <a:pt x="1385" y="26345"/>
                    <a:pt x="1425" y="26385"/>
                    <a:pt x="1504" y="26445"/>
                  </a:cubicBezTo>
                  <a:cubicBezTo>
                    <a:pt x="1425" y="26445"/>
                    <a:pt x="1365" y="26445"/>
                    <a:pt x="1305" y="26485"/>
                  </a:cubicBezTo>
                  <a:cubicBezTo>
                    <a:pt x="1305" y="26425"/>
                    <a:pt x="1305" y="26365"/>
                    <a:pt x="1345" y="26286"/>
                  </a:cubicBezTo>
                  <a:close/>
                  <a:moveTo>
                    <a:pt x="861" y="0"/>
                  </a:moveTo>
                  <a:cubicBezTo>
                    <a:pt x="678" y="0"/>
                    <a:pt x="517" y="267"/>
                    <a:pt x="669" y="465"/>
                  </a:cubicBezTo>
                  <a:cubicBezTo>
                    <a:pt x="3474" y="3966"/>
                    <a:pt x="5045" y="8422"/>
                    <a:pt x="5284" y="12898"/>
                  </a:cubicBezTo>
                  <a:cubicBezTo>
                    <a:pt x="5403" y="15245"/>
                    <a:pt x="5185" y="17593"/>
                    <a:pt x="4667" y="19900"/>
                  </a:cubicBezTo>
                  <a:cubicBezTo>
                    <a:pt x="4409" y="20994"/>
                    <a:pt x="4110" y="22088"/>
                    <a:pt x="3752" y="23163"/>
                  </a:cubicBezTo>
                  <a:cubicBezTo>
                    <a:pt x="3394" y="24197"/>
                    <a:pt x="2857" y="25192"/>
                    <a:pt x="2559" y="26266"/>
                  </a:cubicBezTo>
                  <a:cubicBezTo>
                    <a:pt x="2499" y="26246"/>
                    <a:pt x="2459" y="26186"/>
                    <a:pt x="2380" y="26166"/>
                  </a:cubicBezTo>
                  <a:cubicBezTo>
                    <a:pt x="2117" y="26016"/>
                    <a:pt x="1679" y="25584"/>
                    <a:pt x="1329" y="25584"/>
                  </a:cubicBezTo>
                  <a:cubicBezTo>
                    <a:pt x="1308" y="25584"/>
                    <a:pt x="1287" y="25586"/>
                    <a:pt x="1266" y="25589"/>
                  </a:cubicBezTo>
                  <a:cubicBezTo>
                    <a:pt x="1126" y="25629"/>
                    <a:pt x="1067" y="25689"/>
                    <a:pt x="1027" y="25788"/>
                  </a:cubicBezTo>
                  <a:cubicBezTo>
                    <a:pt x="908" y="25788"/>
                    <a:pt x="768" y="25848"/>
                    <a:pt x="709" y="26007"/>
                  </a:cubicBezTo>
                  <a:cubicBezTo>
                    <a:pt x="291" y="27340"/>
                    <a:pt x="72" y="28832"/>
                    <a:pt x="12" y="30244"/>
                  </a:cubicBezTo>
                  <a:cubicBezTo>
                    <a:pt x="0" y="30547"/>
                    <a:pt x="246" y="30710"/>
                    <a:pt x="495" y="30710"/>
                  </a:cubicBezTo>
                  <a:cubicBezTo>
                    <a:pt x="654" y="30710"/>
                    <a:pt x="814" y="30643"/>
                    <a:pt x="908" y="30503"/>
                  </a:cubicBezTo>
                  <a:cubicBezTo>
                    <a:pt x="1544" y="29548"/>
                    <a:pt x="2260" y="28713"/>
                    <a:pt x="3076" y="27917"/>
                  </a:cubicBezTo>
                  <a:cubicBezTo>
                    <a:pt x="3175" y="27817"/>
                    <a:pt x="3235" y="27698"/>
                    <a:pt x="3235" y="27559"/>
                  </a:cubicBezTo>
                  <a:lnTo>
                    <a:pt x="3255" y="27559"/>
                  </a:lnTo>
                  <a:cubicBezTo>
                    <a:pt x="3494" y="27499"/>
                    <a:pt x="3593" y="27260"/>
                    <a:pt x="3553" y="27022"/>
                  </a:cubicBezTo>
                  <a:cubicBezTo>
                    <a:pt x="3533" y="26843"/>
                    <a:pt x="3394" y="26763"/>
                    <a:pt x="3275" y="26703"/>
                  </a:cubicBezTo>
                  <a:cubicBezTo>
                    <a:pt x="4628" y="24774"/>
                    <a:pt x="5244" y="21969"/>
                    <a:pt x="5682" y="19741"/>
                  </a:cubicBezTo>
                  <a:cubicBezTo>
                    <a:pt x="6239" y="17274"/>
                    <a:pt x="6438" y="14748"/>
                    <a:pt x="6199" y="12261"/>
                  </a:cubicBezTo>
                  <a:cubicBezTo>
                    <a:pt x="5801" y="7746"/>
                    <a:pt x="4071" y="3489"/>
                    <a:pt x="1027" y="87"/>
                  </a:cubicBezTo>
                  <a:cubicBezTo>
                    <a:pt x="975" y="26"/>
                    <a:pt x="917" y="0"/>
                    <a:pt x="8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18"/>
            <p:cNvSpPr txBox="1"/>
            <p:nvPr/>
          </p:nvSpPr>
          <p:spPr>
            <a:xfrm>
              <a:off x="4596846" y="3731500"/>
              <a:ext cx="13845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404040"/>
                  </a:solidFill>
                  <a:latin typeface="Gochi Hand"/>
                  <a:ea typeface="Gochi Hand"/>
                  <a:cs typeface="Gochi Hand"/>
                  <a:sym typeface="Gochi Hand"/>
                </a:rPr>
                <a:t>Fortaleza 4</a:t>
              </a:r>
              <a:endParaRPr sz="1600">
                <a:solidFill>
                  <a:srgbClr val="404040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grpSp>
          <p:nvGrpSpPr>
            <p:cNvPr id="1154" name="Google Shape;1154;p18"/>
            <p:cNvGrpSpPr/>
            <p:nvPr/>
          </p:nvGrpSpPr>
          <p:grpSpPr>
            <a:xfrm>
              <a:off x="4769065" y="2939175"/>
              <a:ext cx="759511" cy="690916"/>
              <a:chOff x="4769065" y="2939175"/>
              <a:chExt cx="759511" cy="690916"/>
            </a:xfrm>
          </p:grpSpPr>
          <p:sp>
            <p:nvSpPr>
              <p:cNvPr id="1155" name="Google Shape;1155;p18"/>
              <p:cNvSpPr/>
              <p:nvPr/>
            </p:nvSpPr>
            <p:spPr>
              <a:xfrm>
                <a:off x="4769065" y="2939175"/>
                <a:ext cx="759511" cy="690916"/>
              </a:xfrm>
              <a:custGeom>
                <a:rect b="b" l="l" r="r" t="t"/>
                <a:pathLst>
                  <a:path extrusionOk="0" h="12107" w="13309">
                    <a:moveTo>
                      <a:pt x="10564" y="2329"/>
                    </a:moveTo>
                    <a:cubicBezTo>
                      <a:pt x="10962" y="2528"/>
                      <a:pt x="11339" y="2767"/>
                      <a:pt x="11638" y="3005"/>
                    </a:cubicBezTo>
                    <a:cubicBezTo>
                      <a:pt x="11956" y="3324"/>
                      <a:pt x="12175" y="3761"/>
                      <a:pt x="12314" y="4258"/>
                    </a:cubicBezTo>
                    <a:cubicBezTo>
                      <a:pt x="11857" y="3920"/>
                      <a:pt x="11439" y="3582"/>
                      <a:pt x="11041" y="3184"/>
                    </a:cubicBezTo>
                    <a:cubicBezTo>
                      <a:pt x="11021" y="3164"/>
                      <a:pt x="10962" y="3164"/>
                      <a:pt x="10942" y="3164"/>
                    </a:cubicBezTo>
                    <a:cubicBezTo>
                      <a:pt x="10842" y="2866"/>
                      <a:pt x="10723" y="2588"/>
                      <a:pt x="10564" y="2329"/>
                    </a:cubicBezTo>
                    <a:close/>
                    <a:moveTo>
                      <a:pt x="10981" y="3403"/>
                    </a:moveTo>
                    <a:lnTo>
                      <a:pt x="10981" y="3403"/>
                    </a:lnTo>
                    <a:cubicBezTo>
                      <a:pt x="11419" y="3801"/>
                      <a:pt x="11857" y="4179"/>
                      <a:pt x="12334" y="4497"/>
                    </a:cubicBezTo>
                    <a:cubicBezTo>
                      <a:pt x="12434" y="4915"/>
                      <a:pt x="12434" y="5353"/>
                      <a:pt x="12414" y="5790"/>
                    </a:cubicBezTo>
                    <a:cubicBezTo>
                      <a:pt x="11976" y="5492"/>
                      <a:pt x="11578" y="5174"/>
                      <a:pt x="11180" y="4815"/>
                    </a:cubicBezTo>
                    <a:cubicBezTo>
                      <a:pt x="11160" y="4318"/>
                      <a:pt x="11121" y="3861"/>
                      <a:pt x="10981" y="3403"/>
                    </a:cubicBezTo>
                    <a:close/>
                    <a:moveTo>
                      <a:pt x="11180" y="5074"/>
                    </a:moveTo>
                    <a:lnTo>
                      <a:pt x="11180" y="5074"/>
                    </a:lnTo>
                    <a:cubicBezTo>
                      <a:pt x="11558" y="5392"/>
                      <a:pt x="11956" y="5711"/>
                      <a:pt x="12374" y="6009"/>
                    </a:cubicBezTo>
                    <a:cubicBezTo>
                      <a:pt x="12354" y="6367"/>
                      <a:pt x="12314" y="6685"/>
                      <a:pt x="12255" y="7004"/>
                    </a:cubicBezTo>
                    <a:cubicBezTo>
                      <a:pt x="11877" y="6785"/>
                      <a:pt x="11518" y="6546"/>
                      <a:pt x="11180" y="6248"/>
                    </a:cubicBezTo>
                    <a:cubicBezTo>
                      <a:pt x="11220" y="5989"/>
                      <a:pt x="11220" y="5750"/>
                      <a:pt x="11220" y="5492"/>
                    </a:cubicBezTo>
                    <a:cubicBezTo>
                      <a:pt x="11220" y="5353"/>
                      <a:pt x="11220" y="5213"/>
                      <a:pt x="11180" y="5074"/>
                    </a:cubicBezTo>
                    <a:close/>
                    <a:moveTo>
                      <a:pt x="11160" y="6467"/>
                    </a:moveTo>
                    <a:cubicBezTo>
                      <a:pt x="11518" y="6745"/>
                      <a:pt x="11857" y="6984"/>
                      <a:pt x="12235" y="7203"/>
                    </a:cubicBezTo>
                    <a:cubicBezTo>
                      <a:pt x="12175" y="7441"/>
                      <a:pt x="12155" y="7640"/>
                      <a:pt x="12115" y="7799"/>
                    </a:cubicBezTo>
                    <a:cubicBezTo>
                      <a:pt x="12036" y="8058"/>
                      <a:pt x="11976" y="8297"/>
                      <a:pt x="11877" y="8555"/>
                    </a:cubicBezTo>
                    <a:cubicBezTo>
                      <a:pt x="11578" y="8257"/>
                      <a:pt x="11260" y="7998"/>
                      <a:pt x="10922" y="7799"/>
                    </a:cubicBezTo>
                    <a:cubicBezTo>
                      <a:pt x="11041" y="7382"/>
                      <a:pt x="11121" y="6944"/>
                      <a:pt x="11160" y="6467"/>
                    </a:cubicBezTo>
                    <a:close/>
                    <a:moveTo>
                      <a:pt x="10862" y="7978"/>
                    </a:moveTo>
                    <a:cubicBezTo>
                      <a:pt x="11220" y="8217"/>
                      <a:pt x="11538" y="8456"/>
                      <a:pt x="11797" y="8754"/>
                    </a:cubicBezTo>
                    <a:cubicBezTo>
                      <a:pt x="11678" y="9172"/>
                      <a:pt x="11518" y="9570"/>
                      <a:pt x="11260" y="9928"/>
                    </a:cubicBezTo>
                    <a:cubicBezTo>
                      <a:pt x="10962" y="9689"/>
                      <a:pt x="10643" y="9470"/>
                      <a:pt x="10345" y="9252"/>
                    </a:cubicBezTo>
                    <a:cubicBezTo>
                      <a:pt x="10564" y="8854"/>
                      <a:pt x="10743" y="8436"/>
                      <a:pt x="10862" y="7978"/>
                    </a:cubicBezTo>
                    <a:close/>
                    <a:moveTo>
                      <a:pt x="10245" y="9431"/>
                    </a:moveTo>
                    <a:cubicBezTo>
                      <a:pt x="10544" y="9649"/>
                      <a:pt x="10842" y="9868"/>
                      <a:pt x="11141" y="10067"/>
                    </a:cubicBezTo>
                    <a:cubicBezTo>
                      <a:pt x="10942" y="10425"/>
                      <a:pt x="10643" y="10684"/>
                      <a:pt x="10285" y="10942"/>
                    </a:cubicBezTo>
                    <a:cubicBezTo>
                      <a:pt x="10027" y="10763"/>
                      <a:pt x="9768" y="10584"/>
                      <a:pt x="9529" y="10366"/>
                    </a:cubicBezTo>
                    <a:cubicBezTo>
                      <a:pt x="9788" y="10087"/>
                      <a:pt x="10046" y="9769"/>
                      <a:pt x="10245" y="9431"/>
                    </a:cubicBezTo>
                    <a:close/>
                    <a:moveTo>
                      <a:pt x="6147" y="618"/>
                    </a:moveTo>
                    <a:cubicBezTo>
                      <a:pt x="6864" y="718"/>
                      <a:pt x="7600" y="976"/>
                      <a:pt x="8276" y="1294"/>
                    </a:cubicBezTo>
                    <a:cubicBezTo>
                      <a:pt x="8296" y="1334"/>
                      <a:pt x="8336" y="1394"/>
                      <a:pt x="8395" y="1414"/>
                    </a:cubicBezTo>
                    <a:cubicBezTo>
                      <a:pt x="8574" y="1493"/>
                      <a:pt x="8753" y="1573"/>
                      <a:pt x="8952" y="1653"/>
                    </a:cubicBezTo>
                    <a:lnTo>
                      <a:pt x="9171" y="1792"/>
                    </a:lnTo>
                    <a:cubicBezTo>
                      <a:pt x="10623" y="2707"/>
                      <a:pt x="10663" y="4398"/>
                      <a:pt x="10623" y="5969"/>
                    </a:cubicBezTo>
                    <a:cubicBezTo>
                      <a:pt x="10564" y="7441"/>
                      <a:pt x="10265" y="8993"/>
                      <a:pt x="9151" y="10047"/>
                    </a:cubicBezTo>
                    <a:cubicBezTo>
                      <a:pt x="9139" y="10041"/>
                      <a:pt x="9125" y="10038"/>
                      <a:pt x="9112" y="10038"/>
                    </a:cubicBezTo>
                    <a:cubicBezTo>
                      <a:pt x="9044" y="10038"/>
                      <a:pt x="8982" y="10116"/>
                      <a:pt x="9032" y="10167"/>
                    </a:cubicBezTo>
                    <a:cubicBezTo>
                      <a:pt x="8244" y="10854"/>
                      <a:pt x="7177" y="11150"/>
                      <a:pt x="6136" y="11150"/>
                    </a:cubicBezTo>
                    <a:cubicBezTo>
                      <a:pt x="5732" y="11150"/>
                      <a:pt x="5332" y="11105"/>
                      <a:pt x="4954" y="11022"/>
                    </a:cubicBezTo>
                    <a:cubicBezTo>
                      <a:pt x="2428" y="10445"/>
                      <a:pt x="518" y="8197"/>
                      <a:pt x="617" y="5571"/>
                    </a:cubicBezTo>
                    <a:cubicBezTo>
                      <a:pt x="713" y="2787"/>
                      <a:pt x="2960" y="670"/>
                      <a:pt x="5693" y="670"/>
                    </a:cubicBezTo>
                    <a:cubicBezTo>
                      <a:pt x="5791" y="670"/>
                      <a:pt x="5889" y="672"/>
                      <a:pt x="5988" y="678"/>
                    </a:cubicBezTo>
                    <a:cubicBezTo>
                      <a:pt x="6068" y="678"/>
                      <a:pt x="6108" y="658"/>
                      <a:pt x="6147" y="618"/>
                    </a:cubicBezTo>
                    <a:close/>
                    <a:moveTo>
                      <a:pt x="9390" y="10485"/>
                    </a:moveTo>
                    <a:cubicBezTo>
                      <a:pt x="9629" y="10704"/>
                      <a:pt x="9867" y="10863"/>
                      <a:pt x="10126" y="11042"/>
                    </a:cubicBezTo>
                    <a:cubicBezTo>
                      <a:pt x="9947" y="11141"/>
                      <a:pt x="9768" y="11241"/>
                      <a:pt x="9549" y="11281"/>
                    </a:cubicBezTo>
                    <a:cubicBezTo>
                      <a:pt x="9390" y="11340"/>
                      <a:pt x="9251" y="11380"/>
                      <a:pt x="9092" y="11420"/>
                    </a:cubicBezTo>
                    <a:cubicBezTo>
                      <a:pt x="8972" y="11261"/>
                      <a:pt x="8853" y="11141"/>
                      <a:pt x="8694" y="11022"/>
                    </a:cubicBezTo>
                    <a:cubicBezTo>
                      <a:pt x="8952" y="10863"/>
                      <a:pt x="9171" y="10684"/>
                      <a:pt x="9390" y="10485"/>
                    </a:cubicBezTo>
                    <a:close/>
                    <a:moveTo>
                      <a:pt x="8554" y="11141"/>
                    </a:moveTo>
                    <a:cubicBezTo>
                      <a:pt x="8674" y="11241"/>
                      <a:pt x="8793" y="11340"/>
                      <a:pt x="8893" y="11460"/>
                    </a:cubicBezTo>
                    <a:cubicBezTo>
                      <a:pt x="8614" y="11513"/>
                      <a:pt x="8327" y="11530"/>
                      <a:pt x="8037" y="11530"/>
                    </a:cubicBezTo>
                    <a:cubicBezTo>
                      <a:pt x="7891" y="11530"/>
                      <a:pt x="7746" y="11526"/>
                      <a:pt x="7600" y="11519"/>
                    </a:cubicBezTo>
                    <a:cubicBezTo>
                      <a:pt x="7958" y="11420"/>
                      <a:pt x="8256" y="11281"/>
                      <a:pt x="8554" y="11141"/>
                    </a:cubicBezTo>
                    <a:close/>
                    <a:moveTo>
                      <a:pt x="5468" y="1"/>
                    </a:moveTo>
                    <a:cubicBezTo>
                      <a:pt x="5261" y="1"/>
                      <a:pt x="5055" y="14"/>
                      <a:pt x="4854" y="41"/>
                    </a:cubicBezTo>
                    <a:cubicBezTo>
                      <a:pt x="4755" y="81"/>
                      <a:pt x="4695" y="121"/>
                      <a:pt x="4675" y="180"/>
                    </a:cubicBezTo>
                    <a:cubicBezTo>
                      <a:pt x="2069" y="678"/>
                      <a:pt x="1" y="2926"/>
                      <a:pt x="40" y="5750"/>
                    </a:cubicBezTo>
                    <a:cubicBezTo>
                      <a:pt x="100" y="8655"/>
                      <a:pt x="2229" y="11042"/>
                      <a:pt x="5014" y="11579"/>
                    </a:cubicBezTo>
                    <a:cubicBezTo>
                      <a:pt x="5053" y="11619"/>
                      <a:pt x="5093" y="11639"/>
                      <a:pt x="5153" y="11659"/>
                    </a:cubicBezTo>
                    <a:cubicBezTo>
                      <a:pt x="6097" y="11883"/>
                      <a:pt x="7097" y="12107"/>
                      <a:pt x="8082" y="12107"/>
                    </a:cubicBezTo>
                    <a:cubicBezTo>
                      <a:pt x="8758" y="12107"/>
                      <a:pt x="9427" y="12002"/>
                      <a:pt x="10066" y="11718"/>
                    </a:cubicBezTo>
                    <a:cubicBezTo>
                      <a:pt x="11459" y="11121"/>
                      <a:pt x="12135" y="9789"/>
                      <a:pt x="12533" y="8396"/>
                    </a:cubicBezTo>
                    <a:cubicBezTo>
                      <a:pt x="12951" y="6944"/>
                      <a:pt x="13309" y="4855"/>
                      <a:pt x="12652" y="3403"/>
                    </a:cubicBezTo>
                    <a:cubicBezTo>
                      <a:pt x="12155" y="2269"/>
                      <a:pt x="10484" y="1672"/>
                      <a:pt x="9271" y="1175"/>
                    </a:cubicBezTo>
                    <a:cubicBezTo>
                      <a:pt x="8157" y="507"/>
                      <a:pt x="6762" y="1"/>
                      <a:pt x="54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6" name="Google Shape;1156;p18"/>
              <p:cNvSpPr/>
              <p:nvPr/>
            </p:nvSpPr>
            <p:spPr>
              <a:xfrm>
                <a:off x="4960800" y="3109097"/>
                <a:ext cx="244991" cy="367643"/>
              </a:xfrm>
              <a:custGeom>
                <a:rect b="b" l="l" r="r" t="t"/>
                <a:pathLst>
                  <a:path extrusionOk="0" h="28302" w="18860">
                    <a:moveTo>
                      <a:pt x="5671" y="851"/>
                    </a:moveTo>
                    <a:cubicBezTo>
                      <a:pt x="5755" y="872"/>
                      <a:pt x="5838" y="872"/>
                      <a:pt x="5922" y="893"/>
                    </a:cubicBezTo>
                    <a:cubicBezTo>
                      <a:pt x="6675" y="1144"/>
                      <a:pt x="7366" y="1583"/>
                      <a:pt x="7889" y="2190"/>
                    </a:cubicBezTo>
                    <a:cubicBezTo>
                      <a:pt x="8956" y="3299"/>
                      <a:pt x="9626" y="4743"/>
                      <a:pt x="10400" y="6082"/>
                    </a:cubicBezTo>
                    <a:cubicBezTo>
                      <a:pt x="11048" y="7212"/>
                      <a:pt x="11802" y="8906"/>
                      <a:pt x="11781" y="10266"/>
                    </a:cubicBezTo>
                    <a:cubicBezTo>
                      <a:pt x="11760" y="10392"/>
                      <a:pt x="11739" y="10538"/>
                      <a:pt x="11676" y="10664"/>
                    </a:cubicBezTo>
                    <a:cubicBezTo>
                      <a:pt x="11634" y="10727"/>
                      <a:pt x="11592" y="10790"/>
                      <a:pt x="11571" y="10852"/>
                    </a:cubicBezTo>
                    <a:cubicBezTo>
                      <a:pt x="11027" y="11752"/>
                      <a:pt x="9374" y="12380"/>
                      <a:pt x="8579" y="12756"/>
                    </a:cubicBezTo>
                    <a:cubicBezTo>
                      <a:pt x="7889" y="13091"/>
                      <a:pt x="7177" y="13405"/>
                      <a:pt x="6466" y="13719"/>
                    </a:cubicBezTo>
                    <a:cubicBezTo>
                      <a:pt x="6152" y="13886"/>
                      <a:pt x="5838" y="14033"/>
                      <a:pt x="5504" y="14158"/>
                    </a:cubicBezTo>
                    <a:cubicBezTo>
                      <a:pt x="5357" y="14116"/>
                      <a:pt x="5169" y="13719"/>
                      <a:pt x="5106" y="13593"/>
                    </a:cubicBezTo>
                    <a:cubicBezTo>
                      <a:pt x="4164" y="12129"/>
                      <a:pt x="3432" y="10559"/>
                      <a:pt x="2930" y="8885"/>
                    </a:cubicBezTo>
                    <a:cubicBezTo>
                      <a:pt x="2763" y="8362"/>
                      <a:pt x="2553" y="7818"/>
                      <a:pt x="2344" y="7274"/>
                    </a:cubicBezTo>
                    <a:cubicBezTo>
                      <a:pt x="2344" y="7253"/>
                      <a:pt x="2344" y="7253"/>
                      <a:pt x="2344" y="7233"/>
                    </a:cubicBezTo>
                    <a:cubicBezTo>
                      <a:pt x="1967" y="6144"/>
                      <a:pt x="1612" y="5036"/>
                      <a:pt x="1821" y="3885"/>
                    </a:cubicBezTo>
                    <a:cubicBezTo>
                      <a:pt x="2177" y="1981"/>
                      <a:pt x="3704" y="1186"/>
                      <a:pt x="5504" y="955"/>
                    </a:cubicBezTo>
                    <a:cubicBezTo>
                      <a:pt x="5566" y="955"/>
                      <a:pt x="5629" y="914"/>
                      <a:pt x="5671" y="851"/>
                    </a:cubicBezTo>
                    <a:close/>
                    <a:moveTo>
                      <a:pt x="5545" y="16877"/>
                    </a:moveTo>
                    <a:cubicBezTo>
                      <a:pt x="5774" y="16877"/>
                      <a:pt x="5873" y="16973"/>
                      <a:pt x="5943" y="17380"/>
                    </a:cubicBezTo>
                    <a:lnTo>
                      <a:pt x="5901" y="17799"/>
                    </a:lnTo>
                    <a:cubicBezTo>
                      <a:pt x="5871" y="18053"/>
                      <a:pt x="5806" y="18179"/>
                      <a:pt x="5706" y="18179"/>
                    </a:cubicBezTo>
                    <a:cubicBezTo>
                      <a:pt x="5601" y="18179"/>
                      <a:pt x="5456" y="18037"/>
                      <a:pt x="5273" y="17757"/>
                    </a:cubicBezTo>
                    <a:cubicBezTo>
                      <a:pt x="4729" y="17276"/>
                      <a:pt x="4834" y="17297"/>
                      <a:pt x="4897" y="16962"/>
                    </a:cubicBezTo>
                    <a:cubicBezTo>
                      <a:pt x="4960" y="16962"/>
                      <a:pt x="5043" y="16920"/>
                      <a:pt x="5106" y="16920"/>
                    </a:cubicBezTo>
                    <a:cubicBezTo>
                      <a:pt x="5291" y="16900"/>
                      <a:pt x="5434" y="16877"/>
                      <a:pt x="5545" y="16877"/>
                    </a:cubicBezTo>
                    <a:close/>
                    <a:moveTo>
                      <a:pt x="12032" y="11857"/>
                    </a:moveTo>
                    <a:cubicBezTo>
                      <a:pt x="13036" y="13489"/>
                      <a:pt x="14124" y="15100"/>
                      <a:pt x="14752" y="16899"/>
                    </a:cubicBezTo>
                    <a:cubicBezTo>
                      <a:pt x="14919" y="17318"/>
                      <a:pt x="15066" y="17757"/>
                      <a:pt x="15170" y="18217"/>
                    </a:cubicBezTo>
                    <a:cubicBezTo>
                      <a:pt x="15254" y="18887"/>
                      <a:pt x="15066" y="19159"/>
                      <a:pt x="14584" y="19515"/>
                    </a:cubicBezTo>
                    <a:cubicBezTo>
                      <a:pt x="13831" y="20101"/>
                      <a:pt x="12952" y="20875"/>
                      <a:pt x="12115" y="21335"/>
                    </a:cubicBezTo>
                    <a:cubicBezTo>
                      <a:pt x="11871" y="21457"/>
                      <a:pt x="11050" y="21838"/>
                      <a:pt x="10756" y="21838"/>
                    </a:cubicBezTo>
                    <a:cubicBezTo>
                      <a:pt x="10749" y="21838"/>
                      <a:pt x="10741" y="21838"/>
                      <a:pt x="10734" y="21837"/>
                    </a:cubicBezTo>
                    <a:cubicBezTo>
                      <a:pt x="10190" y="21795"/>
                      <a:pt x="9626" y="20519"/>
                      <a:pt x="9437" y="20121"/>
                    </a:cubicBezTo>
                    <a:cubicBezTo>
                      <a:pt x="9061" y="19347"/>
                      <a:pt x="8642" y="18615"/>
                      <a:pt x="8182" y="17883"/>
                    </a:cubicBezTo>
                    <a:cubicBezTo>
                      <a:pt x="7659" y="16962"/>
                      <a:pt x="7219" y="15979"/>
                      <a:pt x="6654" y="15079"/>
                    </a:cubicBezTo>
                    <a:cubicBezTo>
                      <a:pt x="6592" y="14995"/>
                      <a:pt x="6529" y="14891"/>
                      <a:pt x="6466" y="14786"/>
                    </a:cubicBezTo>
                    <a:cubicBezTo>
                      <a:pt x="6696" y="14681"/>
                      <a:pt x="6926" y="14556"/>
                      <a:pt x="7157" y="14472"/>
                    </a:cubicBezTo>
                    <a:cubicBezTo>
                      <a:pt x="8747" y="13761"/>
                      <a:pt x="10337" y="13049"/>
                      <a:pt x="11781" y="12066"/>
                    </a:cubicBezTo>
                    <a:cubicBezTo>
                      <a:pt x="11864" y="12003"/>
                      <a:pt x="11948" y="11940"/>
                      <a:pt x="12032" y="11857"/>
                    </a:cubicBezTo>
                    <a:close/>
                    <a:moveTo>
                      <a:pt x="15191" y="20331"/>
                    </a:moveTo>
                    <a:cubicBezTo>
                      <a:pt x="15484" y="20875"/>
                      <a:pt x="15819" y="21377"/>
                      <a:pt x="16196" y="21879"/>
                    </a:cubicBezTo>
                    <a:cubicBezTo>
                      <a:pt x="16405" y="22172"/>
                      <a:pt x="17032" y="22674"/>
                      <a:pt x="17116" y="23009"/>
                    </a:cubicBezTo>
                    <a:cubicBezTo>
                      <a:pt x="17263" y="23616"/>
                      <a:pt x="16949" y="23406"/>
                      <a:pt x="16865" y="23804"/>
                    </a:cubicBezTo>
                    <a:cubicBezTo>
                      <a:pt x="16781" y="24139"/>
                      <a:pt x="16760" y="24515"/>
                      <a:pt x="16781" y="24871"/>
                    </a:cubicBezTo>
                    <a:cubicBezTo>
                      <a:pt x="16395" y="24485"/>
                      <a:pt x="15861" y="24260"/>
                      <a:pt x="15315" y="24260"/>
                    </a:cubicBezTo>
                    <a:cubicBezTo>
                      <a:pt x="15211" y="24260"/>
                      <a:pt x="15107" y="24268"/>
                      <a:pt x="15003" y="24285"/>
                    </a:cubicBezTo>
                    <a:cubicBezTo>
                      <a:pt x="14789" y="24324"/>
                      <a:pt x="14067" y="24689"/>
                      <a:pt x="13833" y="24689"/>
                    </a:cubicBezTo>
                    <a:cubicBezTo>
                      <a:pt x="13816" y="24689"/>
                      <a:pt x="13801" y="24687"/>
                      <a:pt x="13789" y="24683"/>
                    </a:cubicBezTo>
                    <a:cubicBezTo>
                      <a:pt x="13517" y="24578"/>
                      <a:pt x="13120" y="23532"/>
                      <a:pt x="12994" y="23302"/>
                    </a:cubicBezTo>
                    <a:cubicBezTo>
                      <a:pt x="12785" y="22925"/>
                      <a:pt x="12534" y="22590"/>
                      <a:pt x="12241" y="22277"/>
                    </a:cubicBezTo>
                    <a:cubicBezTo>
                      <a:pt x="12492" y="22151"/>
                      <a:pt x="12743" y="22005"/>
                      <a:pt x="12973" y="21858"/>
                    </a:cubicBezTo>
                    <a:cubicBezTo>
                      <a:pt x="13224" y="21649"/>
                      <a:pt x="13538" y="21461"/>
                      <a:pt x="13810" y="21272"/>
                    </a:cubicBezTo>
                    <a:cubicBezTo>
                      <a:pt x="14061" y="21461"/>
                      <a:pt x="14166" y="21795"/>
                      <a:pt x="14312" y="22026"/>
                    </a:cubicBezTo>
                    <a:cubicBezTo>
                      <a:pt x="14501" y="22235"/>
                      <a:pt x="14647" y="22486"/>
                      <a:pt x="14773" y="22737"/>
                    </a:cubicBezTo>
                    <a:cubicBezTo>
                      <a:pt x="14773" y="22737"/>
                      <a:pt x="14752" y="22758"/>
                      <a:pt x="14752" y="22779"/>
                    </a:cubicBezTo>
                    <a:cubicBezTo>
                      <a:pt x="14689" y="22988"/>
                      <a:pt x="14668" y="23218"/>
                      <a:pt x="14731" y="23427"/>
                    </a:cubicBezTo>
                    <a:cubicBezTo>
                      <a:pt x="14794" y="23637"/>
                      <a:pt x="14961" y="23762"/>
                      <a:pt x="15191" y="23762"/>
                    </a:cubicBezTo>
                    <a:cubicBezTo>
                      <a:pt x="15198" y="23762"/>
                      <a:pt x="15205" y="23763"/>
                      <a:pt x="15211" y="23763"/>
                    </a:cubicBezTo>
                    <a:cubicBezTo>
                      <a:pt x="15833" y="23763"/>
                      <a:pt x="16481" y="22816"/>
                      <a:pt x="15798" y="22402"/>
                    </a:cubicBezTo>
                    <a:cubicBezTo>
                      <a:pt x="15743" y="22375"/>
                      <a:pt x="15684" y="22359"/>
                      <a:pt x="15627" y="22359"/>
                    </a:cubicBezTo>
                    <a:cubicBezTo>
                      <a:pt x="15553" y="22359"/>
                      <a:pt x="15480" y="22385"/>
                      <a:pt x="15421" y="22444"/>
                    </a:cubicBezTo>
                    <a:cubicBezTo>
                      <a:pt x="15421" y="22465"/>
                      <a:pt x="15400" y="22486"/>
                      <a:pt x="15380" y="22507"/>
                    </a:cubicBezTo>
                    <a:cubicBezTo>
                      <a:pt x="15233" y="22214"/>
                      <a:pt x="15024" y="21963"/>
                      <a:pt x="14794" y="21712"/>
                    </a:cubicBezTo>
                    <a:cubicBezTo>
                      <a:pt x="14626" y="21481"/>
                      <a:pt x="14438" y="21230"/>
                      <a:pt x="14229" y="21000"/>
                    </a:cubicBezTo>
                    <a:cubicBezTo>
                      <a:pt x="14563" y="20791"/>
                      <a:pt x="14877" y="20561"/>
                      <a:pt x="15191" y="20331"/>
                    </a:cubicBezTo>
                    <a:close/>
                    <a:moveTo>
                      <a:pt x="5813" y="1"/>
                    </a:moveTo>
                    <a:cubicBezTo>
                      <a:pt x="4990" y="1"/>
                      <a:pt x="4260" y="478"/>
                      <a:pt x="3495" y="746"/>
                    </a:cubicBezTo>
                    <a:cubicBezTo>
                      <a:pt x="3432" y="767"/>
                      <a:pt x="3369" y="830"/>
                      <a:pt x="3369" y="914"/>
                    </a:cubicBezTo>
                    <a:cubicBezTo>
                      <a:pt x="1821" y="1625"/>
                      <a:pt x="900" y="3341"/>
                      <a:pt x="1110" y="5224"/>
                    </a:cubicBezTo>
                    <a:cubicBezTo>
                      <a:pt x="1193" y="5956"/>
                      <a:pt x="1340" y="6668"/>
                      <a:pt x="1570" y="7358"/>
                    </a:cubicBezTo>
                    <a:cubicBezTo>
                      <a:pt x="1" y="7965"/>
                      <a:pt x="377" y="9932"/>
                      <a:pt x="1005" y="11354"/>
                    </a:cubicBezTo>
                    <a:cubicBezTo>
                      <a:pt x="1654" y="12715"/>
                      <a:pt x="2407" y="14012"/>
                      <a:pt x="3265" y="15225"/>
                    </a:cubicBezTo>
                    <a:cubicBezTo>
                      <a:pt x="3516" y="15539"/>
                      <a:pt x="3746" y="15874"/>
                      <a:pt x="3955" y="16230"/>
                    </a:cubicBezTo>
                    <a:cubicBezTo>
                      <a:pt x="4018" y="16397"/>
                      <a:pt x="4039" y="16585"/>
                      <a:pt x="4018" y="16753"/>
                    </a:cubicBezTo>
                    <a:cubicBezTo>
                      <a:pt x="4018" y="16774"/>
                      <a:pt x="4018" y="16795"/>
                      <a:pt x="4018" y="16816"/>
                    </a:cubicBezTo>
                    <a:cubicBezTo>
                      <a:pt x="3976" y="17108"/>
                      <a:pt x="3955" y="17422"/>
                      <a:pt x="3997" y="17715"/>
                    </a:cubicBezTo>
                    <a:cubicBezTo>
                      <a:pt x="4142" y="18547"/>
                      <a:pt x="4842" y="19087"/>
                      <a:pt x="5498" y="19087"/>
                    </a:cubicBezTo>
                    <a:cubicBezTo>
                      <a:pt x="5980" y="19087"/>
                      <a:pt x="6438" y="18795"/>
                      <a:pt x="6633" y="18113"/>
                    </a:cubicBezTo>
                    <a:cubicBezTo>
                      <a:pt x="6780" y="17590"/>
                      <a:pt x="6822" y="16753"/>
                      <a:pt x="6382" y="16334"/>
                    </a:cubicBezTo>
                    <a:cubicBezTo>
                      <a:pt x="6160" y="16132"/>
                      <a:pt x="5927" y="16057"/>
                      <a:pt x="5690" y="16057"/>
                    </a:cubicBezTo>
                    <a:cubicBezTo>
                      <a:pt x="5436" y="16057"/>
                      <a:pt x="5177" y="16143"/>
                      <a:pt x="4918" y="16251"/>
                    </a:cubicBezTo>
                    <a:cubicBezTo>
                      <a:pt x="4834" y="15916"/>
                      <a:pt x="4499" y="15665"/>
                      <a:pt x="4269" y="15414"/>
                    </a:cubicBezTo>
                    <a:cubicBezTo>
                      <a:pt x="3411" y="14409"/>
                      <a:pt x="2658" y="13321"/>
                      <a:pt x="2051" y="12150"/>
                    </a:cubicBezTo>
                    <a:cubicBezTo>
                      <a:pt x="1695" y="11480"/>
                      <a:pt x="1151" y="10580"/>
                      <a:pt x="1047" y="9827"/>
                    </a:cubicBezTo>
                    <a:cubicBezTo>
                      <a:pt x="921" y="9095"/>
                      <a:pt x="1172" y="8362"/>
                      <a:pt x="1737" y="7881"/>
                    </a:cubicBezTo>
                    <a:cubicBezTo>
                      <a:pt x="1988" y="8739"/>
                      <a:pt x="2302" y="9597"/>
                      <a:pt x="2553" y="10413"/>
                    </a:cubicBezTo>
                    <a:cubicBezTo>
                      <a:pt x="2783" y="11187"/>
                      <a:pt x="3118" y="11940"/>
                      <a:pt x="3558" y="12631"/>
                    </a:cubicBezTo>
                    <a:cubicBezTo>
                      <a:pt x="3955" y="13279"/>
                      <a:pt x="4206" y="14116"/>
                      <a:pt x="4708" y="14681"/>
                    </a:cubicBezTo>
                    <a:cubicBezTo>
                      <a:pt x="4940" y="14968"/>
                      <a:pt x="5216" y="15067"/>
                      <a:pt x="5502" y="15067"/>
                    </a:cubicBezTo>
                    <a:cubicBezTo>
                      <a:pt x="5655" y="15067"/>
                      <a:pt x="5811" y="15039"/>
                      <a:pt x="5964" y="14995"/>
                    </a:cubicBezTo>
                    <a:cubicBezTo>
                      <a:pt x="6445" y="15790"/>
                      <a:pt x="6633" y="16857"/>
                      <a:pt x="7094" y="17652"/>
                    </a:cubicBezTo>
                    <a:cubicBezTo>
                      <a:pt x="7680" y="18636"/>
                      <a:pt x="8224" y="19682"/>
                      <a:pt x="8726" y="20686"/>
                    </a:cubicBezTo>
                    <a:cubicBezTo>
                      <a:pt x="9082" y="21419"/>
                      <a:pt x="9563" y="22653"/>
                      <a:pt x="10483" y="22758"/>
                    </a:cubicBezTo>
                    <a:cubicBezTo>
                      <a:pt x="10524" y="22760"/>
                      <a:pt x="10565" y="22761"/>
                      <a:pt x="10605" y="22761"/>
                    </a:cubicBezTo>
                    <a:cubicBezTo>
                      <a:pt x="10962" y="22761"/>
                      <a:pt x="11317" y="22680"/>
                      <a:pt x="11655" y="22549"/>
                    </a:cubicBezTo>
                    <a:cubicBezTo>
                      <a:pt x="11969" y="23051"/>
                      <a:pt x="12220" y="23574"/>
                      <a:pt x="12513" y="24097"/>
                    </a:cubicBezTo>
                    <a:cubicBezTo>
                      <a:pt x="12764" y="24515"/>
                      <a:pt x="13015" y="25352"/>
                      <a:pt x="13559" y="25520"/>
                    </a:cubicBezTo>
                    <a:cubicBezTo>
                      <a:pt x="13666" y="25553"/>
                      <a:pt x="13768" y="25567"/>
                      <a:pt x="13868" y="25567"/>
                    </a:cubicBezTo>
                    <a:cubicBezTo>
                      <a:pt x="14407" y="25567"/>
                      <a:pt x="14864" y="25159"/>
                      <a:pt x="15420" y="25159"/>
                    </a:cubicBezTo>
                    <a:cubicBezTo>
                      <a:pt x="15609" y="25159"/>
                      <a:pt x="15809" y="25206"/>
                      <a:pt x="16028" y="25331"/>
                    </a:cubicBezTo>
                    <a:cubicBezTo>
                      <a:pt x="16509" y="25645"/>
                      <a:pt x="16907" y="26064"/>
                      <a:pt x="17242" y="26545"/>
                    </a:cubicBezTo>
                    <a:cubicBezTo>
                      <a:pt x="17156" y="26542"/>
                      <a:pt x="17070" y="26540"/>
                      <a:pt x="16985" y="26540"/>
                    </a:cubicBezTo>
                    <a:cubicBezTo>
                      <a:pt x="16532" y="26540"/>
                      <a:pt x="16092" y="26589"/>
                      <a:pt x="15652" y="26712"/>
                    </a:cubicBezTo>
                    <a:cubicBezTo>
                      <a:pt x="14303" y="27054"/>
                      <a:pt x="13063" y="27550"/>
                      <a:pt x="11665" y="27550"/>
                    </a:cubicBezTo>
                    <a:cubicBezTo>
                      <a:pt x="11436" y="27550"/>
                      <a:pt x="11203" y="27537"/>
                      <a:pt x="10965" y="27507"/>
                    </a:cubicBezTo>
                    <a:cubicBezTo>
                      <a:pt x="10095" y="27377"/>
                      <a:pt x="9407" y="27177"/>
                      <a:pt x="8642" y="27177"/>
                    </a:cubicBezTo>
                    <a:cubicBezTo>
                      <a:pt x="8302" y="27177"/>
                      <a:pt x="7947" y="27216"/>
                      <a:pt x="7554" y="27319"/>
                    </a:cubicBezTo>
                    <a:cubicBezTo>
                      <a:pt x="7177" y="27424"/>
                      <a:pt x="6822" y="27549"/>
                      <a:pt x="6445" y="27633"/>
                    </a:cubicBezTo>
                    <a:cubicBezTo>
                      <a:pt x="6177" y="27700"/>
                      <a:pt x="5973" y="27723"/>
                      <a:pt x="5784" y="27723"/>
                    </a:cubicBezTo>
                    <a:cubicBezTo>
                      <a:pt x="5501" y="27723"/>
                      <a:pt x="5252" y="27671"/>
                      <a:pt x="4876" y="27633"/>
                    </a:cubicBezTo>
                    <a:cubicBezTo>
                      <a:pt x="4817" y="27629"/>
                      <a:pt x="4760" y="27628"/>
                      <a:pt x="4703" y="27628"/>
                    </a:cubicBezTo>
                    <a:cubicBezTo>
                      <a:pt x="4129" y="27628"/>
                      <a:pt x="3627" y="27804"/>
                      <a:pt x="3056" y="27842"/>
                    </a:cubicBezTo>
                    <a:cubicBezTo>
                      <a:pt x="2763" y="27842"/>
                      <a:pt x="2763" y="28282"/>
                      <a:pt x="3056" y="28282"/>
                    </a:cubicBezTo>
                    <a:cubicBezTo>
                      <a:pt x="3210" y="28295"/>
                      <a:pt x="3363" y="28300"/>
                      <a:pt x="3515" y="28300"/>
                    </a:cubicBezTo>
                    <a:cubicBezTo>
                      <a:pt x="3930" y="28300"/>
                      <a:pt x="4336" y="28264"/>
                      <a:pt x="4751" y="28264"/>
                    </a:cubicBezTo>
                    <a:cubicBezTo>
                      <a:pt x="4903" y="28264"/>
                      <a:pt x="5056" y="28268"/>
                      <a:pt x="5211" y="28282"/>
                    </a:cubicBezTo>
                    <a:cubicBezTo>
                      <a:pt x="5356" y="28295"/>
                      <a:pt x="5504" y="28302"/>
                      <a:pt x="5653" y="28302"/>
                    </a:cubicBezTo>
                    <a:cubicBezTo>
                      <a:pt x="5974" y="28302"/>
                      <a:pt x="6298" y="28269"/>
                      <a:pt x="6613" y="28198"/>
                    </a:cubicBezTo>
                    <a:cubicBezTo>
                      <a:pt x="7283" y="28035"/>
                      <a:pt x="7974" y="27695"/>
                      <a:pt x="8684" y="27695"/>
                    </a:cubicBezTo>
                    <a:cubicBezTo>
                      <a:pt x="8705" y="27695"/>
                      <a:pt x="8726" y="27695"/>
                      <a:pt x="8747" y="27696"/>
                    </a:cubicBezTo>
                    <a:cubicBezTo>
                      <a:pt x="9458" y="27696"/>
                      <a:pt x="10253" y="28031"/>
                      <a:pt x="10965" y="28135"/>
                    </a:cubicBezTo>
                    <a:cubicBezTo>
                      <a:pt x="11294" y="28172"/>
                      <a:pt x="11625" y="28191"/>
                      <a:pt x="11956" y="28191"/>
                    </a:cubicBezTo>
                    <a:cubicBezTo>
                      <a:pt x="12762" y="28191"/>
                      <a:pt x="13569" y="28079"/>
                      <a:pt x="14354" y="27842"/>
                    </a:cubicBezTo>
                    <a:cubicBezTo>
                      <a:pt x="14919" y="27696"/>
                      <a:pt x="15442" y="27424"/>
                      <a:pt x="16007" y="27277"/>
                    </a:cubicBezTo>
                    <a:cubicBezTo>
                      <a:pt x="16442" y="27200"/>
                      <a:pt x="16876" y="27157"/>
                      <a:pt x="17311" y="27157"/>
                    </a:cubicBezTo>
                    <a:cubicBezTo>
                      <a:pt x="17462" y="27157"/>
                      <a:pt x="17613" y="27162"/>
                      <a:pt x="17765" y="27173"/>
                    </a:cubicBezTo>
                    <a:cubicBezTo>
                      <a:pt x="17869" y="27277"/>
                      <a:pt x="17995" y="27403"/>
                      <a:pt x="18100" y="27487"/>
                    </a:cubicBezTo>
                    <a:cubicBezTo>
                      <a:pt x="18184" y="27550"/>
                      <a:pt x="18300" y="27583"/>
                      <a:pt x="18414" y="27583"/>
                    </a:cubicBezTo>
                    <a:cubicBezTo>
                      <a:pt x="18639" y="27583"/>
                      <a:pt x="18860" y="27457"/>
                      <a:pt x="18832" y="27194"/>
                    </a:cubicBezTo>
                    <a:cubicBezTo>
                      <a:pt x="18727" y="26461"/>
                      <a:pt x="18267" y="26210"/>
                      <a:pt x="17890" y="25624"/>
                    </a:cubicBezTo>
                    <a:cubicBezTo>
                      <a:pt x="17681" y="25290"/>
                      <a:pt x="17576" y="24892"/>
                      <a:pt x="17597" y="24494"/>
                    </a:cubicBezTo>
                    <a:cubicBezTo>
                      <a:pt x="17618" y="24034"/>
                      <a:pt x="17848" y="23992"/>
                      <a:pt x="18016" y="23595"/>
                    </a:cubicBezTo>
                    <a:cubicBezTo>
                      <a:pt x="18225" y="23114"/>
                      <a:pt x="17953" y="22842"/>
                      <a:pt x="17660" y="22486"/>
                    </a:cubicBezTo>
                    <a:cubicBezTo>
                      <a:pt x="16949" y="21670"/>
                      <a:pt x="16321" y="20770"/>
                      <a:pt x="15798" y="19829"/>
                    </a:cubicBezTo>
                    <a:cubicBezTo>
                      <a:pt x="16384" y="19243"/>
                      <a:pt x="16175" y="18322"/>
                      <a:pt x="15965" y="17611"/>
                    </a:cubicBezTo>
                    <a:cubicBezTo>
                      <a:pt x="15233" y="15163"/>
                      <a:pt x="13915" y="13175"/>
                      <a:pt x="12618" y="11020"/>
                    </a:cubicBezTo>
                    <a:cubicBezTo>
                      <a:pt x="13287" y="9199"/>
                      <a:pt x="11739" y="6458"/>
                      <a:pt x="10902" y="5036"/>
                    </a:cubicBezTo>
                    <a:cubicBezTo>
                      <a:pt x="10044" y="3550"/>
                      <a:pt x="9270" y="1918"/>
                      <a:pt x="7868" y="872"/>
                    </a:cubicBezTo>
                    <a:cubicBezTo>
                      <a:pt x="7345" y="474"/>
                      <a:pt x="6717" y="77"/>
                      <a:pt x="6048" y="14"/>
                    </a:cubicBezTo>
                    <a:cubicBezTo>
                      <a:pt x="5969" y="5"/>
                      <a:pt x="5891" y="1"/>
                      <a:pt x="581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57" name="Google Shape;1157;p18"/>
          <p:cNvGrpSpPr/>
          <p:nvPr/>
        </p:nvGrpSpPr>
        <p:grpSpPr>
          <a:xfrm>
            <a:off x="360000" y="2939175"/>
            <a:ext cx="1159500" cy="1061425"/>
            <a:chOff x="360000" y="2939175"/>
            <a:chExt cx="1159500" cy="1061425"/>
          </a:xfrm>
        </p:grpSpPr>
        <p:sp>
          <p:nvSpPr>
            <p:cNvPr id="1158" name="Google Shape;1158;p18"/>
            <p:cNvSpPr/>
            <p:nvPr/>
          </p:nvSpPr>
          <p:spPr>
            <a:xfrm rot="549961">
              <a:off x="1184460" y="2985103"/>
              <a:ext cx="167825" cy="800468"/>
            </a:xfrm>
            <a:custGeom>
              <a:rect b="b" l="l" r="r" t="t"/>
              <a:pathLst>
                <a:path extrusionOk="0" h="30710" w="6438">
                  <a:moveTo>
                    <a:pt x="1345" y="26286"/>
                  </a:moveTo>
                  <a:cubicBezTo>
                    <a:pt x="1385" y="26345"/>
                    <a:pt x="1425" y="26385"/>
                    <a:pt x="1504" y="26445"/>
                  </a:cubicBezTo>
                  <a:cubicBezTo>
                    <a:pt x="1425" y="26445"/>
                    <a:pt x="1365" y="26445"/>
                    <a:pt x="1305" y="26485"/>
                  </a:cubicBezTo>
                  <a:cubicBezTo>
                    <a:pt x="1305" y="26425"/>
                    <a:pt x="1305" y="26365"/>
                    <a:pt x="1345" y="26286"/>
                  </a:cubicBezTo>
                  <a:close/>
                  <a:moveTo>
                    <a:pt x="861" y="0"/>
                  </a:moveTo>
                  <a:cubicBezTo>
                    <a:pt x="678" y="0"/>
                    <a:pt x="517" y="267"/>
                    <a:pt x="669" y="465"/>
                  </a:cubicBezTo>
                  <a:cubicBezTo>
                    <a:pt x="3474" y="3966"/>
                    <a:pt x="5045" y="8422"/>
                    <a:pt x="5284" y="12898"/>
                  </a:cubicBezTo>
                  <a:cubicBezTo>
                    <a:pt x="5403" y="15245"/>
                    <a:pt x="5185" y="17593"/>
                    <a:pt x="4667" y="19900"/>
                  </a:cubicBezTo>
                  <a:cubicBezTo>
                    <a:pt x="4409" y="20994"/>
                    <a:pt x="4110" y="22088"/>
                    <a:pt x="3752" y="23163"/>
                  </a:cubicBezTo>
                  <a:cubicBezTo>
                    <a:pt x="3394" y="24197"/>
                    <a:pt x="2857" y="25192"/>
                    <a:pt x="2559" y="26266"/>
                  </a:cubicBezTo>
                  <a:cubicBezTo>
                    <a:pt x="2499" y="26246"/>
                    <a:pt x="2459" y="26186"/>
                    <a:pt x="2380" y="26166"/>
                  </a:cubicBezTo>
                  <a:cubicBezTo>
                    <a:pt x="2117" y="26016"/>
                    <a:pt x="1679" y="25584"/>
                    <a:pt x="1329" y="25584"/>
                  </a:cubicBezTo>
                  <a:cubicBezTo>
                    <a:pt x="1308" y="25584"/>
                    <a:pt x="1287" y="25586"/>
                    <a:pt x="1266" y="25589"/>
                  </a:cubicBezTo>
                  <a:cubicBezTo>
                    <a:pt x="1126" y="25629"/>
                    <a:pt x="1067" y="25689"/>
                    <a:pt x="1027" y="25788"/>
                  </a:cubicBezTo>
                  <a:cubicBezTo>
                    <a:pt x="908" y="25788"/>
                    <a:pt x="768" y="25848"/>
                    <a:pt x="709" y="26007"/>
                  </a:cubicBezTo>
                  <a:cubicBezTo>
                    <a:pt x="291" y="27340"/>
                    <a:pt x="72" y="28832"/>
                    <a:pt x="12" y="30244"/>
                  </a:cubicBezTo>
                  <a:cubicBezTo>
                    <a:pt x="0" y="30547"/>
                    <a:pt x="246" y="30710"/>
                    <a:pt x="495" y="30710"/>
                  </a:cubicBezTo>
                  <a:cubicBezTo>
                    <a:pt x="654" y="30710"/>
                    <a:pt x="814" y="30643"/>
                    <a:pt x="908" y="30503"/>
                  </a:cubicBezTo>
                  <a:cubicBezTo>
                    <a:pt x="1544" y="29548"/>
                    <a:pt x="2260" y="28713"/>
                    <a:pt x="3076" y="27917"/>
                  </a:cubicBezTo>
                  <a:cubicBezTo>
                    <a:pt x="3175" y="27817"/>
                    <a:pt x="3235" y="27698"/>
                    <a:pt x="3235" y="27559"/>
                  </a:cubicBezTo>
                  <a:lnTo>
                    <a:pt x="3255" y="27559"/>
                  </a:lnTo>
                  <a:cubicBezTo>
                    <a:pt x="3494" y="27499"/>
                    <a:pt x="3593" y="27260"/>
                    <a:pt x="3553" y="27022"/>
                  </a:cubicBezTo>
                  <a:cubicBezTo>
                    <a:pt x="3533" y="26843"/>
                    <a:pt x="3394" y="26763"/>
                    <a:pt x="3275" y="26703"/>
                  </a:cubicBezTo>
                  <a:cubicBezTo>
                    <a:pt x="4628" y="24774"/>
                    <a:pt x="5244" y="21969"/>
                    <a:pt x="5682" y="19741"/>
                  </a:cubicBezTo>
                  <a:cubicBezTo>
                    <a:pt x="6239" y="17274"/>
                    <a:pt x="6438" y="14748"/>
                    <a:pt x="6199" y="12261"/>
                  </a:cubicBezTo>
                  <a:cubicBezTo>
                    <a:pt x="5801" y="7746"/>
                    <a:pt x="4071" y="3489"/>
                    <a:pt x="1027" y="87"/>
                  </a:cubicBezTo>
                  <a:cubicBezTo>
                    <a:pt x="975" y="26"/>
                    <a:pt x="917" y="0"/>
                    <a:pt x="8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18"/>
            <p:cNvSpPr txBox="1"/>
            <p:nvPr/>
          </p:nvSpPr>
          <p:spPr>
            <a:xfrm>
              <a:off x="360000" y="3731500"/>
              <a:ext cx="11595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404040"/>
                  </a:solidFill>
                  <a:latin typeface="Gochi Hand"/>
                  <a:ea typeface="Gochi Hand"/>
                  <a:cs typeface="Gochi Hand"/>
                  <a:sym typeface="Gochi Hand"/>
                </a:rPr>
                <a:t>Fortaleza 1</a:t>
              </a:r>
              <a:endParaRPr sz="1600">
                <a:solidFill>
                  <a:srgbClr val="404040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grpSp>
          <p:nvGrpSpPr>
            <p:cNvPr id="1160" name="Google Shape;1160;p18"/>
            <p:cNvGrpSpPr/>
            <p:nvPr/>
          </p:nvGrpSpPr>
          <p:grpSpPr>
            <a:xfrm>
              <a:off x="532206" y="2939175"/>
              <a:ext cx="759511" cy="690916"/>
              <a:chOff x="532206" y="2939175"/>
              <a:chExt cx="759511" cy="690916"/>
            </a:xfrm>
          </p:grpSpPr>
          <p:sp>
            <p:nvSpPr>
              <p:cNvPr id="1161" name="Google Shape;1161;p18"/>
              <p:cNvSpPr/>
              <p:nvPr/>
            </p:nvSpPr>
            <p:spPr>
              <a:xfrm>
                <a:off x="532206" y="2939175"/>
                <a:ext cx="759511" cy="690916"/>
              </a:xfrm>
              <a:custGeom>
                <a:rect b="b" l="l" r="r" t="t"/>
                <a:pathLst>
                  <a:path extrusionOk="0" h="12107" w="13309">
                    <a:moveTo>
                      <a:pt x="10564" y="2329"/>
                    </a:moveTo>
                    <a:cubicBezTo>
                      <a:pt x="10962" y="2528"/>
                      <a:pt x="11339" y="2767"/>
                      <a:pt x="11638" y="3005"/>
                    </a:cubicBezTo>
                    <a:cubicBezTo>
                      <a:pt x="11956" y="3324"/>
                      <a:pt x="12175" y="3761"/>
                      <a:pt x="12314" y="4258"/>
                    </a:cubicBezTo>
                    <a:cubicBezTo>
                      <a:pt x="11857" y="3920"/>
                      <a:pt x="11439" y="3582"/>
                      <a:pt x="11041" y="3184"/>
                    </a:cubicBezTo>
                    <a:cubicBezTo>
                      <a:pt x="11021" y="3164"/>
                      <a:pt x="10962" y="3164"/>
                      <a:pt x="10942" y="3164"/>
                    </a:cubicBezTo>
                    <a:cubicBezTo>
                      <a:pt x="10842" y="2866"/>
                      <a:pt x="10723" y="2588"/>
                      <a:pt x="10564" y="2329"/>
                    </a:cubicBezTo>
                    <a:close/>
                    <a:moveTo>
                      <a:pt x="10981" y="3403"/>
                    </a:moveTo>
                    <a:lnTo>
                      <a:pt x="10981" y="3403"/>
                    </a:lnTo>
                    <a:cubicBezTo>
                      <a:pt x="11419" y="3801"/>
                      <a:pt x="11857" y="4179"/>
                      <a:pt x="12334" y="4497"/>
                    </a:cubicBezTo>
                    <a:cubicBezTo>
                      <a:pt x="12434" y="4915"/>
                      <a:pt x="12434" y="5353"/>
                      <a:pt x="12414" y="5790"/>
                    </a:cubicBezTo>
                    <a:cubicBezTo>
                      <a:pt x="11976" y="5492"/>
                      <a:pt x="11578" y="5174"/>
                      <a:pt x="11180" y="4815"/>
                    </a:cubicBezTo>
                    <a:cubicBezTo>
                      <a:pt x="11160" y="4318"/>
                      <a:pt x="11121" y="3861"/>
                      <a:pt x="10981" y="3403"/>
                    </a:cubicBezTo>
                    <a:close/>
                    <a:moveTo>
                      <a:pt x="11180" y="5074"/>
                    </a:moveTo>
                    <a:lnTo>
                      <a:pt x="11180" y="5074"/>
                    </a:lnTo>
                    <a:cubicBezTo>
                      <a:pt x="11558" y="5392"/>
                      <a:pt x="11956" y="5711"/>
                      <a:pt x="12374" y="6009"/>
                    </a:cubicBezTo>
                    <a:cubicBezTo>
                      <a:pt x="12354" y="6367"/>
                      <a:pt x="12314" y="6685"/>
                      <a:pt x="12255" y="7004"/>
                    </a:cubicBezTo>
                    <a:cubicBezTo>
                      <a:pt x="11877" y="6785"/>
                      <a:pt x="11518" y="6546"/>
                      <a:pt x="11180" y="6248"/>
                    </a:cubicBezTo>
                    <a:cubicBezTo>
                      <a:pt x="11220" y="5989"/>
                      <a:pt x="11220" y="5750"/>
                      <a:pt x="11220" y="5492"/>
                    </a:cubicBezTo>
                    <a:cubicBezTo>
                      <a:pt x="11220" y="5353"/>
                      <a:pt x="11220" y="5213"/>
                      <a:pt x="11180" y="5074"/>
                    </a:cubicBezTo>
                    <a:close/>
                    <a:moveTo>
                      <a:pt x="11160" y="6467"/>
                    </a:moveTo>
                    <a:cubicBezTo>
                      <a:pt x="11518" y="6745"/>
                      <a:pt x="11857" y="6984"/>
                      <a:pt x="12235" y="7203"/>
                    </a:cubicBezTo>
                    <a:cubicBezTo>
                      <a:pt x="12175" y="7441"/>
                      <a:pt x="12155" y="7640"/>
                      <a:pt x="12115" y="7799"/>
                    </a:cubicBezTo>
                    <a:cubicBezTo>
                      <a:pt x="12036" y="8058"/>
                      <a:pt x="11976" y="8297"/>
                      <a:pt x="11877" y="8555"/>
                    </a:cubicBezTo>
                    <a:cubicBezTo>
                      <a:pt x="11578" y="8257"/>
                      <a:pt x="11260" y="7998"/>
                      <a:pt x="10922" y="7799"/>
                    </a:cubicBezTo>
                    <a:cubicBezTo>
                      <a:pt x="11041" y="7382"/>
                      <a:pt x="11121" y="6944"/>
                      <a:pt x="11160" y="6467"/>
                    </a:cubicBezTo>
                    <a:close/>
                    <a:moveTo>
                      <a:pt x="10862" y="7978"/>
                    </a:moveTo>
                    <a:cubicBezTo>
                      <a:pt x="11220" y="8217"/>
                      <a:pt x="11538" y="8456"/>
                      <a:pt x="11797" y="8754"/>
                    </a:cubicBezTo>
                    <a:cubicBezTo>
                      <a:pt x="11678" y="9172"/>
                      <a:pt x="11518" y="9570"/>
                      <a:pt x="11260" y="9928"/>
                    </a:cubicBezTo>
                    <a:cubicBezTo>
                      <a:pt x="10962" y="9689"/>
                      <a:pt x="10643" y="9470"/>
                      <a:pt x="10345" y="9252"/>
                    </a:cubicBezTo>
                    <a:cubicBezTo>
                      <a:pt x="10564" y="8854"/>
                      <a:pt x="10743" y="8436"/>
                      <a:pt x="10862" y="7978"/>
                    </a:cubicBezTo>
                    <a:close/>
                    <a:moveTo>
                      <a:pt x="10245" y="9431"/>
                    </a:moveTo>
                    <a:cubicBezTo>
                      <a:pt x="10544" y="9649"/>
                      <a:pt x="10842" y="9868"/>
                      <a:pt x="11141" y="10067"/>
                    </a:cubicBezTo>
                    <a:cubicBezTo>
                      <a:pt x="10942" y="10425"/>
                      <a:pt x="10643" y="10684"/>
                      <a:pt x="10285" y="10942"/>
                    </a:cubicBezTo>
                    <a:cubicBezTo>
                      <a:pt x="10027" y="10763"/>
                      <a:pt x="9768" y="10584"/>
                      <a:pt x="9529" y="10366"/>
                    </a:cubicBezTo>
                    <a:cubicBezTo>
                      <a:pt x="9788" y="10087"/>
                      <a:pt x="10046" y="9769"/>
                      <a:pt x="10245" y="9431"/>
                    </a:cubicBezTo>
                    <a:close/>
                    <a:moveTo>
                      <a:pt x="6147" y="618"/>
                    </a:moveTo>
                    <a:cubicBezTo>
                      <a:pt x="6864" y="718"/>
                      <a:pt x="7600" y="976"/>
                      <a:pt x="8276" y="1294"/>
                    </a:cubicBezTo>
                    <a:cubicBezTo>
                      <a:pt x="8296" y="1334"/>
                      <a:pt x="8336" y="1394"/>
                      <a:pt x="8395" y="1414"/>
                    </a:cubicBezTo>
                    <a:cubicBezTo>
                      <a:pt x="8574" y="1493"/>
                      <a:pt x="8753" y="1573"/>
                      <a:pt x="8952" y="1653"/>
                    </a:cubicBezTo>
                    <a:lnTo>
                      <a:pt x="9171" y="1792"/>
                    </a:lnTo>
                    <a:cubicBezTo>
                      <a:pt x="10623" y="2707"/>
                      <a:pt x="10663" y="4398"/>
                      <a:pt x="10623" y="5969"/>
                    </a:cubicBezTo>
                    <a:cubicBezTo>
                      <a:pt x="10564" y="7441"/>
                      <a:pt x="10265" y="8993"/>
                      <a:pt x="9151" y="10047"/>
                    </a:cubicBezTo>
                    <a:cubicBezTo>
                      <a:pt x="9139" y="10041"/>
                      <a:pt x="9125" y="10038"/>
                      <a:pt x="9112" y="10038"/>
                    </a:cubicBezTo>
                    <a:cubicBezTo>
                      <a:pt x="9044" y="10038"/>
                      <a:pt x="8982" y="10116"/>
                      <a:pt x="9032" y="10167"/>
                    </a:cubicBezTo>
                    <a:cubicBezTo>
                      <a:pt x="8244" y="10854"/>
                      <a:pt x="7177" y="11150"/>
                      <a:pt x="6136" y="11150"/>
                    </a:cubicBezTo>
                    <a:cubicBezTo>
                      <a:pt x="5732" y="11150"/>
                      <a:pt x="5332" y="11105"/>
                      <a:pt x="4954" y="11022"/>
                    </a:cubicBezTo>
                    <a:cubicBezTo>
                      <a:pt x="2428" y="10445"/>
                      <a:pt x="518" y="8197"/>
                      <a:pt x="617" y="5571"/>
                    </a:cubicBezTo>
                    <a:cubicBezTo>
                      <a:pt x="713" y="2787"/>
                      <a:pt x="2960" y="670"/>
                      <a:pt x="5693" y="670"/>
                    </a:cubicBezTo>
                    <a:cubicBezTo>
                      <a:pt x="5791" y="670"/>
                      <a:pt x="5889" y="672"/>
                      <a:pt x="5988" y="678"/>
                    </a:cubicBezTo>
                    <a:cubicBezTo>
                      <a:pt x="6068" y="678"/>
                      <a:pt x="6108" y="658"/>
                      <a:pt x="6147" y="618"/>
                    </a:cubicBezTo>
                    <a:close/>
                    <a:moveTo>
                      <a:pt x="9390" y="10485"/>
                    </a:moveTo>
                    <a:cubicBezTo>
                      <a:pt x="9629" y="10704"/>
                      <a:pt x="9867" y="10863"/>
                      <a:pt x="10126" y="11042"/>
                    </a:cubicBezTo>
                    <a:cubicBezTo>
                      <a:pt x="9947" y="11141"/>
                      <a:pt x="9768" y="11241"/>
                      <a:pt x="9549" y="11281"/>
                    </a:cubicBezTo>
                    <a:cubicBezTo>
                      <a:pt x="9390" y="11340"/>
                      <a:pt x="9251" y="11380"/>
                      <a:pt x="9092" y="11420"/>
                    </a:cubicBezTo>
                    <a:cubicBezTo>
                      <a:pt x="8972" y="11261"/>
                      <a:pt x="8853" y="11141"/>
                      <a:pt x="8694" y="11022"/>
                    </a:cubicBezTo>
                    <a:cubicBezTo>
                      <a:pt x="8952" y="10863"/>
                      <a:pt x="9171" y="10684"/>
                      <a:pt x="9390" y="10485"/>
                    </a:cubicBezTo>
                    <a:close/>
                    <a:moveTo>
                      <a:pt x="8554" y="11141"/>
                    </a:moveTo>
                    <a:cubicBezTo>
                      <a:pt x="8674" y="11241"/>
                      <a:pt x="8793" y="11340"/>
                      <a:pt x="8893" y="11460"/>
                    </a:cubicBezTo>
                    <a:cubicBezTo>
                      <a:pt x="8614" y="11513"/>
                      <a:pt x="8327" y="11530"/>
                      <a:pt x="8037" y="11530"/>
                    </a:cubicBezTo>
                    <a:cubicBezTo>
                      <a:pt x="7891" y="11530"/>
                      <a:pt x="7746" y="11526"/>
                      <a:pt x="7600" y="11519"/>
                    </a:cubicBezTo>
                    <a:cubicBezTo>
                      <a:pt x="7958" y="11420"/>
                      <a:pt x="8256" y="11281"/>
                      <a:pt x="8554" y="11141"/>
                    </a:cubicBezTo>
                    <a:close/>
                    <a:moveTo>
                      <a:pt x="5468" y="1"/>
                    </a:moveTo>
                    <a:cubicBezTo>
                      <a:pt x="5261" y="1"/>
                      <a:pt x="5055" y="14"/>
                      <a:pt x="4854" y="41"/>
                    </a:cubicBezTo>
                    <a:cubicBezTo>
                      <a:pt x="4755" y="81"/>
                      <a:pt x="4695" y="121"/>
                      <a:pt x="4675" y="180"/>
                    </a:cubicBezTo>
                    <a:cubicBezTo>
                      <a:pt x="2069" y="678"/>
                      <a:pt x="1" y="2926"/>
                      <a:pt x="40" y="5750"/>
                    </a:cubicBezTo>
                    <a:cubicBezTo>
                      <a:pt x="100" y="8655"/>
                      <a:pt x="2229" y="11042"/>
                      <a:pt x="5014" y="11579"/>
                    </a:cubicBezTo>
                    <a:cubicBezTo>
                      <a:pt x="5053" y="11619"/>
                      <a:pt x="5093" y="11639"/>
                      <a:pt x="5153" y="11659"/>
                    </a:cubicBezTo>
                    <a:cubicBezTo>
                      <a:pt x="6097" y="11883"/>
                      <a:pt x="7097" y="12107"/>
                      <a:pt x="8082" y="12107"/>
                    </a:cubicBezTo>
                    <a:cubicBezTo>
                      <a:pt x="8758" y="12107"/>
                      <a:pt x="9427" y="12002"/>
                      <a:pt x="10066" y="11718"/>
                    </a:cubicBezTo>
                    <a:cubicBezTo>
                      <a:pt x="11459" y="11121"/>
                      <a:pt x="12135" y="9789"/>
                      <a:pt x="12533" y="8396"/>
                    </a:cubicBezTo>
                    <a:cubicBezTo>
                      <a:pt x="12951" y="6944"/>
                      <a:pt x="13309" y="4855"/>
                      <a:pt x="12652" y="3403"/>
                    </a:cubicBezTo>
                    <a:cubicBezTo>
                      <a:pt x="12155" y="2269"/>
                      <a:pt x="10484" y="1672"/>
                      <a:pt x="9271" y="1175"/>
                    </a:cubicBezTo>
                    <a:cubicBezTo>
                      <a:pt x="8157" y="507"/>
                      <a:pt x="6762" y="1"/>
                      <a:pt x="54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2" name="Google Shape;1162;p18"/>
              <p:cNvSpPr/>
              <p:nvPr/>
            </p:nvSpPr>
            <p:spPr>
              <a:xfrm>
                <a:off x="640800" y="3148881"/>
                <a:ext cx="413952" cy="288066"/>
              </a:xfrm>
              <a:custGeom>
                <a:rect b="b" l="l" r="r" t="t"/>
                <a:pathLst>
                  <a:path extrusionOk="0" h="22176" w="31867">
                    <a:moveTo>
                      <a:pt x="26149" y="786"/>
                    </a:moveTo>
                    <a:cubicBezTo>
                      <a:pt x="26166" y="786"/>
                      <a:pt x="26182" y="790"/>
                      <a:pt x="26197" y="797"/>
                    </a:cubicBezTo>
                    <a:cubicBezTo>
                      <a:pt x="26343" y="881"/>
                      <a:pt x="26615" y="1634"/>
                      <a:pt x="26699" y="1801"/>
                    </a:cubicBezTo>
                    <a:cubicBezTo>
                      <a:pt x="27222" y="2848"/>
                      <a:pt x="27494" y="3977"/>
                      <a:pt x="27996" y="5024"/>
                    </a:cubicBezTo>
                    <a:cubicBezTo>
                      <a:pt x="28498" y="6049"/>
                      <a:pt x="29084" y="6949"/>
                      <a:pt x="29503" y="7995"/>
                    </a:cubicBezTo>
                    <a:cubicBezTo>
                      <a:pt x="29816" y="8748"/>
                      <a:pt x="30800" y="10024"/>
                      <a:pt x="30340" y="10778"/>
                    </a:cubicBezTo>
                    <a:cubicBezTo>
                      <a:pt x="30152" y="11090"/>
                      <a:pt x="27979" y="12912"/>
                      <a:pt x="27872" y="12912"/>
                    </a:cubicBezTo>
                    <a:cubicBezTo>
                      <a:pt x="27872" y="12912"/>
                      <a:pt x="27871" y="12912"/>
                      <a:pt x="27871" y="12912"/>
                    </a:cubicBezTo>
                    <a:cubicBezTo>
                      <a:pt x="27808" y="12891"/>
                      <a:pt x="27682" y="12535"/>
                      <a:pt x="27599" y="12472"/>
                    </a:cubicBezTo>
                    <a:cubicBezTo>
                      <a:pt x="27578" y="12452"/>
                      <a:pt x="27557" y="12431"/>
                      <a:pt x="27536" y="12410"/>
                    </a:cubicBezTo>
                    <a:cubicBezTo>
                      <a:pt x="27473" y="11761"/>
                      <a:pt x="26803" y="11196"/>
                      <a:pt x="26490" y="10631"/>
                    </a:cubicBezTo>
                    <a:cubicBezTo>
                      <a:pt x="25820" y="9418"/>
                      <a:pt x="25067" y="8225"/>
                      <a:pt x="24481" y="6970"/>
                    </a:cubicBezTo>
                    <a:cubicBezTo>
                      <a:pt x="23958" y="5840"/>
                      <a:pt x="22974" y="5086"/>
                      <a:pt x="22179" y="4208"/>
                    </a:cubicBezTo>
                    <a:cubicBezTo>
                      <a:pt x="22158" y="4166"/>
                      <a:pt x="22137" y="4124"/>
                      <a:pt x="22137" y="4082"/>
                    </a:cubicBezTo>
                    <a:cubicBezTo>
                      <a:pt x="21991" y="3454"/>
                      <a:pt x="22389" y="3161"/>
                      <a:pt x="22807" y="2827"/>
                    </a:cubicBezTo>
                    <a:cubicBezTo>
                      <a:pt x="23686" y="2136"/>
                      <a:pt x="24648" y="1655"/>
                      <a:pt x="25611" y="1111"/>
                    </a:cubicBezTo>
                    <a:cubicBezTo>
                      <a:pt x="25814" y="981"/>
                      <a:pt x="26018" y="786"/>
                      <a:pt x="26149" y="786"/>
                    </a:cubicBezTo>
                    <a:close/>
                    <a:moveTo>
                      <a:pt x="21907" y="4814"/>
                    </a:moveTo>
                    <a:cubicBezTo>
                      <a:pt x="21980" y="4906"/>
                      <a:pt x="22037" y="4965"/>
                      <a:pt x="22120" y="4965"/>
                    </a:cubicBezTo>
                    <a:cubicBezTo>
                      <a:pt x="22132" y="4965"/>
                      <a:pt x="22145" y="4964"/>
                      <a:pt x="22158" y="4961"/>
                    </a:cubicBezTo>
                    <a:cubicBezTo>
                      <a:pt x="22619" y="5672"/>
                      <a:pt x="23309" y="6321"/>
                      <a:pt x="23686" y="7095"/>
                    </a:cubicBezTo>
                    <a:cubicBezTo>
                      <a:pt x="23916" y="7534"/>
                      <a:pt x="24021" y="8037"/>
                      <a:pt x="24272" y="8497"/>
                    </a:cubicBezTo>
                    <a:cubicBezTo>
                      <a:pt x="24606" y="9104"/>
                      <a:pt x="25046" y="9648"/>
                      <a:pt x="25360" y="10275"/>
                    </a:cubicBezTo>
                    <a:cubicBezTo>
                      <a:pt x="25569" y="10757"/>
                      <a:pt x="25820" y="11238"/>
                      <a:pt x="26092" y="11677"/>
                    </a:cubicBezTo>
                    <a:cubicBezTo>
                      <a:pt x="26636" y="12472"/>
                      <a:pt x="26343" y="12744"/>
                      <a:pt x="25632" y="13205"/>
                    </a:cubicBezTo>
                    <a:lnTo>
                      <a:pt x="25632" y="13226"/>
                    </a:lnTo>
                    <a:cubicBezTo>
                      <a:pt x="25297" y="13456"/>
                      <a:pt x="24878" y="13665"/>
                      <a:pt x="24523" y="13895"/>
                    </a:cubicBezTo>
                    <a:cubicBezTo>
                      <a:pt x="24627" y="13435"/>
                      <a:pt x="24627" y="12933"/>
                      <a:pt x="24481" y="12452"/>
                    </a:cubicBezTo>
                    <a:cubicBezTo>
                      <a:pt x="24293" y="11991"/>
                      <a:pt x="23916" y="11615"/>
                      <a:pt x="23435" y="11426"/>
                    </a:cubicBezTo>
                    <a:cubicBezTo>
                      <a:pt x="23435" y="11322"/>
                      <a:pt x="23372" y="11238"/>
                      <a:pt x="23288" y="11175"/>
                    </a:cubicBezTo>
                    <a:cubicBezTo>
                      <a:pt x="22326" y="10757"/>
                      <a:pt x="21301" y="10422"/>
                      <a:pt x="20317" y="10066"/>
                    </a:cubicBezTo>
                    <a:cubicBezTo>
                      <a:pt x="19350" y="9731"/>
                      <a:pt x="18465" y="9115"/>
                      <a:pt x="17427" y="9115"/>
                    </a:cubicBezTo>
                    <a:cubicBezTo>
                      <a:pt x="17298" y="9115"/>
                      <a:pt x="17167" y="9125"/>
                      <a:pt x="17032" y="9146"/>
                    </a:cubicBezTo>
                    <a:cubicBezTo>
                      <a:pt x="15965" y="9313"/>
                      <a:pt x="15212" y="10129"/>
                      <a:pt x="14542" y="10903"/>
                    </a:cubicBezTo>
                    <a:cubicBezTo>
                      <a:pt x="14103" y="11447"/>
                      <a:pt x="13642" y="11949"/>
                      <a:pt x="13140" y="12410"/>
                    </a:cubicBezTo>
                    <a:cubicBezTo>
                      <a:pt x="12931" y="12661"/>
                      <a:pt x="12680" y="12849"/>
                      <a:pt x="12408" y="13037"/>
                    </a:cubicBezTo>
                    <a:cubicBezTo>
                      <a:pt x="12314" y="13194"/>
                      <a:pt x="12199" y="13273"/>
                      <a:pt x="12063" y="13273"/>
                    </a:cubicBezTo>
                    <a:cubicBezTo>
                      <a:pt x="11927" y="13273"/>
                      <a:pt x="11770" y="13194"/>
                      <a:pt x="11592" y="13037"/>
                    </a:cubicBezTo>
                    <a:cubicBezTo>
                      <a:pt x="10943" y="13016"/>
                      <a:pt x="10818" y="12765"/>
                      <a:pt x="11257" y="12284"/>
                    </a:cubicBezTo>
                    <a:cubicBezTo>
                      <a:pt x="11864" y="11112"/>
                      <a:pt x="12554" y="10003"/>
                      <a:pt x="13350" y="8936"/>
                    </a:cubicBezTo>
                    <a:cubicBezTo>
                      <a:pt x="14145" y="7806"/>
                      <a:pt x="15295" y="6070"/>
                      <a:pt x="16844" y="6049"/>
                    </a:cubicBezTo>
                    <a:cubicBezTo>
                      <a:pt x="17715" y="6049"/>
                      <a:pt x="18535" y="6333"/>
                      <a:pt x="19404" y="6333"/>
                    </a:cubicBezTo>
                    <a:cubicBezTo>
                      <a:pt x="19641" y="6333"/>
                      <a:pt x="19882" y="6312"/>
                      <a:pt x="20129" y="6258"/>
                    </a:cubicBezTo>
                    <a:cubicBezTo>
                      <a:pt x="20484" y="6174"/>
                      <a:pt x="20819" y="6028"/>
                      <a:pt x="21112" y="5819"/>
                    </a:cubicBezTo>
                    <a:cubicBezTo>
                      <a:pt x="21468" y="5547"/>
                      <a:pt x="21635" y="5149"/>
                      <a:pt x="21907" y="4814"/>
                    </a:cubicBezTo>
                    <a:close/>
                    <a:moveTo>
                      <a:pt x="6085" y="4161"/>
                    </a:moveTo>
                    <a:cubicBezTo>
                      <a:pt x="6205" y="4161"/>
                      <a:pt x="6354" y="4197"/>
                      <a:pt x="6549" y="4270"/>
                    </a:cubicBezTo>
                    <a:cubicBezTo>
                      <a:pt x="6884" y="4396"/>
                      <a:pt x="7156" y="4647"/>
                      <a:pt x="7470" y="4773"/>
                    </a:cubicBezTo>
                    <a:cubicBezTo>
                      <a:pt x="8077" y="4982"/>
                      <a:pt x="8621" y="5358"/>
                      <a:pt x="9207" y="5672"/>
                    </a:cubicBezTo>
                    <a:cubicBezTo>
                      <a:pt x="8976" y="6321"/>
                      <a:pt x="8642" y="6928"/>
                      <a:pt x="8244" y="7493"/>
                    </a:cubicBezTo>
                    <a:cubicBezTo>
                      <a:pt x="8140" y="7639"/>
                      <a:pt x="8160" y="7827"/>
                      <a:pt x="8286" y="7953"/>
                    </a:cubicBezTo>
                    <a:cubicBezTo>
                      <a:pt x="8202" y="8183"/>
                      <a:pt x="8119" y="8392"/>
                      <a:pt x="8035" y="8581"/>
                    </a:cubicBezTo>
                    <a:cubicBezTo>
                      <a:pt x="7658" y="9585"/>
                      <a:pt x="7324" y="10506"/>
                      <a:pt x="6759" y="11405"/>
                    </a:cubicBezTo>
                    <a:cubicBezTo>
                      <a:pt x="6403" y="11949"/>
                      <a:pt x="6089" y="12535"/>
                      <a:pt x="5817" y="13121"/>
                    </a:cubicBezTo>
                    <a:cubicBezTo>
                      <a:pt x="5088" y="13324"/>
                      <a:pt x="4830" y="15367"/>
                      <a:pt x="3980" y="15367"/>
                    </a:cubicBezTo>
                    <a:cubicBezTo>
                      <a:pt x="3951" y="15367"/>
                      <a:pt x="3922" y="15365"/>
                      <a:pt x="3892" y="15360"/>
                    </a:cubicBezTo>
                    <a:cubicBezTo>
                      <a:pt x="3411" y="15276"/>
                      <a:pt x="2888" y="14544"/>
                      <a:pt x="2532" y="14230"/>
                    </a:cubicBezTo>
                    <a:cubicBezTo>
                      <a:pt x="2239" y="13958"/>
                      <a:pt x="1486" y="13623"/>
                      <a:pt x="1339" y="13309"/>
                    </a:cubicBezTo>
                    <a:cubicBezTo>
                      <a:pt x="1088" y="12703"/>
                      <a:pt x="2260" y="11008"/>
                      <a:pt x="2532" y="10506"/>
                    </a:cubicBezTo>
                    <a:cubicBezTo>
                      <a:pt x="3515" y="8581"/>
                      <a:pt x="4478" y="6677"/>
                      <a:pt x="5461" y="4773"/>
                    </a:cubicBezTo>
                    <a:cubicBezTo>
                      <a:pt x="5669" y="4372"/>
                      <a:pt x="5792" y="4161"/>
                      <a:pt x="6085" y="4161"/>
                    </a:cubicBezTo>
                    <a:close/>
                    <a:moveTo>
                      <a:pt x="10581" y="15158"/>
                    </a:moveTo>
                    <a:cubicBezTo>
                      <a:pt x="10837" y="15158"/>
                      <a:pt x="11060" y="15268"/>
                      <a:pt x="11194" y="15548"/>
                    </a:cubicBezTo>
                    <a:cubicBezTo>
                      <a:pt x="11613" y="16418"/>
                      <a:pt x="10747" y="18451"/>
                      <a:pt x="9774" y="18451"/>
                    </a:cubicBezTo>
                    <a:cubicBezTo>
                      <a:pt x="9529" y="18451"/>
                      <a:pt x="9278" y="18323"/>
                      <a:pt x="9039" y="18017"/>
                    </a:cubicBezTo>
                    <a:lnTo>
                      <a:pt x="9039" y="18038"/>
                    </a:lnTo>
                    <a:cubicBezTo>
                      <a:pt x="9003" y="18001"/>
                      <a:pt x="8958" y="17985"/>
                      <a:pt x="8914" y="17985"/>
                    </a:cubicBezTo>
                    <a:cubicBezTo>
                      <a:pt x="8858" y="17985"/>
                      <a:pt x="8803" y="18012"/>
                      <a:pt x="8767" y="18059"/>
                    </a:cubicBezTo>
                    <a:cubicBezTo>
                      <a:pt x="8684" y="18185"/>
                      <a:pt x="8642" y="18331"/>
                      <a:pt x="8621" y="18478"/>
                    </a:cubicBezTo>
                    <a:cubicBezTo>
                      <a:pt x="8432" y="18352"/>
                      <a:pt x="8830" y="16385"/>
                      <a:pt x="8914" y="16239"/>
                    </a:cubicBezTo>
                    <a:cubicBezTo>
                      <a:pt x="9136" y="15809"/>
                      <a:pt x="9958" y="15158"/>
                      <a:pt x="10581" y="15158"/>
                    </a:cubicBezTo>
                    <a:close/>
                    <a:moveTo>
                      <a:pt x="12649" y="16372"/>
                    </a:moveTo>
                    <a:cubicBezTo>
                      <a:pt x="12910" y="16372"/>
                      <a:pt x="13165" y="16466"/>
                      <a:pt x="13266" y="16657"/>
                    </a:cubicBezTo>
                    <a:cubicBezTo>
                      <a:pt x="13496" y="17076"/>
                      <a:pt x="13266" y="17766"/>
                      <a:pt x="13078" y="18122"/>
                    </a:cubicBezTo>
                    <a:cubicBezTo>
                      <a:pt x="12889" y="18478"/>
                      <a:pt x="12366" y="19147"/>
                      <a:pt x="11948" y="19252"/>
                    </a:cubicBezTo>
                    <a:cubicBezTo>
                      <a:pt x="11834" y="19286"/>
                      <a:pt x="11742" y="19301"/>
                      <a:pt x="11668" y="19301"/>
                    </a:cubicBezTo>
                    <a:cubicBezTo>
                      <a:pt x="11287" y="19301"/>
                      <a:pt x="11334" y="18911"/>
                      <a:pt x="11090" y="18666"/>
                    </a:cubicBezTo>
                    <a:cubicBezTo>
                      <a:pt x="11571" y="18122"/>
                      <a:pt x="11885" y="17431"/>
                      <a:pt x="11969" y="16699"/>
                    </a:cubicBezTo>
                    <a:cubicBezTo>
                      <a:pt x="12077" y="16482"/>
                      <a:pt x="12366" y="16372"/>
                      <a:pt x="12649" y="16372"/>
                    </a:cubicBezTo>
                    <a:close/>
                    <a:moveTo>
                      <a:pt x="14994" y="17586"/>
                    </a:moveTo>
                    <a:cubicBezTo>
                      <a:pt x="15172" y="17586"/>
                      <a:pt x="15245" y="17706"/>
                      <a:pt x="15275" y="17975"/>
                    </a:cubicBezTo>
                    <a:cubicBezTo>
                      <a:pt x="15358" y="18394"/>
                      <a:pt x="15316" y="18833"/>
                      <a:pt x="15107" y="19231"/>
                    </a:cubicBezTo>
                    <a:cubicBezTo>
                      <a:pt x="15023" y="19398"/>
                      <a:pt x="14940" y="19586"/>
                      <a:pt x="14877" y="19775"/>
                    </a:cubicBezTo>
                    <a:cubicBezTo>
                      <a:pt x="14751" y="20026"/>
                      <a:pt x="14521" y="20214"/>
                      <a:pt x="14249" y="20235"/>
                    </a:cubicBezTo>
                    <a:cubicBezTo>
                      <a:pt x="14112" y="20277"/>
                      <a:pt x="13990" y="20296"/>
                      <a:pt x="13880" y="20296"/>
                    </a:cubicBezTo>
                    <a:cubicBezTo>
                      <a:pt x="13437" y="20296"/>
                      <a:pt x="13195" y="19981"/>
                      <a:pt x="12994" y="19545"/>
                    </a:cubicBezTo>
                    <a:cubicBezTo>
                      <a:pt x="13433" y="19126"/>
                      <a:pt x="13747" y="18603"/>
                      <a:pt x="13956" y="18017"/>
                    </a:cubicBezTo>
                    <a:cubicBezTo>
                      <a:pt x="14207" y="17871"/>
                      <a:pt x="14458" y="17745"/>
                      <a:pt x="14730" y="17641"/>
                    </a:cubicBezTo>
                    <a:cubicBezTo>
                      <a:pt x="14837" y="17605"/>
                      <a:pt x="14924" y="17586"/>
                      <a:pt x="14994" y="17586"/>
                    </a:cubicBezTo>
                    <a:close/>
                    <a:moveTo>
                      <a:pt x="16288" y="18538"/>
                    </a:moveTo>
                    <a:cubicBezTo>
                      <a:pt x="16651" y="18538"/>
                      <a:pt x="17027" y="18689"/>
                      <a:pt x="17095" y="18980"/>
                    </a:cubicBezTo>
                    <a:cubicBezTo>
                      <a:pt x="17137" y="19335"/>
                      <a:pt x="17095" y="19691"/>
                      <a:pt x="16969" y="20026"/>
                    </a:cubicBezTo>
                    <a:cubicBezTo>
                      <a:pt x="16808" y="20569"/>
                      <a:pt x="16245" y="21329"/>
                      <a:pt x="15713" y="21329"/>
                    </a:cubicBezTo>
                    <a:cubicBezTo>
                      <a:pt x="15487" y="21329"/>
                      <a:pt x="15267" y="21191"/>
                      <a:pt x="15086" y="20842"/>
                    </a:cubicBezTo>
                    <a:cubicBezTo>
                      <a:pt x="15086" y="20821"/>
                      <a:pt x="15065" y="20800"/>
                      <a:pt x="15044" y="20779"/>
                    </a:cubicBezTo>
                    <a:cubicBezTo>
                      <a:pt x="15107" y="20737"/>
                      <a:pt x="15170" y="20695"/>
                      <a:pt x="15254" y="20633"/>
                    </a:cubicBezTo>
                    <a:cubicBezTo>
                      <a:pt x="15609" y="20340"/>
                      <a:pt x="15714" y="19838"/>
                      <a:pt x="15902" y="19419"/>
                    </a:cubicBezTo>
                    <a:cubicBezTo>
                      <a:pt x="16007" y="19147"/>
                      <a:pt x="16070" y="18854"/>
                      <a:pt x="16049" y="18561"/>
                    </a:cubicBezTo>
                    <a:cubicBezTo>
                      <a:pt x="16125" y="18546"/>
                      <a:pt x="16206" y="18538"/>
                      <a:pt x="16288" y="18538"/>
                    </a:cubicBezTo>
                    <a:close/>
                    <a:moveTo>
                      <a:pt x="26201" y="0"/>
                    </a:moveTo>
                    <a:cubicBezTo>
                      <a:pt x="25615" y="0"/>
                      <a:pt x="24936" y="601"/>
                      <a:pt x="24523" y="839"/>
                    </a:cubicBezTo>
                    <a:cubicBezTo>
                      <a:pt x="23853" y="1216"/>
                      <a:pt x="23205" y="1634"/>
                      <a:pt x="22598" y="2094"/>
                    </a:cubicBezTo>
                    <a:cubicBezTo>
                      <a:pt x="22242" y="2345"/>
                      <a:pt x="21614" y="2659"/>
                      <a:pt x="21363" y="3036"/>
                    </a:cubicBezTo>
                    <a:cubicBezTo>
                      <a:pt x="21175" y="3329"/>
                      <a:pt x="21154" y="3705"/>
                      <a:pt x="21342" y="4040"/>
                    </a:cubicBezTo>
                    <a:cubicBezTo>
                      <a:pt x="21405" y="4229"/>
                      <a:pt x="21531" y="4417"/>
                      <a:pt x="21677" y="4563"/>
                    </a:cubicBezTo>
                    <a:cubicBezTo>
                      <a:pt x="21280" y="4856"/>
                      <a:pt x="20945" y="5212"/>
                      <a:pt x="20464" y="5379"/>
                    </a:cubicBezTo>
                    <a:cubicBezTo>
                      <a:pt x="20135" y="5494"/>
                      <a:pt x="19806" y="5536"/>
                      <a:pt x="19478" y="5536"/>
                    </a:cubicBezTo>
                    <a:cubicBezTo>
                      <a:pt x="18909" y="5536"/>
                      <a:pt x="18343" y="5409"/>
                      <a:pt x="17785" y="5317"/>
                    </a:cubicBezTo>
                    <a:cubicBezTo>
                      <a:pt x="17446" y="5257"/>
                      <a:pt x="17127" y="5223"/>
                      <a:pt x="16822" y="5223"/>
                    </a:cubicBezTo>
                    <a:cubicBezTo>
                      <a:pt x="16057" y="5223"/>
                      <a:pt x="15383" y="5438"/>
                      <a:pt x="14710" y="6007"/>
                    </a:cubicBezTo>
                    <a:cubicBezTo>
                      <a:pt x="13580" y="7011"/>
                      <a:pt x="12617" y="8183"/>
                      <a:pt x="11843" y="9480"/>
                    </a:cubicBezTo>
                    <a:cubicBezTo>
                      <a:pt x="11257" y="10401"/>
                      <a:pt x="9981" y="11991"/>
                      <a:pt x="10085" y="13142"/>
                    </a:cubicBezTo>
                    <a:cubicBezTo>
                      <a:pt x="10164" y="13926"/>
                      <a:pt x="10904" y="14361"/>
                      <a:pt x="11651" y="14361"/>
                    </a:cubicBezTo>
                    <a:cubicBezTo>
                      <a:pt x="11701" y="14361"/>
                      <a:pt x="11751" y="14360"/>
                      <a:pt x="11801" y="14356"/>
                    </a:cubicBezTo>
                    <a:cubicBezTo>
                      <a:pt x="12973" y="14230"/>
                      <a:pt x="14270" y="12682"/>
                      <a:pt x="14940" y="11845"/>
                    </a:cubicBezTo>
                    <a:cubicBezTo>
                      <a:pt x="15567" y="11071"/>
                      <a:pt x="16258" y="9941"/>
                      <a:pt x="17388" y="9878"/>
                    </a:cubicBezTo>
                    <a:cubicBezTo>
                      <a:pt x="17417" y="9876"/>
                      <a:pt x="17447" y="9876"/>
                      <a:pt x="17476" y="9876"/>
                    </a:cubicBezTo>
                    <a:cubicBezTo>
                      <a:pt x="18275" y="9876"/>
                      <a:pt x="18962" y="10412"/>
                      <a:pt x="19668" y="10715"/>
                    </a:cubicBezTo>
                    <a:cubicBezTo>
                      <a:pt x="20464" y="11029"/>
                      <a:pt x="21489" y="11615"/>
                      <a:pt x="22451" y="11761"/>
                    </a:cubicBezTo>
                    <a:cubicBezTo>
                      <a:pt x="23121" y="12159"/>
                      <a:pt x="23790" y="12431"/>
                      <a:pt x="23665" y="13498"/>
                    </a:cubicBezTo>
                    <a:cubicBezTo>
                      <a:pt x="23665" y="13560"/>
                      <a:pt x="23644" y="13644"/>
                      <a:pt x="23623" y="13707"/>
                    </a:cubicBezTo>
                    <a:cubicBezTo>
                      <a:pt x="22828" y="13498"/>
                      <a:pt x="21991" y="13393"/>
                      <a:pt x="21196" y="13184"/>
                    </a:cubicBezTo>
                    <a:cubicBezTo>
                      <a:pt x="20694" y="13079"/>
                      <a:pt x="20212" y="12954"/>
                      <a:pt x="19710" y="12849"/>
                    </a:cubicBezTo>
                    <a:cubicBezTo>
                      <a:pt x="19396" y="12765"/>
                      <a:pt x="18727" y="12744"/>
                      <a:pt x="18455" y="12598"/>
                    </a:cubicBezTo>
                    <a:cubicBezTo>
                      <a:pt x="18426" y="12582"/>
                      <a:pt x="18397" y="12575"/>
                      <a:pt x="18371" y="12575"/>
                    </a:cubicBezTo>
                    <a:cubicBezTo>
                      <a:pt x="18229" y="12575"/>
                      <a:pt x="18146" y="12785"/>
                      <a:pt x="18288" y="12891"/>
                    </a:cubicBezTo>
                    <a:cubicBezTo>
                      <a:pt x="18643" y="13142"/>
                      <a:pt x="19083" y="13205"/>
                      <a:pt x="19501" y="13351"/>
                    </a:cubicBezTo>
                    <a:cubicBezTo>
                      <a:pt x="20003" y="13519"/>
                      <a:pt x="20505" y="13707"/>
                      <a:pt x="21008" y="13895"/>
                    </a:cubicBezTo>
                    <a:cubicBezTo>
                      <a:pt x="21698" y="14146"/>
                      <a:pt x="22409" y="14356"/>
                      <a:pt x="23142" y="14502"/>
                    </a:cubicBezTo>
                    <a:cubicBezTo>
                      <a:pt x="22765" y="14962"/>
                      <a:pt x="22305" y="15402"/>
                      <a:pt x="22158" y="15925"/>
                    </a:cubicBezTo>
                    <a:cubicBezTo>
                      <a:pt x="22137" y="16009"/>
                      <a:pt x="22117" y="16092"/>
                      <a:pt x="22096" y="16155"/>
                    </a:cubicBezTo>
                    <a:cubicBezTo>
                      <a:pt x="21635" y="16009"/>
                      <a:pt x="21112" y="15925"/>
                      <a:pt x="20694" y="15841"/>
                    </a:cubicBezTo>
                    <a:cubicBezTo>
                      <a:pt x="19773" y="15611"/>
                      <a:pt x="18832" y="15423"/>
                      <a:pt x="17890" y="15297"/>
                    </a:cubicBezTo>
                    <a:cubicBezTo>
                      <a:pt x="17806" y="15297"/>
                      <a:pt x="17806" y="15402"/>
                      <a:pt x="17869" y="15423"/>
                    </a:cubicBezTo>
                    <a:cubicBezTo>
                      <a:pt x="18915" y="15778"/>
                      <a:pt x="19920" y="16155"/>
                      <a:pt x="20966" y="16490"/>
                    </a:cubicBezTo>
                    <a:cubicBezTo>
                      <a:pt x="21280" y="16594"/>
                      <a:pt x="21614" y="16783"/>
                      <a:pt x="21949" y="16887"/>
                    </a:cubicBezTo>
                    <a:cubicBezTo>
                      <a:pt x="21928" y="16992"/>
                      <a:pt x="21886" y="17097"/>
                      <a:pt x="21824" y="17201"/>
                    </a:cubicBezTo>
                    <a:cubicBezTo>
                      <a:pt x="21635" y="17620"/>
                      <a:pt x="21238" y="17892"/>
                      <a:pt x="20945" y="18247"/>
                    </a:cubicBezTo>
                    <a:cubicBezTo>
                      <a:pt x="20338" y="17892"/>
                      <a:pt x="19585" y="17745"/>
                      <a:pt x="18936" y="17473"/>
                    </a:cubicBezTo>
                    <a:cubicBezTo>
                      <a:pt x="18204" y="17201"/>
                      <a:pt x="17492" y="16887"/>
                      <a:pt x="16823" y="16532"/>
                    </a:cubicBezTo>
                    <a:cubicBezTo>
                      <a:pt x="16795" y="16519"/>
                      <a:pt x="16769" y="16514"/>
                      <a:pt x="16744" y="16514"/>
                    </a:cubicBezTo>
                    <a:cubicBezTo>
                      <a:pt x="16603" y="16514"/>
                      <a:pt x="16531" y="16697"/>
                      <a:pt x="16655" y="16804"/>
                    </a:cubicBezTo>
                    <a:cubicBezTo>
                      <a:pt x="17346" y="17306"/>
                      <a:pt x="18099" y="17724"/>
                      <a:pt x="18852" y="18101"/>
                    </a:cubicBezTo>
                    <a:cubicBezTo>
                      <a:pt x="19355" y="18331"/>
                      <a:pt x="19940" y="18645"/>
                      <a:pt x="20505" y="18708"/>
                    </a:cubicBezTo>
                    <a:cubicBezTo>
                      <a:pt x="20296" y="18896"/>
                      <a:pt x="20045" y="19063"/>
                      <a:pt x="19794" y="19210"/>
                    </a:cubicBezTo>
                    <a:cubicBezTo>
                      <a:pt x="19585" y="19294"/>
                      <a:pt x="19376" y="19419"/>
                      <a:pt x="19187" y="19566"/>
                    </a:cubicBezTo>
                    <a:cubicBezTo>
                      <a:pt x="18894" y="19566"/>
                      <a:pt x="18601" y="19607"/>
                      <a:pt x="18308" y="19670"/>
                    </a:cubicBezTo>
                    <a:cubicBezTo>
                      <a:pt x="18141" y="19691"/>
                      <a:pt x="17974" y="19691"/>
                      <a:pt x="17806" y="19691"/>
                    </a:cubicBezTo>
                    <a:cubicBezTo>
                      <a:pt x="17890" y="19063"/>
                      <a:pt x="17827" y="18289"/>
                      <a:pt x="17199" y="18059"/>
                    </a:cubicBezTo>
                    <a:cubicBezTo>
                      <a:pt x="17055" y="18011"/>
                      <a:pt x="16901" y="17987"/>
                      <a:pt x="16746" y="17987"/>
                    </a:cubicBezTo>
                    <a:cubicBezTo>
                      <a:pt x="16498" y="17987"/>
                      <a:pt x="16247" y="18048"/>
                      <a:pt x="16028" y="18164"/>
                    </a:cubicBezTo>
                    <a:cubicBezTo>
                      <a:pt x="16007" y="17808"/>
                      <a:pt x="15860" y="17452"/>
                      <a:pt x="15630" y="17180"/>
                    </a:cubicBezTo>
                    <a:cubicBezTo>
                      <a:pt x="15501" y="17057"/>
                      <a:pt x="15344" y="17006"/>
                      <a:pt x="15174" y="17006"/>
                    </a:cubicBezTo>
                    <a:cubicBezTo>
                      <a:pt x="14796" y="17006"/>
                      <a:pt x="14358" y="17261"/>
                      <a:pt x="14040" y="17536"/>
                    </a:cubicBezTo>
                    <a:cubicBezTo>
                      <a:pt x="14103" y="16845"/>
                      <a:pt x="13873" y="15988"/>
                      <a:pt x="13098" y="15883"/>
                    </a:cubicBezTo>
                    <a:cubicBezTo>
                      <a:pt x="13065" y="15881"/>
                      <a:pt x="13032" y="15880"/>
                      <a:pt x="12999" y="15880"/>
                    </a:cubicBezTo>
                    <a:cubicBezTo>
                      <a:pt x="12635" y="15880"/>
                      <a:pt x="12277" y="15986"/>
                      <a:pt x="11989" y="16197"/>
                    </a:cubicBezTo>
                    <a:cubicBezTo>
                      <a:pt x="11989" y="15988"/>
                      <a:pt x="11969" y="15799"/>
                      <a:pt x="11906" y="15611"/>
                    </a:cubicBezTo>
                    <a:cubicBezTo>
                      <a:pt x="11692" y="14814"/>
                      <a:pt x="11248" y="14518"/>
                      <a:pt x="10705" y="14518"/>
                    </a:cubicBezTo>
                    <a:cubicBezTo>
                      <a:pt x="10292" y="14518"/>
                      <a:pt x="9823" y="14689"/>
                      <a:pt x="9353" y="14941"/>
                    </a:cubicBezTo>
                    <a:cubicBezTo>
                      <a:pt x="8830" y="15234"/>
                      <a:pt x="8432" y="15737"/>
                      <a:pt x="8286" y="16301"/>
                    </a:cubicBezTo>
                    <a:cubicBezTo>
                      <a:pt x="8265" y="16281"/>
                      <a:pt x="8265" y="16260"/>
                      <a:pt x="8244" y="16239"/>
                    </a:cubicBezTo>
                    <a:lnTo>
                      <a:pt x="8202" y="16176"/>
                    </a:lnTo>
                    <a:cubicBezTo>
                      <a:pt x="8153" y="16077"/>
                      <a:pt x="8051" y="16017"/>
                      <a:pt x="7938" y="16017"/>
                    </a:cubicBezTo>
                    <a:cubicBezTo>
                      <a:pt x="7908" y="16017"/>
                      <a:pt x="7877" y="16021"/>
                      <a:pt x="7847" y="16029"/>
                    </a:cubicBezTo>
                    <a:cubicBezTo>
                      <a:pt x="8202" y="15883"/>
                      <a:pt x="6487" y="14879"/>
                      <a:pt x="6424" y="14732"/>
                    </a:cubicBezTo>
                    <a:cubicBezTo>
                      <a:pt x="6110" y="14146"/>
                      <a:pt x="6821" y="12996"/>
                      <a:pt x="7072" y="12493"/>
                    </a:cubicBezTo>
                    <a:cubicBezTo>
                      <a:pt x="7365" y="11887"/>
                      <a:pt x="7784" y="11322"/>
                      <a:pt x="8035" y="10673"/>
                    </a:cubicBezTo>
                    <a:cubicBezTo>
                      <a:pt x="8307" y="9983"/>
                      <a:pt x="8453" y="9250"/>
                      <a:pt x="8725" y="8539"/>
                    </a:cubicBezTo>
                    <a:cubicBezTo>
                      <a:pt x="8893" y="8078"/>
                      <a:pt x="9228" y="7367"/>
                      <a:pt x="9730" y="7221"/>
                    </a:cubicBezTo>
                    <a:cubicBezTo>
                      <a:pt x="9837" y="7187"/>
                      <a:pt x="9955" y="7174"/>
                      <a:pt x="10080" y="7174"/>
                    </a:cubicBezTo>
                    <a:cubicBezTo>
                      <a:pt x="10431" y="7174"/>
                      <a:pt x="10833" y="7273"/>
                      <a:pt x="11182" y="7273"/>
                    </a:cubicBezTo>
                    <a:cubicBezTo>
                      <a:pt x="11244" y="7273"/>
                      <a:pt x="11304" y="7270"/>
                      <a:pt x="11362" y="7262"/>
                    </a:cubicBezTo>
                    <a:cubicBezTo>
                      <a:pt x="11801" y="7221"/>
                      <a:pt x="12241" y="7095"/>
                      <a:pt x="12638" y="6907"/>
                    </a:cubicBezTo>
                    <a:cubicBezTo>
                      <a:pt x="13329" y="6551"/>
                      <a:pt x="13998" y="6300"/>
                      <a:pt x="14689" y="5965"/>
                    </a:cubicBezTo>
                    <a:cubicBezTo>
                      <a:pt x="14772" y="5923"/>
                      <a:pt x="14730" y="5819"/>
                      <a:pt x="14647" y="5777"/>
                    </a:cubicBezTo>
                    <a:cubicBezTo>
                      <a:pt x="14391" y="5670"/>
                      <a:pt x="14146" y="5624"/>
                      <a:pt x="13904" y="5624"/>
                    </a:cubicBezTo>
                    <a:cubicBezTo>
                      <a:pt x="13435" y="5624"/>
                      <a:pt x="12983" y="5800"/>
                      <a:pt x="12513" y="6049"/>
                    </a:cubicBezTo>
                    <a:cubicBezTo>
                      <a:pt x="12241" y="6195"/>
                      <a:pt x="11948" y="6321"/>
                      <a:pt x="11634" y="6363"/>
                    </a:cubicBezTo>
                    <a:cubicBezTo>
                      <a:pt x="11471" y="6393"/>
                      <a:pt x="11328" y="6405"/>
                      <a:pt x="11196" y="6405"/>
                    </a:cubicBezTo>
                    <a:cubicBezTo>
                      <a:pt x="10785" y="6405"/>
                      <a:pt x="10482" y="6290"/>
                      <a:pt x="10023" y="6258"/>
                    </a:cubicBezTo>
                    <a:lnTo>
                      <a:pt x="9918" y="6258"/>
                    </a:lnTo>
                    <a:cubicBezTo>
                      <a:pt x="10023" y="6028"/>
                      <a:pt x="10085" y="5777"/>
                      <a:pt x="10127" y="5526"/>
                    </a:cubicBezTo>
                    <a:cubicBezTo>
                      <a:pt x="10190" y="5317"/>
                      <a:pt x="10044" y="5086"/>
                      <a:pt x="9834" y="5003"/>
                    </a:cubicBezTo>
                    <a:cubicBezTo>
                      <a:pt x="9207" y="4752"/>
                      <a:pt x="8788" y="4333"/>
                      <a:pt x="8202" y="4040"/>
                    </a:cubicBezTo>
                    <a:cubicBezTo>
                      <a:pt x="7637" y="3789"/>
                      <a:pt x="7052" y="3559"/>
                      <a:pt x="6466" y="3371"/>
                    </a:cubicBezTo>
                    <a:cubicBezTo>
                      <a:pt x="6270" y="3302"/>
                      <a:pt x="6102" y="3271"/>
                      <a:pt x="5955" y="3271"/>
                    </a:cubicBezTo>
                    <a:cubicBezTo>
                      <a:pt x="5426" y="3271"/>
                      <a:pt x="5166" y="3681"/>
                      <a:pt x="4855" y="4270"/>
                    </a:cubicBezTo>
                    <a:cubicBezTo>
                      <a:pt x="3536" y="6781"/>
                      <a:pt x="2218" y="9271"/>
                      <a:pt x="942" y="11782"/>
                    </a:cubicBezTo>
                    <a:cubicBezTo>
                      <a:pt x="482" y="12661"/>
                      <a:pt x="0" y="13247"/>
                      <a:pt x="858" y="14042"/>
                    </a:cubicBezTo>
                    <a:cubicBezTo>
                      <a:pt x="1339" y="14523"/>
                      <a:pt x="1904" y="14941"/>
                      <a:pt x="2427" y="15381"/>
                    </a:cubicBezTo>
                    <a:cubicBezTo>
                      <a:pt x="2825" y="15716"/>
                      <a:pt x="3327" y="16155"/>
                      <a:pt x="3850" y="16322"/>
                    </a:cubicBezTo>
                    <a:cubicBezTo>
                      <a:pt x="3987" y="16357"/>
                      <a:pt x="4107" y="16373"/>
                      <a:pt x="4214" y="16373"/>
                    </a:cubicBezTo>
                    <a:cubicBezTo>
                      <a:pt x="4631" y="16373"/>
                      <a:pt x="4847" y="16119"/>
                      <a:pt x="5064" y="15653"/>
                    </a:cubicBezTo>
                    <a:cubicBezTo>
                      <a:pt x="5189" y="15360"/>
                      <a:pt x="5315" y="15046"/>
                      <a:pt x="5461" y="14753"/>
                    </a:cubicBezTo>
                    <a:cubicBezTo>
                      <a:pt x="5733" y="15653"/>
                      <a:pt x="6863" y="16218"/>
                      <a:pt x="7658" y="16804"/>
                    </a:cubicBezTo>
                    <a:cubicBezTo>
                      <a:pt x="7728" y="16847"/>
                      <a:pt x="7805" y="16869"/>
                      <a:pt x="7879" y="16869"/>
                    </a:cubicBezTo>
                    <a:cubicBezTo>
                      <a:pt x="7982" y="16869"/>
                      <a:pt x="8079" y="16826"/>
                      <a:pt x="8140" y="16741"/>
                    </a:cubicBezTo>
                    <a:lnTo>
                      <a:pt x="8140" y="16741"/>
                    </a:lnTo>
                    <a:cubicBezTo>
                      <a:pt x="8035" y="17369"/>
                      <a:pt x="8077" y="18038"/>
                      <a:pt x="8265" y="18645"/>
                    </a:cubicBezTo>
                    <a:cubicBezTo>
                      <a:pt x="8286" y="18729"/>
                      <a:pt x="8349" y="18770"/>
                      <a:pt x="8412" y="18770"/>
                    </a:cubicBezTo>
                    <a:lnTo>
                      <a:pt x="8558" y="18770"/>
                    </a:lnTo>
                    <a:cubicBezTo>
                      <a:pt x="8600" y="18770"/>
                      <a:pt x="8621" y="18770"/>
                      <a:pt x="8642" y="18750"/>
                    </a:cubicBezTo>
                    <a:cubicBezTo>
                      <a:pt x="8824" y="19044"/>
                      <a:pt x="9326" y="19179"/>
                      <a:pt x="9795" y="19179"/>
                    </a:cubicBezTo>
                    <a:cubicBezTo>
                      <a:pt x="10026" y="19179"/>
                      <a:pt x="10248" y="19146"/>
                      <a:pt x="10420" y="19084"/>
                    </a:cubicBezTo>
                    <a:lnTo>
                      <a:pt x="10420" y="19084"/>
                    </a:lnTo>
                    <a:cubicBezTo>
                      <a:pt x="10400" y="19611"/>
                      <a:pt x="11086" y="20216"/>
                      <a:pt x="11642" y="20216"/>
                    </a:cubicBezTo>
                    <a:cubicBezTo>
                      <a:pt x="11660" y="20216"/>
                      <a:pt x="11679" y="20216"/>
                      <a:pt x="11697" y="20214"/>
                    </a:cubicBezTo>
                    <a:cubicBezTo>
                      <a:pt x="11989" y="20172"/>
                      <a:pt x="12262" y="20068"/>
                      <a:pt x="12492" y="19900"/>
                    </a:cubicBezTo>
                    <a:lnTo>
                      <a:pt x="12492" y="19900"/>
                    </a:lnTo>
                    <a:cubicBezTo>
                      <a:pt x="12429" y="20110"/>
                      <a:pt x="12450" y="20319"/>
                      <a:pt x="12575" y="20507"/>
                    </a:cubicBezTo>
                    <a:cubicBezTo>
                      <a:pt x="12868" y="20905"/>
                      <a:pt x="13350" y="21135"/>
                      <a:pt x="13852" y="21135"/>
                    </a:cubicBezTo>
                    <a:cubicBezTo>
                      <a:pt x="14166" y="21114"/>
                      <a:pt x="14479" y="21051"/>
                      <a:pt x="14751" y="20905"/>
                    </a:cubicBezTo>
                    <a:lnTo>
                      <a:pt x="14751" y="20905"/>
                    </a:lnTo>
                    <a:cubicBezTo>
                      <a:pt x="14626" y="21281"/>
                      <a:pt x="14584" y="21595"/>
                      <a:pt x="14940" y="21888"/>
                    </a:cubicBezTo>
                    <a:cubicBezTo>
                      <a:pt x="15173" y="22077"/>
                      <a:pt x="15456" y="22175"/>
                      <a:pt x="15741" y="22175"/>
                    </a:cubicBezTo>
                    <a:cubicBezTo>
                      <a:pt x="15865" y="22175"/>
                      <a:pt x="15990" y="22156"/>
                      <a:pt x="16111" y="22118"/>
                    </a:cubicBezTo>
                    <a:cubicBezTo>
                      <a:pt x="16948" y="21909"/>
                      <a:pt x="17555" y="20926"/>
                      <a:pt x="17723" y="20110"/>
                    </a:cubicBezTo>
                    <a:cubicBezTo>
                      <a:pt x="18083" y="20251"/>
                      <a:pt x="18456" y="20321"/>
                      <a:pt x="18841" y="20321"/>
                    </a:cubicBezTo>
                    <a:cubicBezTo>
                      <a:pt x="18969" y="20321"/>
                      <a:pt x="19098" y="20314"/>
                      <a:pt x="19229" y="20298"/>
                    </a:cubicBezTo>
                    <a:cubicBezTo>
                      <a:pt x="19313" y="20298"/>
                      <a:pt x="19396" y="20256"/>
                      <a:pt x="19459" y="20193"/>
                    </a:cubicBezTo>
                    <a:cubicBezTo>
                      <a:pt x="19480" y="20194"/>
                      <a:pt x="19501" y="20195"/>
                      <a:pt x="19521" y="20195"/>
                    </a:cubicBezTo>
                    <a:cubicBezTo>
                      <a:pt x="20295" y="20195"/>
                      <a:pt x="21042" y="19447"/>
                      <a:pt x="21531" y="18917"/>
                    </a:cubicBezTo>
                    <a:cubicBezTo>
                      <a:pt x="21865" y="18519"/>
                      <a:pt x="22556" y="18164"/>
                      <a:pt x="22786" y="17703"/>
                    </a:cubicBezTo>
                    <a:cubicBezTo>
                      <a:pt x="23142" y="16992"/>
                      <a:pt x="22828" y="16260"/>
                      <a:pt x="23309" y="15548"/>
                    </a:cubicBezTo>
                    <a:cubicBezTo>
                      <a:pt x="23435" y="15381"/>
                      <a:pt x="23560" y="15234"/>
                      <a:pt x="23707" y="15088"/>
                    </a:cubicBezTo>
                    <a:cubicBezTo>
                      <a:pt x="23730" y="15287"/>
                      <a:pt x="23892" y="15382"/>
                      <a:pt x="24059" y="15382"/>
                    </a:cubicBezTo>
                    <a:cubicBezTo>
                      <a:pt x="24190" y="15382"/>
                      <a:pt x="24324" y="15324"/>
                      <a:pt x="24397" y="15213"/>
                    </a:cubicBezTo>
                    <a:cubicBezTo>
                      <a:pt x="25025" y="14376"/>
                      <a:pt x="26301" y="14104"/>
                      <a:pt x="27034" y="13393"/>
                    </a:cubicBezTo>
                    <a:cubicBezTo>
                      <a:pt x="27117" y="13540"/>
                      <a:pt x="27222" y="13686"/>
                      <a:pt x="27347" y="13812"/>
                    </a:cubicBezTo>
                    <a:cubicBezTo>
                      <a:pt x="27479" y="13882"/>
                      <a:pt x="27620" y="13919"/>
                      <a:pt x="27759" y="13919"/>
                    </a:cubicBezTo>
                    <a:cubicBezTo>
                      <a:pt x="27908" y="13919"/>
                      <a:pt x="28055" y="13877"/>
                      <a:pt x="28184" y="13791"/>
                    </a:cubicBezTo>
                    <a:cubicBezTo>
                      <a:pt x="28728" y="13560"/>
                      <a:pt x="29189" y="12975"/>
                      <a:pt x="29649" y="12577"/>
                    </a:cubicBezTo>
                    <a:cubicBezTo>
                      <a:pt x="30151" y="12138"/>
                      <a:pt x="30925" y="11740"/>
                      <a:pt x="31281" y="11175"/>
                    </a:cubicBezTo>
                    <a:cubicBezTo>
                      <a:pt x="31867" y="10359"/>
                      <a:pt x="31093" y="9167"/>
                      <a:pt x="30695" y="8434"/>
                    </a:cubicBezTo>
                    <a:cubicBezTo>
                      <a:pt x="30298" y="7681"/>
                      <a:pt x="30047" y="6865"/>
                      <a:pt x="29607" y="6133"/>
                    </a:cubicBezTo>
                    <a:cubicBezTo>
                      <a:pt x="29147" y="5379"/>
                      <a:pt x="28728" y="4605"/>
                      <a:pt x="28352" y="3831"/>
                    </a:cubicBezTo>
                    <a:cubicBezTo>
                      <a:pt x="28059" y="3161"/>
                      <a:pt x="27808" y="2471"/>
                      <a:pt x="27494" y="1801"/>
                    </a:cubicBezTo>
                    <a:cubicBezTo>
                      <a:pt x="27306" y="1383"/>
                      <a:pt x="27054" y="525"/>
                      <a:pt x="26720" y="211"/>
                    </a:cubicBezTo>
                    <a:cubicBezTo>
                      <a:pt x="26564" y="60"/>
                      <a:pt x="26387" y="0"/>
                      <a:pt x="262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19"/>
          <p:cNvSpPr/>
          <p:nvPr/>
        </p:nvSpPr>
        <p:spPr>
          <a:xfrm>
            <a:off x="2804250" y="4701600"/>
            <a:ext cx="353419" cy="366944"/>
          </a:xfrm>
          <a:custGeom>
            <a:rect b="b" l="l" r="r" t="t"/>
            <a:pathLst>
              <a:path extrusionOk="0" h="38933" w="37498">
                <a:moveTo>
                  <a:pt x="16751" y="1684"/>
                </a:moveTo>
                <a:cubicBezTo>
                  <a:pt x="17655" y="1684"/>
                  <a:pt x="18562" y="1785"/>
                  <a:pt x="19455" y="1992"/>
                </a:cubicBezTo>
                <a:cubicBezTo>
                  <a:pt x="19157" y="2032"/>
                  <a:pt x="18858" y="2111"/>
                  <a:pt x="18580" y="2171"/>
                </a:cubicBezTo>
                <a:cubicBezTo>
                  <a:pt x="18321" y="2160"/>
                  <a:pt x="18061" y="2154"/>
                  <a:pt x="17800" y="2154"/>
                </a:cubicBezTo>
                <a:cubicBezTo>
                  <a:pt x="16636" y="2154"/>
                  <a:pt x="15456" y="2265"/>
                  <a:pt x="14303" y="2509"/>
                </a:cubicBezTo>
                <a:cubicBezTo>
                  <a:pt x="12334" y="2907"/>
                  <a:pt x="10444" y="3683"/>
                  <a:pt x="8713" y="4717"/>
                </a:cubicBezTo>
                <a:cubicBezTo>
                  <a:pt x="10946" y="2742"/>
                  <a:pt x="13829" y="1684"/>
                  <a:pt x="16751" y="1684"/>
                </a:cubicBezTo>
                <a:close/>
                <a:moveTo>
                  <a:pt x="9728" y="6010"/>
                </a:moveTo>
                <a:cubicBezTo>
                  <a:pt x="8912" y="6507"/>
                  <a:pt x="8116" y="7084"/>
                  <a:pt x="7360" y="7681"/>
                </a:cubicBezTo>
                <a:cubicBezTo>
                  <a:pt x="7937" y="7184"/>
                  <a:pt x="8534" y="6746"/>
                  <a:pt x="9191" y="6348"/>
                </a:cubicBezTo>
                <a:cubicBezTo>
                  <a:pt x="9350" y="6209"/>
                  <a:pt x="9529" y="6110"/>
                  <a:pt x="9728" y="6010"/>
                </a:cubicBezTo>
                <a:close/>
                <a:moveTo>
                  <a:pt x="26716" y="3802"/>
                </a:moveTo>
                <a:lnTo>
                  <a:pt x="26716" y="3802"/>
                </a:lnTo>
                <a:cubicBezTo>
                  <a:pt x="27731" y="4120"/>
                  <a:pt x="28705" y="4578"/>
                  <a:pt x="29620" y="5175"/>
                </a:cubicBezTo>
                <a:cubicBezTo>
                  <a:pt x="30874" y="5990"/>
                  <a:pt x="31729" y="7243"/>
                  <a:pt x="32366" y="8616"/>
                </a:cubicBezTo>
                <a:cubicBezTo>
                  <a:pt x="31411" y="7621"/>
                  <a:pt x="30396" y="6726"/>
                  <a:pt x="29282" y="5950"/>
                </a:cubicBezTo>
                <a:cubicBezTo>
                  <a:pt x="29043" y="5732"/>
                  <a:pt x="28825" y="5533"/>
                  <a:pt x="28586" y="5294"/>
                </a:cubicBezTo>
                <a:cubicBezTo>
                  <a:pt x="27969" y="4797"/>
                  <a:pt x="27353" y="4299"/>
                  <a:pt x="26716" y="3802"/>
                </a:cubicBezTo>
                <a:close/>
                <a:moveTo>
                  <a:pt x="33480" y="12873"/>
                </a:moveTo>
                <a:cubicBezTo>
                  <a:pt x="33659" y="13152"/>
                  <a:pt x="33798" y="13450"/>
                  <a:pt x="33977" y="13728"/>
                </a:cubicBezTo>
                <a:cubicBezTo>
                  <a:pt x="34076" y="14166"/>
                  <a:pt x="34156" y="14624"/>
                  <a:pt x="34216" y="15061"/>
                </a:cubicBezTo>
                <a:cubicBezTo>
                  <a:pt x="33997" y="14325"/>
                  <a:pt x="33758" y="13609"/>
                  <a:pt x="33480" y="12873"/>
                </a:cubicBezTo>
                <a:close/>
                <a:moveTo>
                  <a:pt x="35568" y="23476"/>
                </a:moveTo>
                <a:cubicBezTo>
                  <a:pt x="35071" y="26380"/>
                  <a:pt x="33778" y="29145"/>
                  <a:pt x="31888" y="31393"/>
                </a:cubicBezTo>
                <a:cubicBezTo>
                  <a:pt x="32525" y="30438"/>
                  <a:pt x="33102" y="29444"/>
                  <a:pt x="33579" y="28409"/>
                </a:cubicBezTo>
                <a:cubicBezTo>
                  <a:pt x="34494" y="26858"/>
                  <a:pt x="35131" y="25187"/>
                  <a:pt x="35568" y="23476"/>
                </a:cubicBezTo>
                <a:close/>
                <a:moveTo>
                  <a:pt x="17705" y="3882"/>
                </a:moveTo>
                <a:cubicBezTo>
                  <a:pt x="21484" y="3882"/>
                  <a:pt x="25244" y="5175"/>
                  <a:pt x="28347" y="7383"/>
                </a:cubicBezTo>
                <a:cubicBezTo>
                  <a:pt x="28506" y="7502"/>
                  <a:pt x="28626" y="7661"/>
                  <a:pt x="28745" y="7781"/>
                </a:cubicBezTo>
                <a:cubicBezTo>
                  <a:pt x="30675" y="9869"/>
                  <a:pt x="31709" y="12654"/>
                  <a:pt x="32525" y="15320"/>
                </a:cubicBezTo>
                <a:cubicBezTo>
                  <a:pt x="33818" y="19577"/>
                  <a:pt x="33778" y="23874"/>
                  <a:pt x="31968" y="27832"/>
                </a:cubicBezTo>
                <a:cubicBezTo>
                  <a:pt x="30575" y="30060"/>
                  <a:pt x="28606" y="31930"/>
                  <a:pt x="26139" y="33144"/>
                </a:cubicBezTo>
                <a:cubicBezTo>
                  <a:pt x="24045" y="34171"/>
                  <a:pt x="21715" y="34693"/>
                  <a:pt x="19386" y="34693"/>
                </a:cubicBezTo>
                <a:cubicBezTo>
                  <a:pt x="16980" y="34693"/>
                  <a:pt x="14576" y="34136"/>
                  <a:pt x="12433" y="33005"/>
                </a:cubicBezTo>
                <a:cubicBezTo>
                  <a:pt x="8335" y="30777"/>
                  <a:pt x="5331" y="26738"/>
                  <a:pt x="4277" y="22183"/>
                </a:cubicBezTo>
                <a:cubicBezTo>
                  <a:pt x="3839" y="20174"/>
                  <a:pt x="3820" y="18085"/>
                  <a:pt x="3979" y="16016"/>
                </a:cubicBezTo>
                <a:cubicBezTo>
                  <a:pt x="4436" y="13907"/>
                  <a:pt x="5212" y="11958"/>
                  <a:pt x="6803" y="10287"/>
                </a:cubicBezTo>
                <a:cubicBezTo>
                  <a:pt x="8653" y="8338"/>
                  <a:pt x="11041" y="6806"/>
                  <a:pt x="13428" y="5572"/>
                </a:cubicBezTo>
                <a:cubicBezTo>
                  <a:pt x="14780" y="4876"/>
                  <a:pt x="16213" y="4299"/>
                  <a:pt x="17705" y="3882"/>
                </a:cubicBezTo>
                <a:close/>
                <a:moveTo>
                  <a:pt x="1790" y="22183"/>
                </a:moveTo>
                <a:cubicBezTo>
                  <a:pt x="2049" y="24888"/>
                  <a:pt x="2924" y="27554"/>
                  <a:pt x="4317" y="29901"/>
                </a:cubicBezTo>
                <a:cubicBezTo>
                  <a:pt x="5530" y="31930"/>
                  <a:pt x="7102" y="33681"/>
                  <a:pt x="8932" y="35034"/>
                </a:cubicBezTo>
                <a:cubicBezTo>
                  <a:pt x="8216" y="34616"/>
                  <a:pt x="7520" y="34119"/>
                  <a:pt x="6863" y="33601"/>
                </a:cubicBezTo>
                <a:cubicBezTo>
                  <a:pt x="4874" y="31930"/>
                  <a:pt x="3223" y="29762"/>
                  <a:pt x="2447" y="27256"/>
                </a:cubicBezTo>
                <a:cubicBezTo>
                  <a:pt x="1950" y="25644"/>
                  <a:pt x="1790" y="23894"/>
                  <a:pt x="1790" y="22183"/>
                </a:cubicBezTo>
                <a:close/>
                <a:moveTo>
                  <a:pt x="7718" y="31453"/>
                </a:moveTo>
                <a:lnTo>
                  <a:pt x="7718" y="31453"/>
                </a:lnTo>
                <a:cubicBezTo>
                  <a:pt x="10827" y="34524"/>
                  <a:pt x="15045" y="36308"/>
                  <a:pt x="19428" y="36308"/>
                </a:cubicBezTo>
                <a:cubicBezTo>
                  <a:pt x="19702" y="36308"/>
                  <a:pt x="19976" y="36301"/>
                  <a:pt x="20251" y="36287"/>
                </a:cubicBezTo>
                <a:cubicBezTo>
                  <a:pt x="21962" y="36187"/>
                  <a:pt x="23653" y="35829"/>
                  <a:pt x="25224" y="35252"/>
                </a:cubicBezTo>
                <a:lnTo>
                  <a:pt x="25224" y="35252"/>
                </a:lnTo>
                <a:cubicBezTo>
                  <a:pt x="24130" y="35909"/>
                  <a:pt x="22936" y="36406"/>
                  <a:pt x="21683" y="36744"/>
                </a:cubicBezTo>
                <a:cubicBezTo>
                  <a:pt x="21096" y="36808"/>
                  <a:pt x="20505" y="36840"/>
                  <a:pt x="19912" y="36840"/>
                </a:cubicBezTo>
                <a:cubicBezTo>
                  <a:pt x="16443" y="36840"/>
                  <a:pt x="12929" y="35756"/>
                  <a:pt x="10126" y="33701"/>
                </a:cubicBezTo>
                <a:cubicBezTo>
                  <a:pt x="9230" y="33044"/>
                  <a:pt x="8435" y="32308"/>
                  <a:pt x="7718" y="31453"/>
                </a:cubicBezTo>
                <a:close/>
                <a:moveTo>
                  <a:pt x="16729" y="1"/>
                </a:moveTo>
                <a:cubicBezTo>
                  <a:pt x="15033" y="1"/>
                  <a:pt x="13340" y="314"/>
                  <a:pt x="11777" y="937"/>
                </a:cubicBezTo>
                <a:cubicBezTo>
                  <a:pt x="9330" y="1912"/>
                  <a:pt x="7221" y="3563"/>
                  <a:pt x="5650" y="5672"/>
                </a:cubicBezTo>
                <a:cubicBezTo>
                  <a:pt x="4914" y="6686"/>
                  <a:pt x="4337" y="7781"/>
                  <a:pt x="3879" y="8934"/>
                </a:cubicBezTo>
                <a:cubicBezTo>
                  <a:pt x="3243" y="9750"/>
                  <a:pt x="2666" y="10645"/>
                  <a:pt x="2188" y="11580"/>
                </a:cubicBezTo>
                <a:cubicBezTo>
                  <a:pt x="856" y="14266"/>
                  <a:pt x="358" y="17249"/>
                  <a:pt x="179" y="20233"/>
                </a:cubicBezTo>
                <a:cubicBezTo>
                  <a:pt x="0" y="23317"/>
                  <a:pt x="100" y="26480"/>
                  <a:pt x="1393" y="29344"/>
                </a:cubicBezTo>
                <a:cubicBezTo>
                  <a:pt x="4235" y="35607"/>
                  <a:pt x="10770" y="38932"/>
                  <a:pt x="17303" y="38932"/>
                </a:cubicBezTo>
                <a:cubicBezTo>
                  <a:pt x="18634" y="38932"/>
                  <a:pt x="19965" y="38794"/>
                  <a:pt x="21265" y="38515"/>
                </a:cubicBezTo>
                <a:cubicBezTo>
                  <a:pt x="25065" y="38216"/>
                  <a:pt x="28785" y="36784"/>
                  <a:pt x="31669" y="34158"/>
                </a:cubicBezTo>
                <a:cubicBezTo>
                  <a:pt x="35349" y="30836"/>
                  <a:pt x="37498" y="25863"/>
                  <a:pt x="37498" y="20910"/>
                </a:cubicBezTo>
                <a:cubicBezTo>
                  <a:pt x="37498" y="18085"/>
                  <a:pt x="36782" y="15419"/>
                  <a:pt x="35548" y="13012"/>
                </a:cubicBezTo>
                <a:cubicBezTo>
                  <a:pt x="35369" y="12237"/>
                  <a:pt x="35151" y="11461"/>
                  <a:pt x="34892" y="10685"/>
                </a:cubicBezTo>
                <a:cubicBezTo>
                  <a:pt x="33977" y="7860"/>
                  <a:pt x="32823" y="5115"/>
                  <a:pt x="30138" y="3583"/>
                </a:cubicBezTo>
                <a:cubicBezTo>
                  <a:pt x="28108" y="2410"/>
                  <a:pt x="25741" y="1813"/>
                  <a:pt x="23414" y="1713"/>
                </a:cubicBezTo>
                <a:cubicBezTo>
                  <a:pt x="22479" y="1236"/>
                  <a:pt x="21524" y="818"/>
                  <a:pt x="20529" y="540"/>
                </a:cubicBezTo>
                <a:cubicBezTo>
                  <a:pt x="19296" y="180"/>
                  <a:pt x="18012" y="1"/>
                  <a:pt x="1672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19"/>
          <p:cNvSpPr/>
          <p:nvPr/>
        </p:nvSpPr>
        <p:spPr>
          <a:xfrm>
            <a:off x="5941813" y="4701600"/>
            <a:ext cx="353419" cy="366944"/>
          </a:xfrm>
          <a:custGeom>
            <a:rect b="b" l="l" r="r" t="t"/>
            <a:pathLst>
              <a:path extrusionOk="0" h="38933" w="37498">
                <a:moveTo>
                  <a:pt x="16751" y="1684"/>
                </a:moveTo>
                <a:cubicBezTo>
                  <a:pt x="17655" y="1684"/>
                  <a:pt x="18562" y="1785"/>
                  <a:pt x="19455" y="1992"/>
                </a:cubicBezTo>
                <a:cubicBezTo>
                  <a:pt x="19157" y="2032"/>
                  <a:pt x="18858" y="2111"/>
                  <a:pt x="18580" y="2171"/>
                </a:cubicBezTo>
                <a:cubicBezTo>
                  <a:pt x="18321" y="2160"/>
                  <a:pt x="18061" y="2154"/>
                  <a:pt x="17800" y="2154"/>
                </a:cubicBezTo>
                <a:cubicBezTo>
                  <a:pt x="16636" y="2154"/>
                  <a:pt x="15456" y="2265"/>
                  <a:pt x="14303" y="2509"/>
                </a:cubicBezTo>
                <a:cubicBezTo>
                  <a:pt x="12334" y="2907"/>
                  <a:pt x="10444" y="3683"/>
                  <a:pt x="8713" y="4717"/>
                </a:cubicBezTo>
                <a:cubicBezTo>
                  <a:pt x="10946" y="2742"/>
                  <a:pt x="13829" y="1684"/>
                  <a:pt x="16751" y="1684"/>
                </a:cubicBezTo>
                <a:close/>
                <a:moveTo>
                  <a:pt x="9728" y="6010"/>
                </a:moveTo>
                <a:cubicBezTo>
                  <a:pt x="8912" y="6507"/>
                  <a:pt x="8116" y="7084"/>
                  <a:pt x="7360" y="7681"/>
                </a:cubicBezTo>
                <a:cubicBezTo>
                  <a:pt x="7937" y="7184"/>
                  <a:pt x="8534" y="6746"/>
                  <a:pt x="9191" y="6348"/>
                </a:cubicBezTo>
                <a:cubicBezTo>
                  <a:pt x="9350" y="6209"/>
                  <a:pt x="9529" y="6110"/>
                  <a:pt x="9728" y="6010"/>
                </a:cubicBezTo>
                <a:close/>
                <a:moveTo>
                  <a:pt x="26716" y="3802"/>
                </a:moveTo>
                <a:lnTo>
                  <a:pt x="26716" y="3802"/>
                </a:lnTo>
                <a:cubicBezTo>
                  <a:pt x="27731" y="4120"/>
                  <a:pt x="28705" y="4578"/>
                  <a:pt x="29620" y="5175"/>
                </a:cubicBezTo>
                <a:cubicBezTo>
                  <a:pt x="30874" y="5990"/>
                  <a:pt x="31729" y="7243"/>
                  <a:pt x="32366" y="8616"/>
                </a:cubicBezTo>
                <a:cubicBezTo>
                  <a:pt x="31411" y="7621"/>
                  <a:pt x="30396" y="6726"/>
                  <a:pt x="29282" y="5950"/>
                </a:cubicBezTo>
                <a:cubicBezTo>
                  <a:pt x="29043" y="5732"/>
                  <a:pt x="28825" y="5533"/>
                  <a:pt x="28586" y="5294"/>
                </a:cubicBezTo>
                <a:cubicBezTo>
                  <a:pt x="27969" y="4797"/>
                  <a:pt x="27353" y="4299"/>
                  <a:pt x="26716" y="3802"/>
                </a:cubicBezTo>
                <a:close/>
                <a:moveTo>
                  <a:pt x="33480" y="12873"/>
                </a:moveTo>
                <a:cubicBezTo>
                  <a:pt x="33659" y="13152"/>
                  <a:pt x="33798" y="13450"/>
                  <a:pt x="33977" y="13728"/>
                </a:cubicBezTo>
                <a:cubicBezTo>
                  <a:pt x="34076" y="14166"/>
                  <a:pt x="34156" y="14624"/>
                  <a:pt x="34216" y="15061"/>
                </a:cubicBezTo>
                <a:cubicBezTo>
                  <a:pt x="33997" y="14325"/>
                  <a:pt x="33758" y="13609"/>
                  <a:pt x="33480" y="12873"/>
                </a:cubicBezTo>
                <a:close/>
                <a:moveTo>
                  <a:pt x="35568" y="23476"/>
                </a:moveTo>
                <a:cubicBezTo>
                  <a:pt x="35071" y="26380"/>
                  <a:pt x="33778" y="29145"/>
                  <a:pt x="31888" y="31393"/>
                </a:cubicBezTo>
                <a:cubicBezTo>
                  <a:pt x="32525" y="30438"/>
                  <a:pt x="33102" y="29444"/>
                  <a:pt x="33579" y="28409"/>
                </a:cubicBezTo>
                <a:cubicBezTo>
                  <a:pt x="34494" y="26858"/>
                  <a:pt x="35131" y="25187"/>
                  <a:pt x="35568" y="23476"/>
                </a:cubicBezTo>
                <a:close/>
                <a:moveTo>
                  <a:pt x="17705" y="3882"/>
                </a:moveTo>
                <a:cubicBezTo>
                  <a:pt x="21484" y="3882"/>
                  <a:pt x="25244" y="5175"/>
                  <a:pt x="28347" y="7383"/>
                </a:cubicBezTo>
                <a:cubicBezTo>
                  <a:pt x="28506" y="7502"/>
                  <a:pt x="28626" y="7661"/>
                  <a:pt x="28745" y="7781"/>
                </a:cubicBezTo>
                <a:cubicBezTo>
                  <a:pt x="30675" y="9869"/>
                  <a:pt x="31709" y="12654"/>
                  <a:pt x="32525" y="15320"/>
                </a:cubicBezTo>
                <a:cubicBezTo>
                  <a:pt x="33818" y="19577"/>
                  <a:pt x="33778" y="23874"/>
                  <a:pt x="31968" y="27832"/>
                </a:cubicBezTo>
                <a:cubicBezTo>
                  <a:pt x="30575" y="30060"/>
                  <a:pt x="28606" y="31930"/>
                  <a:pt x="26139" y="33144"/>
                </a:cubicBezTo>
                <a:cubicBezTo>
                  <a:pt x="24045" y="34171"/>
                  <a:pt x="21715" y="34693"/>
                  <a:pt x="19386" y="34693"/>
                </a:cubicBezTo>
                <a:cubicBezTo>
                  <a:pt x="16980" y="34693"/>
                  <a:pt x="14576" y="34136"/>
                  <a:pt x="12433" y="33005"/>
                </a:cubicBezTo>
                <a:cubicBezTo>
                  <a:pt x="8335" y="30777"/>
                  <a:pt x="5331" y="26738"/>
                  <a:pt x="4277" y="22183"/>
                </a:cubicBezTo>
                <a:cubicBezTo>
                  <a:pt x="3839" y="20174"/>
                  <a:pt x="3820" y="18085"/>
                  <a:pt x="3979" y="16016"/>
                </a:cubicBezTo>
                <a:cubicBezTo>
                  <a:pt x="4436" y="13907"/>
                  <a:pt x="5212" y="11958"/>
                  <a:pt x="6803" y="10287"/>
                </a:cubicBezTo>
                <a:cubicBezTo>
                  <a:pt x="8653" y="8338"/>
                  <a:pt x="11041" y="6806"/>
                  <a:pt x="13428" y="5572"/>
                </a:cubicBezTo>
                <a:cubicBezTo>
                  <a:pt x="14780" y="4876"/>
                  <a:pt x="16213" y="4299"/>
                  <a:pt x="17705" y="3882"/>
                </a:cubicBezTo>
                <a:close/>
                <a:moveTo>
                  <a:pt x="1790" y="22183"/>
                </a:moveTo>
                <a:cubicBezTo>
                  <a:pt x="2049" y="24888"/>
                  <a:pt x="2924" y="27554"/>
                  <a:pt x="4317" y="29901"/>
                </a:cubicBezTo>
                <a:cubicBezTo>
                  <a:pt x="5530" y="31930"/>
                  <a:pt x="7102" y="33681"/>
                  <a:pt x="8932" y="35034"/>
                </a:cubicBezTo>
                <a:cubicBezTo>
                  <a:pt x="8216" y="34616"/>
                  <a:pt x="7520" y="34119"/>
                  <a:pt x="6863" y="33601"/>
                </a:cubicBezTo>
                <a:cubicBezTo>
                  <a:pt x="4874" y="31930"/>
                  <a:pt x="3223" y="29762"/>
                  <a:pt x="2447" y="27256"/>
                </a:cubicBezTo>
                <a:cubicBezTo>
                  <a:pt x="1950" y="25644"/>
                  <a:pt x="1790" y="23894"/>
                  <a:pt x="1790" y="22183"/>
                </a:cubicBezTo>
                <a:close/>
                <a:moveTo>
                  <a:pt x="7718" y="31453"/>
                </a:moveTo>
                <a:lnTo>
                  <a:pt x="7718" y="31453"/>
                </a:lnTo>
                <a:cubicBezTo>
                  <a:pt x="10827" y="34524"/>
                  <a:pt x="15045" y="36308"/>
                  <a:pt x="19428" y="36308"/>
                </a:cubicBezTo>
                <a:cubicBezTo>
                  <a:pt x="19702" y="36308"/>
                  <a:pt x="19976" y="36301"/>
                  <a:pt x="20251" y="36287"/>
                </a:cubicBezTo>
                <a:cubicBezTo>
                  <a:pt x="21962" y="36187"/>
                  <a:pt x="23653" y="35829"/>
                  <a:pt x="25224" y="35252"/>
                </a:cubicBezTo>
                <a:lnTo>
                  <a:pt x="25224" y="35252"/>
                </a:lnTo>
                <a:cubicBezTo>
                  <a:pt x="24130" y="35909"/>
                  <a:pt x="22936" y="36406"/>
                  <a:pt x="21683" y="36744"/>
                </a:cubicBezTo>
                <a:cubicBezTo>
                  <a:pt x="21096" y="36808"/>
                  <a:pt x="20505" y="36840"/>
                  <a:pt x="19912" y="36840"/>
                </a:cubicBezTo>
                <a:cubicBezTo>
                  <a:pt x="16443" y="36840"/>
                  <a:pt x="12929" y="35756"/>
                  <a:pt x="10126" y="33701"/>
                </a:cubicBezTo>
                <a:cubicBezTo>
                  <a:pt x="9230" y="33044"/>
                  <a:pt x="8435" y="32308"/>
                  <a:pt x="7718" y="31453"/>
                </a:cubicBezTo>
                <a:close/>
                <a:moveTo>
                  <a:pt x="16729" y="1"/>
                </a:moveTo>
                <a:cubicBezTo>
                  <a:pt x="15033" y="1"/>
                  <a:pt x="13340" y="314"/>
                  <a:pt x="11777" y="937"/>
                </a:cubicBezTo>
                <a:cubicBezTo>
                  <a:pt x="9330" y="1912"/>
                  <a:pt x="7221" y="3563"/>
                  <a:pt x="5650" y="5672"/>
                </a:cubicBezTo>
                <a:cubicBezTo>
                  <a:pt x="4914" y="6686"/>
                  <a:pt x="4337" y="7781"/>
                  <a:pt x="3879" y="8934"/>
                </a:cubicBezTo>
                <a:cubicBezTo>
                  <a:pt x="3243" y="9750"/>
                  <a:pt x="2666" y="10645"/>
                  <a:pt x="2188" y="11580"/>
                </a:cubicBezTo>
                <a:cubicBezTo>
                  <a:pt x="856" y="14266"/>
                  <a:pt x="358" y="17249"/>
                  <a:pt x="179" y="20233"/>
                </a:cubicBezTo>
                <a:cubicBezTo>
                  <a:pt x="0" y="23317"/>
                  <a:pt x="100" y="26480"/>
                  <a:pt x="1393" y="29344"/>
                </a:cubicBezTo>
                <a:cubicBezTo>
                  <a:pt x="4235" y="35607"/>
                  <a:pt x="10770" y="38932"/>
                  <a:pt x="17303" y="38932"/>
                </a:cubicBezTo>
                <a:cubicBezTo>
                  <a:pt x="18634" y="38932"/>
                  <a:pt x="19965" y="38794"/>
                  <a:pt x="21265" y="38515"/>
                </a:cubicBezTo>
                <a:cubicBezTo>
                  <a:pt x="25065" y="38216"/>
                  <a:pt x="28785" y="36784"/>
                  <a:pt x="31669" y="34158"/>
                </a:cubicBezTo>
                <a:cubicBezTo>
                  <a:pt x="35349" y="30836"/>
                  <a:pt x="37498" y="25863"/>
                  <a:pt x="37498" y="20910"/>
                </a:cubicBezTo>
                <a:cubicBezTo>
                  <a:pt x="37498" y="18085"/>
                  <a:pt x="36782" y="15419"/>
                  <a:pt x="35548" y="13012"/>
                </a:cubicBezTo>
                <a:cubicBezTo>
                  <a:pt x="35369" y="12237"/>
                  <a:pt x="35151" y="11461"/>
                  <a:pt x="34892" y="10685"/>
                </a:cubicBezTo>
                <a:cubicBezTo>
                  <a:pt x="33977" y="7860"/>
                  <a:pt x="32823" y="5115"/>
                  <a:pt x="30138" y="3583"/>
                </a:cubicBezTo>
                <a:cubicBezTo>
                  <a:pt x="28108" y="2410"/>
                  <a:pt x="25741" y="1813"/>
                  <a:pt x="23414" y="1713"/>
                </a:cubicBezTo>
                <a:cubicBezTo>
                  <a:pt x="22479" y="1236"/>
                  <a:pt x="21524" y="818"/>
                  <a:pt x="20529" y="540"/>
                </a:cubicBezTo>
                <a:cubicBezTo>
                  <a:pt x="19296" y="180"/>
                  <a:pt x="18012" y="1"/>
                  <a:pt x="1672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9" name="Google Shape;1169;p19"/>
          <p:cNvSpPr/>
          <p:nvPr/>
        </p:nvSpPr>
        <p:spPr>
          <a:xfrm flipH="1" rot="10800000">
            <a:off x="1239738" y="3142800"/>
            <a:ext cx="353419" cy="366944"/>
          </a:xfrm>
          <a:custGeom>
            <a:rect b="b" l="l" r="r" t="t"/>
            <a:pathLst>
              <a:path extrusionOk="0" h="38933" w="37498">
                <a:moveTo>
                  <a:pt x="16751" y="1684"/>
                </a:moveTo>
                <a:cubicBezTo>
                  <a:pt x="17655" y="1684"/>
                  <a:pt x="18562" y="1785"/>
                  <a:pt x="19455" y="1992"/>
                </a:cubicBezTo>
                <a:cubicBezTo>
                  <a:pt x="19157" y="2032"/>
                  <a:pt x="18858" y="2111"/>
                  <a:pt x="18580" y="2171"/>
                </a:cubicBezTo>
                <a:cubicBezTo>
                  <a:pt x="18321" y="2160"/>
                  <a:pt x="18061" y="2154"/>
                  <a:pt x="17800" y="2154"/>
                </a:cubicBezTo>
                <a:cubicBezTo>
                  <a:pt x="16636" y="2154"/>
                  <a:pt x="15456" y="2265"/>
                  <a:pt x="14303" y="2509"/>
                </a:cubicBezTo>
                <a:cubicBezTo>
                  <a:pt x="12334" y="2907"/>
                  <a:pt x="10444" y="3683"/>
                  <a:pt x="8713" y="4717"/>
                </a:cubicBezTo>
                <a:cubicBezTo>
                  <a:pt x="10946" y="2742"/>
                  <a:pt x="13829" y="1684"/>
                  <a:pt x="16751" y="1684"/>
                </a:cubicBezTo>
                <a:close/>
                <a:moveTo>
                  <a:pt x="9728" y="6010"/>
                </a:moveTo>
                <a:cubicBezTo>
                  <a:pt x="8912" y="6507"/>
                  <a:pt x="8116" y="7084"/>
                  <a:pt x="7360" y="7681"/>
                </a:cubicBezTo>
                <a:cubicBezTo>
                  <a:pt x="7937" y="7184"/>
                  <a:pt x="8534" y="6746"/>
                  <a:pt x="9191" y="6348"/>
                </a:cubicBezTo>
                <a:cubicBezTo>
                  <a:pt x="9350" y="6209"/>
                  <a:pt x="9529" y="6110"/>
                  <a:pt x="9728" y="6010"/>
                </a:cubicBezTo>
                <a:close/>
                <a:moveTo>
                  <a:pt x="26716" y="3802"/>
                </a:moveTo>
                <a:lnTo>
                  <a:pt x="26716" y="3802"/>
                </a:lnTo>
                <a:cubicBezTo>
                  <a:pt x="27731" y="4120"/>
                  <a:pt x="28705" y="4578"/>
                  <a:pt x="29620" y="5175"/>
                </a:cubicBezTo>
                <a:cubicBezTo>
                  <a:pt x="30874" y="5990"/>
                  <a:pt x="31729" y="7243"/>
                  <a:pt x="32366" y="8616"/>
                </a:cubicBezTo>
                <a:cubicBezTo>
                  <a:pt x="31411" y="7621"/>
                  <a:pt x="30396" y="6726"/>
                  <a:pt x="29282" y="5950"/>
                </a:cubicBezTo>
                <a:cubicBezTo>
                  <a:pt x="29043" y="5732"/>
                  <a:pt x="28825" y="5533"/>
                  <a:pt x="28586" y="5294"/>
                </a:cubicBezTo>
                <a:cubicBezTo>
                  <a:pt x="27969" y="4797"/>
                  <a:pt x="27353" y="4299"/>
                  <a:pt x="26716" y="3802"/>
                </a:cubicBezTo>
                <a:close/>
                <a:moveTo>
                  <a:pt x="33480" y="12873"/>
                </a:moveTo>
                <a:cubicBezTo>
                  <a:pt x="33659" y="13152"/>
                  <a:pt x="33798" y="13450"/>
                  <a:pt x="33977" y="13728"/>
                </a:cubicBezTo>
                <a:cubicBezTo>
                  <a:pt x="34076" y="14166"/>
                  <a:pt x="34156" y="14624"/>
                  <a:pt x="34216" y="15061"/>
                </a:cubicBezTo>
                <a:cubicBezTo>
                  <a:pt x="33997" y="14325"/>
                  <a:pt x="33758" y="13609"/>
                  <a:pt x="33480" y="12873"/>
                </a:cubicBezTo>
                <a:close/>
                <a:moveTo>
                  <a:pt x="35568" y="23476"/>
                </a:moveTo>
                <a:cubicBezTo>
                  <a:pt x="35071" y="26380"/>
                  <a:pt x="33778" y="29145"/>
                  <a:pt x="31888" y="31393"/>
                </a:cubicBezTo>
                <a:cubicBezTo>
                  <a:pt x="32525" y="30438"/>
                  <a:pt x="33102" y="29444"/>
                  <a:pt x="33579" y="28409"/>
                </a:cubicBezTo>
                <a:cubicBezTo>
                  <a:pt x="34494" y="26858"/>
                  <a:pt x="35131" y="25187"/>
                  <a:pt x="35568" y="23476"/>
                </a:cubicBezTo>
                <a:close/>
                <a:moveTo>
                  <a:pt x="17705" y="3882"/>
                </a:moveTo>
                <a:cubicBezTo>
                  <a:pt x="21484" y="3882"/>
                  <a:pt x="25244" y="5175"/>
                  <a:pt x="28347" y="7383"/>
                </a:cubicBezTo>
                <a:cubicBezTo>
                  <a:pt x="28506" y="7502"/>
                  <a:pt x="28626" y="7661"/>
                  <a:pt x="28745" y="7781"/>
                </a:cubicBezTo>
                <a:cubicBezTo>
                  <a:pt x="30675" y="9869"/>
                  <a:pt x="31709" y="12654"/>
                  <a:pt x="32525" y="15320"/>
                </a:cubicBezTo>
                <a:cubicBezTo>
                  <a:pt x="33818" y="19577"/>
                  <a:pt x="33778" y="23874"/>
                  <a:pt x="31968" y="27832"/>
                </a:cubicBezTo>
                <a:cubicBezTo>
                  <a:pt x="30575" y="30060"/>
                  <a:pt x="28606" y="31930"/>
                  <a:pt x="26139" y="33144"/>
                </a:cubicBezTo>
                <a:cubicBezTo>
                  <a:pt x="24045" y="34171"/>
                  <a:pt x="21715" y="34693"/>
                  <a:pt x="19386" y="34693"/>
                </a:cubicBezTo>
                <a:cubicBezTo>
                  <a:pt x="16980" y="34693"/>
                  <a:pt x="14576" y="34136"/>
                  <a:pt x="12433" y="33005"/>
                </a:cubicBezTo>
                <a:cubicBezTo>
                  <a:pt x="8335" y="30777"/>
                  <a:pt x="5331" y="26738"/>
                  <a:pt x="4277" y="22183"/>
                </a:cubicBezTo>
                <a:cubicBezTo>
                  <a:pt x="3839" y="20174"/>
                  <a:pt x="3820" y="18085"/>
                  <a:pt x="3979" y="16016"/>
                </a:cubicBezTo>
                <a:cubicBezTo>
                  <a:pt x="4436" y="13907"/>
                  <a:pt x="5212" y="11958"/>
                  <a:pt x="6803" y="10287"/>
                </a:cubicBezTo>
                <a:cubicBezTo>
                  <a:pt x="8653" y="8338"/>
                  <a:pt x="11041" y="6806"/>
                  <a:pt x="13428" y="5572"/>
                </a:cubicBezTo>
                <a:cubicBezTo>
                  <a:pt x="14780" y="4876"/>
                  <a:pt x="16213" y="4299"/>
                  <a:pt x="17705" y="3882"/>
                </a:cubicBezTo>
                <a:close/>
                <a:moveTo>
                  <a:pt x="1790" y="22183"/>
                </a:moveTo>
                <a:cubicBezTo>
                  <a:pt x="2049" y="24888"/>
                  <a:pt x="2924" y="27554"/>
                  <a:pt x="4317" y="29901"/>
                </a:cubicBezTo>
                <a:cubicBezTo>
                  <a:pt x="5530" y="31930"/>
                  <a:pt x="7102" y="33681"/>
                  <a:pt x="8932" y="35034"/>
                </a:cubicBezTo>
                <a:cubicBezTo>
                  <a:pt x="8216" y="34616"/>
                  <a:pt x="7520" y="34119"/>
                  <a:pt x="6863" y="33601"/>
                </a:cubicBezTo>
                <a:cubicBezTo>
                  <a:pt x="4874" y="31930"/>
                  <a:pt x="3223" y="29762"/>
                  <a:pt x="2447" y="27256"/>
                </a:cubicBezTo>
                <a:cubicBezTo>
                  <a:pt x="1950" y="25644"/>
                  <a:pt x="1790" y="23894"/>
                  <a:pt x="1790" y="22183"/>
                </a:cubicBezTo>
                <a:close/>
                <a:moveTo>
                  <a:pt x="7718" y="31453"/>
                </a:moveTo>
                <a:lnTo>
                  <a:pt x="7718" y="31453"/>
                </a:lnTo>
                <a:cubicBezTo>
                  <a:pt x="10827" y="34524"/>
                  <a:pt x="15045" y="36308"/>
                  <a:pt x="19428" y="36308"/>
                </a:cubicBezTo>
                <a:cubicBezTo>
                  <a:pt x="19702" y="36308"/>
                  <a:pt x="19976" y="36301"/>
                  <a:pt x="20251" y="36287"/>
                </a:cubicBezTo>
                <a:cubicBezTo>
                  <a:pt x="21962" y="36187"/>
                  <a:pt x="23653" y="35829"/>
                  <a:pt x="25224" y="35252"/>
                </a:cubicBezTo>
                <a:lnTo>
                  <a:pt x="25224" y="35252"/>
                </a:lnTo>
                <a:cubicBezTo>
                  <a:pt x="24130" y="35909"/>
                  <a:pt x="22936" y="36406"/>
                  <a:pt x="21683" y="36744"/>
                </a:cubicBezTo>
                <a:cubicBezTo>
                  <a:pt x="21096" y="36808"/>
                  <a:pt x="20505" y="36840"/>
                  <a:pt x="19912" y="36840"/>
                </a:cubicBezTo>
                <a:cubicBezTo>
                  <a:pt x="16443" y="36840"/>
                  <a:pt x="12929" y="35756"/>
                  <a:pt x="10126" y="33701"/>
                </a:cubicBezTo>
                <a:cubicBezTo>
                  <a:pt x="9230" y="33044"/>
                  <a:pt x="8435" y="32308"/>
                  <a:pt x="7718" y="31453"/>
                </a:cubicBezTo>
                <a:close/>
                <a:moveTo>
                  <a:pt x="16729" y="1"/>
                </a:moveTo>
                <a:cubicBezTo>
                  <a:pt x="15033" y="1"/>
                  <a:pt x="13340" y="314"/>
                  <a:pt x="11777" y="937"/>
                </a:cubicBezTo>
                <a:cubicBezTo>
                  <a:pt x="9330" y="1912"/>
                  <a:pt x="7221" y="3563"/>
                  <a:pt x="5650" y="5672"/>
                </a:cubicBezTo>
                <a:cubicBezTo>
                  <a:pt x="4914" y="6686"/>
                  <a:pt x="4337" y="7781"/>
                  <a:pt x="3879" y="8934"/>
                </a:cubicBezTo>
                <a:cubicBezTo>
                  <a:pt x="3243" y="9750"/>
                  <a:pt x="2666" y="10645"/>
                  <a:pt x="2188" y="11580"/>
                </a:cubicBezTo>
                <a:cubicBezTo>
                  <a:pt x="856" y="14266"/>
                  <a:pt x="358" y="17249"/>
                  <a:pt x="179" y="20233"/>
                </a:cubicBezTo>
                <a:cubicBezTo>
                  <a:pt x="0" y="23317"/>
                  <a:pt x="100" y="26480"/>
                  <a:pt x="1393" y="29344"/>
                </a:cubicBezTo>
                <a:cubicBezTo>
                  <a:pt x="4235" y="35607"/>
                  <a:pt x="10770" y="38932"/>
                  <a:pt x="17303" y="38932"/>
                </a:cubicBezTo>
                <a:cubicBezTo>
                  <a:pt x="18634" y="38932"/>
                  <a:pt x="19965" y="38794"/>
                  <a:pt x="21265" y="38515"/>
                </a:cubicBezTo>
                <a:cubicBezTo>
                  <a:pt x="25065" y="38216"/>
                  <a:pt x="28785" y="36784"/>
                  <a:pt x="31669" y="34158"/>
                </a:cubicBezTo>
                <a:cubicBezTo>
                  <a:pt x="35349" y="30836"/>
                  <a:pt x="37498" y="25863"/>
                  <a:pt x="37498" y="20910"/>
                </a:cubicBezTo>
                <a:cubicBezTo>
                  <a:pt x="37498" y="18085"/>
                  <a:pt x="36782" y="15419"/>
                  <a:pt x="35548" y="13012"/>
                </a:cubicBezTo>
                <a:cubicBezTo>
                  <a:pt x="35369" y="12237"/>
                  <a:pt x="35151" y="11461"/>
                  <a:pt x="34892" y="10685"/>
                </a:cubicBezTo>
                <a:cubicBezTo>
                  <a:pt x="33977" y="7860"/>
                  <a:pt x="32823" y="5115"/>
                  <a:pt x="30138" y="3583"/>
                </a:cubicBezTo>
                <a:cubicBezTo>
                  <a:pt x="28108" y="2410"/>
                  <a:pt x="25741" y="1813"/>
                  <a:pt x="23414" y="1713"/>
                </a:cubicBezTo>
                <a:cubicBezTo>
                  <a:pt x="22479" y="1236"/>
                  <a:pt x="21524" y="818"/>
                  <a:pt x="20529" y="540"/>
                </a:cubicBezTo>
                <a:cubicBezTo>
                  <a:pt x="19296" y="180"/>
                  <a:pt x="18012" y="1"/>
                  <a:pt x="1672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19"/>
          <p:cNvSpPr/>
          <p:nvPr/>
        </p:nvSpPr>
        <p:spPr>
          <a:xfrm flipH="1" rot="10800000">
            <a:off x="4363338" y="3142800"/>
            <a:ext cx="353419" cy="366944"/>
          </a:xfrm>
          <a:custGeom>
            <a:rect b="b" l="l" r="r" t="t"/>
            <a:pathLst>
              <a:path extrusionOk="0" h="38933" w="37498">
                <a:moveTo>
                  <a:pt x="16751" y="1684"/>
                </a:moveTo>
                <a:cubicBezTo>
                  <a:pt x="17655" y="1684"/>
                  <a:pt x="18562" y="1785"/>
                  <a:pt x="19455" y="1992"/>
                </a:cubicBezTo>
                <a:cubicBezTo>
                  <a:pt x="19157" y="2032"/>
                  <a:pt x="18858" y="2111"/>
                  <a:pt x="18580" y="2171"/>
                </a:cubicBezTo>
                <a:cubicBezTo>
                  <a:pt x="18321" y="2160"/>
                  <a:pt x="18061" y="2154"/>
                  <a:pt x="17800" y="2154"/>
                </a:cubicBezTo>
                <a:cubicBezTo>
                  <a:pt x="16636" y="2154"/>
                  <a:pt x="15456" y="2265"/>
                  <a:pt x="14303" y="2509"/>
                </a:cubicBezTo>
                <a:cubicBezTo>
                  <a:pt x="12334" y="2907"/>
                  <a:pt x="10444" y="3683"/>
                  <a:pt x="8713" y="4717"/>
                </a:cubicBezTo>
                <a:cubicBezTo>
                  <a:pt x="10946" y="2742"/>
                  <a:pt x="13829" y="1684"/>
                  <a:pt x="16751" y="1684"/>
                </a:cubicBezTo>
                <a:close/>
                <a:moveTo>
                  <a:pt x="9728" y="6010"/>
                </a:moveTo>
                <a:cubicBezTo>
                  <a:pt x="8912" y="6507"/>
                  <a:pt x="8116" y="7084"/>
                  <a:pt x="7360" y="7681"/>
                </a:cubicBezTo>
                <a:cubicBezTo>
                  <a:pt x="7937" y="7184"/>
                  <a:pt x="8534" y="6746"/>
                  <a:pt x="9191" y="6348"/>
                </a:cubicBezTo>
                <a:cubicBezTo>
                  <a:pt x="9350" y="6209"/>
                  <a:pt x="9529" y="6110"/>
                  <a:pt x="9728" y="6010"/>
                </a:cubicBezTo>
                <a:close/>
                <a:moveTo>
                  <a:pt x="26716" y="3802"/>
                </a:moveTo>
                <a:lnTo>
                  <a:pt x="26716" y="3802"/>
                </a:lnTo>
                <a:cubicBezTo>
                  <a:pt x="27731" y="4120"/>
                  <a:pt x="28705" y="4578"/>
                  <a:pt x="29620" y="5175"/>
                </a:cubicBezTo>
                <a:cubicBezTo>
                  <a:pt x="30874" y="5990"/>
                  <a:pt x="31729" y="7243"/>
                  <a:pt x="32366" y="8616"/>
                </a:cubicBezTo>
                <a:cubicBezTo>
                  <a:pt x="31411" y="7621"/>
                  <a:pt x="30396" y="6726"/>
                  <a:pt x="29282" y="5950"/>
                </a:cubicBezTo>
                <a:cubicBezTo>
                  <a:pt x="29043" y="5732"/>
                  <a:pt x="28825" y="5533"/>
                  <a:pt x="28586" y="5294"/>
                </a:cubicBezTo>
                <a:cubicBezTo>
                  <a:pt x="27969" y="4797"/>
                  <a:pt x="27353" y="4299"/>
                  <a:pt x="26716" y="3802"/>
                </a:cubicBezTo>
                <a:close/>
                <a:moveTo>
                  <a:pt x="33480" y="12873"/>
                </a:moveTo>
                <a:cubicBezTo>
                  <a:pt x="33659" y="13152"/>
                  <a:pt x="33798" y="13450"/>
                  <a:pt x="33977" y="13728"/>
                </a:cubicBezTo>
                <a:cubicBezTo>
                  <a:pt x="34076" y="14166"/>
                  <a:pt x="34156" y="14624"/>
                  <a:pt x="34216" y="15061"/>
                </a:cubicBezTo>
                <a:cubicBezTo>
                  <a:pt x="33997" y="14325"/>
                  <a:pt x="33758" y="13609"/>
                  <a:pt x="33480" y="12873"/>
                </a:cubicBezTo>
                <a:close/>
                <a:moveTo>
                  <a:pt x="35568" y="23476"/>
                </a:moveTo>
                <a:cubicBezTo>
                  <a:pt x="35071" y="26380"/>
                  <a:pt x="33778" y="29145"/>
                  <a:pt x="31888" y="31393"/>
                </a:cubicBezTo>
                <a:cubicBezTo>
                  <a:pt x="32525" y="30438"/>
                  <a:pt x="33102" y="29444"/>
                  <a:pt x="33579" y="28409"/>
                </a:cubicBezTo>
                <a:cubicBezTo>
                  <a:pt x="34494" y="26858"/>
                  <a:pt x="35131" y="25187"/>
                  <a:pt x="35568" y="23476"/>
                </a:cubicBezTo>
                <a:close/>
                <a:moveTo>
                  <a:pt x="17705" y="3882"/>
                </a:moveTo>
                <a:cubicBezTo>
                  <a:pt x="21484" y="3882"/>
                  <a:pt x="25244" y="5175"/>
                  <a:pt x="28347" y="7383"/>
                </a:cubicBezTo>
                <a:cubicBezTo>
                  <a:pt x="28506" y="7502"/>
                  <a:pt x="28626" y="7661"/>
                  <a:pt x="28745" y="7781"/>
                </a:cubicBezTo>
                <a:cubicBezTo>
                  <a:pt x="30675" y="9869"/>
                  <a:pt x="31709" y="12654"/>
                  <a:pt x="32525" y="15320"/>
                </a:cubicBezTo>
                <a:cubicBezTo>
                  <a:pt x="33818" y="19577"/>
                  <a:pt x="33778" y="23874"/>
                  <a:pt x="31968" y="27832"/>
                </a:cubicBezTo>
                <a:cubicBezTo>
                  <a:pt x="30575" y="30060"/>
                  <a:pt x="28606" y="31930"/>
                  <a:pt x="26139" y="33144"/>
                </a:cubicBezTo>
                <a:cubicBezTo>
                  <a:pt x="24045" y="34171"/>
                  <a:pt x="21715" y="34693"/>
                  <a:pt x="19386" y="34693"/>
                </a:cubicBezTo>
                <a:cubicBezTo>
                  <a:pt x="16980" y="34693"/>
                  <a:pt x="14576" y="34136"/>
                  <a:pt x="12433" y="33005"/>
                </a:cubicBezTo>
                <a:cubicBezTo>
                  <a:pt x="8335" y="30777"/>
                  <a:pt x="5331" y="26738"/>
                  <a:pt x="4277" y="22183"/>
                </a:cubicBezTo>
                <a:cubicBezTo>
                  <a:pt x="3839" y="20174"/>
                  <a:pt x="3820" y="18085"/>
                  <a:pt x="3979" y="16016"/>
                </a:cubicBezTo>
                <a:cubicBezTo>
                  <a:pt x="4436" y="13907"/>
                  <a:pt x="5212" y="11958"/>
                  <a:pt x="6803" y="10287"/>
                </a:cubicBezTo>
                <a:cubicBezTo>
                  <a:pt x="8653" y="8338"/>
                  <a:pt x="11041" y="6806"/>
                  <a:pt x="13428" y="5572"/>
                </a:cubicBezTo>
                <a:cubicBezTo>
                  <a:pt x="14780" y="4876"/>
                  <a:pt x="16213" y="4299"/>
                  <a:pt x="17705" y="3882"/>
                </a:cubicBezTo>
                <a:close/>
                <a:moveTo>
                  <a:pt x="1790" y="22183"/>
                </a:moveTo>
                <a:cubicBezTo>
                  <a:pt x="2049" y="24888"/>
                  <a:pt x="2924" y="27554"/>
                  <a:pt x="4317" y="29901"/>
                </a:cubicBezTo>
                <a:cubicBezTo>
                  <a:pt x="5530" y="31930"/>
                  <a:pt x="7102" y="33681"/>
                  <a:pt x="8932" y="35034"/>
                </a:cubicBezTo>
                <a:cubicBezTo>
                  <a:pt x="8216" y="34616"/>
                  <a:pt x="7520" y="34119"/>
                  <a:pt x="6863" y="33601"/>
                </a:cubicBezTo>
                <a:cubicBezTo>
                  <a:pt x="4874" y="31930"/>
                  <a:pt x="3223" y="29762"/>
                  <a:pt x="2447" y="27256"/>
                </a:cubicBezTo>
                <a:cubicBezTo>
                  <a:pt x="1950" y="25644"/>
                  <a:pt x="1790" y="23894"/>
                  <a:pt x="1790" y="22183"/>
                </a:cubicBezTo>
                <a:close/>
                <a:moveTo>
                  <a:pt x="7718" y="31453"/>
                </a:moveTo>
                <a:lnTo>
                  <a:pt x="7718" y="31453"/>
                </a:lnTo>
                <a:cubicBezTo>
                  <a:pt x="10827" y="34524"/>
                  <a:pt x="15045" y="36308"/>
                  <a:pt x="19428" y="36308"/>
                </a:cubicBezTo>
                <a:cubicBezTo>
                  <a:pt x="19702" y="36308"/>
                  <a:pt x="19976" y="36301"/>
                  <a:pt x="20251" y="36287"/>
                </a:cubicBezTo>
                <a:cubicBezTo>
                  <a:pt x="21962" y="36187"/>
                  <a:pt x="23653" y="35829"/>
                  <a:pt x="25224" y="35252"/>
                </a:cubicBezTo>
                <a:lnTo>
                  <a:pt x="25224" y="35252"/>
                </a:lnTo>
                <a:cubicBezTo>
                  <a:pt x="24130" y="35909"/>
                  <a:pt x="22936" y="36406"/>
                  <a:pt x="21683" y="36744"/>
                </a:cubicBezTo>
                <a:cubicBezTo>
                  <a:pt x="21096" y="36808"/>
                  <a:pt x="20505" y="36840"/>
                  <a:pt x="19912" y="36840"/>
                </a:cubicBezTo>
                <a:cubicBezTo>
                  <a:pt x="16443" y="36840"/>
                  <a:pt x="12929" y="35756"/>
                  <a:pt x="10126" y="33701"/>
                </a:cubicBezTo>
                <a:cubicBezTo>
                  <a:pt x="9230" y="33044"/>
                  <a:pt x="8435" y="32308"/>
                  <a:pt x="7718" y="31453"/>
                </a:cubicBezTo>
                <a:close/>
                <a:moveTo>
                  <a:pt x="16729" y="1"/>
                </a:moveTo>
                <a:cubicBezTo>
                  <a:pt x="15033" y="1"/>
                  <a:pt x="13340" y="314"/>
                  <a:pt x="11777" y="937"/>
                </a:cubicBezTo>
                <a:cubicBezTo>
                  <a:pt x="9330" y="1912"/>
                  <a:pt x="7221" y="3563"/>
                  <a:pt x="5650" y="5672"/>
                </a:cubicBezTo>
                <a:cubicBezTo>
                  <a:pt x="4914" y="6686"/>
                  <a:pt x="4337" y="7781"/>
                  <a:pt x="3879" y="8934"/>
                </a:cubicBezTo>
                <a:cubicBezTo>
                  <a:pt x="3243" y="9750"/>
                  <a:pt x="2666" y="10645"/>
                  <a:pt x="2188" y="11580"/>
                </a:cubicBezTo>
                <a:cubicBezTo>
                  <a:pt x="856" y="14266"/>
                  <a:pt x="358" y="17249"/>
                  <a:pt x="179" y="20233"/>
                </a:cubicBezTo>
                <a:cubicBezTo>
                  <a:pt x="0" y="23317"/>
                  <a:pt x="100" y="26480"/>
                  <a:pt x="1393" y="29344"/>
                </a:cubicBezTo>
                <a:cubicBezTo>
                  <a:pt x="4235" y="35607"/>
                  <a:pt x="10770" y="38932"/>
                  <a:pt x="17303" y="38932"/>
                </a:cubicBezTo>
                <a:cubicBezTo>
                  <a:pt x="18634" y="38932"/>
                  <a:pt x="19965" y="38794"/>
                  <a:pt x="21265" y="38515"/>
                </a:cubicBezTo>
                <a:cubicBezTo>
                  <a:pt x="25065" y="38216"/>
                  <a:pt x="28785" y="36784"/>
                  <a:pt x="31669" y="34158"/>
                </a:cubicBezTo>
                <a:cubicBezTo>
                  <a:pt x="35349" y="30836"/>
                  <a:pt x="37498" y="25863"/>
                  <a:pt x="37498" y="20910"/>
                </a:cubicBezTo>
                <a:cubicBezTo>
                  <a:pt x="37498" y="18085"/>
                  <a:pt x="36782" y="15419"/>
                  <a:pt x="35548" y="13012"/>
                </a:cubicBezTo>
                <a:cubicBezTo>
                  <a:pt x="35369" y="12237"/>
                  <a:pt x="35151" y="11461"/>
                  <a:pt x="34892" y="10685"/>
                </a:cubicBezTo>
                <a:cubicBezTo>
                  <a:pt x="33977" y="7860"/>
                  <a:pt x="32823" y="5115"/>
                  <a:pt x="30138" y="3583"/>
                </a:cubicBezTo>
                <a:cubicBezTo>
                  <a:pt x="28108" y="2410"/>
                  <a:pt x="25741" y="1813"/>
                  <a:pt x="23414" y="1713"/>
                </a:cubicBezTo>
                <a:cubicBezTo>
                  <a:pt x="22479" y="1236"/>
                  <a:pt x="21524" y="818"/>
                  <a:pt x="20529" y="540"/>
                </a:cubicBezTo>
                <a:cubicBezTo>
                  <a:pt x="19296" y="180"/>
                  <a:pt x="18012" y="1"/>
                  <a:pt x="1672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71" name="Google Shape;1171;p19"/>
          <p:cNvGrpSpPr/>
          <p:nvPr/>
        </p:nvGrpSpPr>
        <p:grpSpPr>
          <a:xfrm flipH="1" rot="10800000">
            <a:off x="2932227" y="4259250"/>
            <a:ext cx="86098" cy="389763"/>
            <a:chOff x="-457361" y="3252500"/>
            <a:chExt cx="86098" cy="389763"/>
          </a:xfrm>
        </p:grpSpPr>
        <p:sp>
          <p:nvSpPr>
            <p:cNvPr id="1172" name="Google Shape;1172;p19"/>
            <p:cNvSpPr/>
            <p:nvPr/>
          </p:nvSpPr>
          <p:spPr>
            <a:xfrm rot="10800000">
              <a:off x="-457361" y="3252500"/>
              <a:ext cx="86098" cy="67075"/>
            </a:xfrm>
            <a:custGeom>
              <a:rect b="b" l="l" r="r" t="t"/>
              <a:pathLst>
                <a:path extrusionOk="0" h="1287" w="1652">
                  <a:moveTo>
                    <a:pt x="863" y="0"/>
                  </a:moveTo>
                  <a:cubicBezTo>
                    <a:pt x="448" y="0"/>
                    <a:pt x="192" y="321"/>
                    <a:pt x="60" y="660"/>
                  </a:cubicBezTo>
                  <a:cubicBezTo>
                    <a:pt x="1" y="799"/>
                    <a:pt x="80" y="958"/>
                    <a:pt x="200" y="1038"/>
                  </a:cubicBezTo>
                  <a:cubicBezTo>
                    <a:pt x="243" y="1071"/>
                    <a:pt x="293" y="1085"/>
                    <a:pt x="342" y="1085"/>
                  </a:cubicBezTo>
                  <a:cubicBezTo>
                    <a:pt x="383" y="1085"/>
                    <a:pt x="422" y="1075"/>
                    <a:pt x="458" y="1058"/>
                  </a:cubicBezTo>
                  <a:cubicBezTo>
                    <a:pt x="518" y="1137"/>
                    <a:pt x="597" y="1197"/>
                    <a:pt x="677" y="1237"/>
                  </a:cubicBezTo>
                  <a:cubicBezTo>
                    <a:pt x="759" y="1271"/>
                    <a:pt x="841" y="1287"/>
                    <a:pt x="920" y="1287"/>
                  </a:cubicBezTo>
                  <a:cubicBezTo>
                    <a:pt x="1205" y="1287"/>
                    <a:pt x="1454" y="1080"/>
                    <a:pt x="1532" y="799"/>
                  </a:cubicBezTo>
                  <a:cubicBezTo>
                    <a:pt x="1652" y="401"/>
                    <a:pt x="1314" y="23"/>
                    <a:pt x="936" y="3"/>
                  </a:cubicBezTo>
                  <a:cubicBezTo>
                    <a:pt x="911" y="1"/>
                    <a:pt x="887" y="0"/>
                    <a:pt x="8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19"/>
            <p:cNvSpPr/>
            <p:nvPr/>
          </p:nvSpPr>
          <p:spPr>
            <a:xfrm rot="5400000">
              <a:off x="-545975" y="3485025"/>
              <a:ext cx="291950" cy="22525"/>
            </a:xfrm>
            <a:custGeom>
              <a:rect b="b" l="l" r="r" t="t"/>
              <a:pathLst>
                <a:path extrusionOk="0" h="901" w="11678">
                  <a:moveTo>
                    <a:pt x="10531" y="0"/>
                  </a:moveTo>
                  <a:cubicBezTo>
                    <a:pt x="8947" y="0"/>
                    <a:pt x="7316" y="246"/>
                    <a:pt x="5730" y="298"/>
                  </a:cubicBezTo>
                  <a:cubicBezTo>
                    <a:pt x="3900" y="377"/>
                    <a:pt x="2050" y="338"/>
                    <a:pt x="200" y="397"/>
                  </a:cubicBezTo>
                  <a:cubicBezTo>
                    <a:pt x="1" y="397"/>
                    <a:pt x="1" y="696"/>
                    <a:pt x="200" y="716"/>
                  </a:cubicBezTo>
                  <a:cubicBezTo>
                    <a:pt x="1740" y="860"/>
                    <a:pt x="3292" y="901"/>
                    <a:pt x="4848" y="901"/>
                  </a:cubicBezTo>
                  <a:cubicBezTo>
                    <a:pt x="5221" y="901"/>
                    <a:pt x="5595" y="899"/>
                    <a:pt x="5969" y="895"/>
                  </a:cubicBezTo>
                  <a:cubicBezTo>
                    <a:pt x="6176" y="892"/>
                    <a:pt x="6385" y="892"/>
                    <a:pt x="6596" y="892"/>
                  </a:cubicBezTo>
                  <a:cubicBezTo>
                    <a:pt x="6886" y="892"/>
                    <a:pt x="7180" y="893"/>
                    <a:pt x="7474" y="893"/>
                  </a:cubicBezTo>
                  <a:cubicBezTo>
                    <a:pt x="8771" y="893"/>
                    <a:pt x="10097" y="868"/>
                    <a:pt x="11340" y="596"/>
                  </a:cubicBezTo>
                  <a:cubicBezTo>
                    <a:pt x="11678" y="537"/>
                    <a:pt x="11579" y="39"/>
                    <a:pt x="11260" y="19"/>
                  </a:cubicBezTo>
                  <a:cubicBezTo>
                    <a:pt x="11019" y="6"/>
                    <a:pt x="10776" y="0"/>
                    <a:pt x="105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4" name="Google Shape;1174;p19"/>
          <p:cNvGrpSpPr/>
          <p:nvPr/>
        </p:nvGrpSpPr>
        <p:grpSpPr>
          <a:xfrm flipH="1" rot="10800000">
            <a:off x="6054339" y="4259250"/>
            <a:ext cx="86098" cy="389763"/>
            <a:chOff x="-457361" y="3252500"/>
            <a:chExt cx="86098" cy="389763"/>
          </a:xfrm>
        </p:grpSpPr>
        <p:sp>
          <p:nvSpPr>
            <p:cNvPr id="1175" name="Google Shape;1175;p19"/>
            <p:cNvSpPr/>
            <p:nvPr/>
          </p:nvSpPr>
          <p:spPr>
            <a:xfrm rot="10800000">
              <a:off x="-457361" y="3252500"/>
              <a:ext cx="86098" cy="67075"/>
            </a:xfrm>
            <a:custGeom>
              <a:rect b="b" l="l" r="r" t="t"/>
              <a:pathLst>
                <a:path extrusionOk="0" h="1287" w="1652">
                  <a:moveTo>
                    <a:pt x="863" y="0"/>
                  </a:moveTo>
                  <a:cubicBezTo>
                    <a:pt x="448" y="0"/>
                    <a:pt x="192" y="321"/>
                    <a:pt x="60" y="660"/>
                  </a:cubicBezTo>
                  <a:cubicBezTo>
                    <a:pt x="1" y="799"/>
                    <a:pt x="80" y="958"/>
                    <a:pt x="200" y="1038"/>
                  </a:cubicBezTo>
                  <a:cubicBezTo>
                    <a:pt x="243" y="1071"/>
                    <a:pt x="293" y="1085"/>
                    <a:pt x="342" y="1085"/>
                  </a:cubicBezTo>
                  <a:cubicBezTo>
                    <a:pt x="383" y="1085"/>
                    <a:pt x="422" y="1075"/>
                    <a:pt x="458" y="1058"/>
                  </a:cubicBezTo>
                  <a:cubicBezTo>
                    <a:pt x="518" y="1137"/>
                    <a:pt x="597" y="1197"/>
                    <a:pt x="677" y="1237"/>
                  </a:cubicBezTo>
                  <a:cubicBezTo>
                    <a:pt x="759" y="1271"/>
                    <a:pt x="841" y="1287"/>
                    <a:pt x="920" y="1287"/>
                  </a:cubicBezTo>
                  <a:cubicBezTo>
                    <a:pt x="1205" y="1287"/>
                    <a:pt x="1454" y="1080"/>
                    <a:pt x="1532" y="799"/>
                  </a:cubicBezTo>
                  <a:cubicBezTo>
                    <a:pt x="1652" y="401"/>
                    <a:pt x="1314" y="23"/>
                    <a:pt x="936" y="3"/>
                  </a:cubicBezTo>
                  <a:cubicBezTo>
                    <a:pt x="911" y="1"/>
                    <a:pt x="887" y="0"/>
                    <a:pt x="8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19"/>
            <p:cNvSpPr/>
            <p:nvPr/>
          </p:nvSpPr>
          <p:spPr>
            <a:xfrm rot="5400000">
              <a:off x="-545975" y="3485025"/>
              <a:ext cx="291950" cy="22525"/>
            </a:xfrm>
            <a:custGeom>
              <a:rect b="b" l="l" r="r" t="t"/>
              <a:pathLst>
                <a:path extrusionOk="0" h="901" w="11678">
                  <a:moveTo>
                    <a:pt x="10531" y="0"/>
                  </a:moveTo>
                  <a:cubicBezTo>
                    <a:pt x="8947" y="0"/>
                    <a:pt x="7316" y="246"/>
                    <a:pt x="5730" y="298"/>
                  </a:cubicBezTo>
                  <a:cubicBezTo>
                    <a:pt x="3900" y="377"/>
                    <a:pt x="2050" y="338"/>
                    <a:pt x="200" y="397"/>
                  </a:cubicBezTo>
                  <a:cubicBezTo>
                    <a:pt x="1" y="397"/>
                    <a:pt x="1" y="696"/>
                    <a:pt x="200" y="716"/>
                  </a:cubicBezTo>
                  <a:cubicBezTo>
                    <a:pt x="1740" y="860"/>
                    <a:pt x="3292" y="901"/>
                    <a:pt x="4848" y="901"/>
                  </a:cubicBezTo>
                  <a:cubicBezTo>
                    <a:pt x="5221" y="901"/>
                    <a:pt x="5595" y="899"/>
                    <a:pt x="5969" y="895"/>
                  </a:cubicBezTo>
                  <a:cubicBezTo>
                    <a:pt x="6176" y="892"/>
                    <a:pt x="6385" y="892"/>
                    <a:pt x="6596" y="892"/>
                  </a:cubicBezTo>
                  <a:cubicBezTo>
                    <a:pt x="6886" y="892"/>
                    <a:pt x="7180" y="893"/>
                    <a:pt x="7474" y="893"/>
                  </a:cubicBezTo>
                  <a:cubicBezTo>
                    <a:pt x="8771" y="893"/>
                    <a:pt x="10097" y="868"/>
                    <a:pt x="11340" y="596"/>
                  </a:cubicBezTo>
                  <a:cubicBezTo>
                    <a:pt x="11678" y="537"/>
                    <a:pt x="11579" y="39"/>
                    <a:pt x="11260" y="19"/>
                  </a:cubicBezTo>
                  <a:cubicBezTo>
                    <a:pt x="11019" y="6"/>
                    <a:pt x="10776" y="0"/>
                    <a:pt x="105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7" name="Google Shape;1177;p19"/>
          <p:cNvGrpSpPr/>
          <p:nvPr/>
        </p:nvGrpSpPr>
        <p:grpSpPr>
          <a:xfrm>
            <a:off x="1375827" y="3563925"/>
            <a:ext cx="86098" cy="389763"/>
            <a:chOff x="-457361" y="3252500"/>
            <a:chExt cx="86098" cy="389763"/>
          </a:xfrm>
        </p:grpSpPr>
        <p:sp>
          <p:nvSpPr>
            <p:cNvPr id="1178" name="Google Shape;1178;p19"/>
            <p:cNvSpPr/>
            <p:nvPr/>
          </p:nvSpPr>
          <p:spPr>
            <a:xfrm rot="10800000">
              <a:off x="-457361" y="3252500"/>
              <a:ext cx="86098" cy="67075"/>
            </a:xfrm>
            <a:custGeom>
              <a:rect b="b" l="l" r="r" t="t"/>
              <a:pathLst>
                <a:path extrusionOk="0" h="1287" w="1652">
                  <a:moveTo>
                    <a:pt x="863" y="0"/>
                  </a:moveTo>
                  <a:cubicBezTo>
                    <a:pt x="448" y="0"/>
                    <a:pt x="192" y="321"/>
                    <a:pt x="60" y="660"/>
                  </a:cubicBezTo>
                  <a:cubicBezTo>
                    <a:pt x="1" y="799"/>
                    <a:pt x="80" y="958"/>
                    <a:pt x="200" y="1038"/>
                  </a:cubicBezTo>
                  <a:cubicBezTo>
                    <a:pt x="243" y="1071"/>
                    <a:pt x="293" y="1085"/>
                    <a:pt x="342" y="1085"/>
                  </a:cubicBezTo>
                  <a:cubicBezTo>
                    <a:pt x="383" y="1085"/>
                    <a:pt x="422" y="1075"/>
                    <a:pt x="458" y="1058"/>
                  </a:cubicBezTo>
                  <a:cubicBezTo>
                    <a:pt x="518" y="1137"/>
                    <a:pt x="597" y="1197"/>
                    <a:pt x="677" y="1237"/>
                  </a:cubicBezTo>
                  <a:cubicBezTo>
                    <a:pt x="759" y="1271"/>
                    <a:pt x="841" y="1287"/>
                    <a:pt x="920" y="1287"/>
                  </a:cubicBezTo>
                  <a:cubicBezTo>
                    <a:pt x="1205" y="1287"/>
                    <a:pt x="1454" y="1080"/>
                    <a:pt x="1532" y="799"/>
                  </a:cubicBezTo>
                  <a:cubicBezTo>
                    <a:pt x="1652" y="401"/>
                    <a:pt x="1314" y="23"/>
                    <a:pt x="936" y="3"/>
                  </a:cubicBezTo>
                  <a:cubicBezTo>
                    <a:pt x="911" y="1"/>
                    <a:pt x="887" y="0"/>
                    <a:pt x="8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19"/>
            <p:cNvSpPr/>
            <p:nvPr/>
          </p:nvSpPr>
          <p:spPr>
            <a:xfrm rot="5400000">
              <a:off x="-545975" y="3485025"/>
              <a:ext cx="291950" cy="22525"/>
            </a:xfrm>
            <a:custGeom>
              <a:rect b="b" l="l" r="r" t="t"/>
              <a:pathLst>
                <a:path extrusionOk="0" h="901" w="11678">
                  <a:moveTo>
                    <a:pt x="10531" y="0"/>
                  </a:moveTo>
                  <a:cubicBezTo>
                    <a:pt x="8947" y="0"/>
                    <a:pt x="7316" y="246"/>
                    <a:pt x="5730" y="298"/>
                  </a:cubicBezTo>
                  <a:cubicBezTo>
                    <a:pt x="3900" y="377"/>
                    <a:pt x="2050" y="338"/>
                    <a:pt x="200" y="397"/>
                  </a:cubicBezTo>
                  <a:cubicBezTo>
                    <a:pt x="1" y="397"/>
                    <a:pt x="1" y="696"/>
                    <a:pt x="200" y="716"/>
                  </a:cubicBezTo>
                  <a:cubicBezTo>
                    <a:pt x="1740" y="860"/>
                    <a:pt x="3292" y="901"/>
                    <a:pt x="4848" y="901"/>
                  </a:cubicBezTo>
                  <a:cubicBezTo>
                    <a:pt x="5221" y="901"/>
                    <a:pt x="5595" y="899"/>
                    <a:pt x="5969" y="895"/>
                  </a:cubicBezTo>
                  <a:cubicBezTo>
                    <a:pt x="6176" y="892"/>
                    <a:pt x="6385" y="892"/>
                    <a:pt x="6596" y="892"/>
                  </a:cubicBezTo>
                  <a:cubicBezTo>
                    <a:pt x="6886" y="892"/>
                    <a:pt x="7180" y="893"/>
                    <a:pt x="7474" y="893"/>
                  </a:cubicBezTo>
                  <a:cubicBezTo>
                    <a:pt x="8771" y="893"/>
                    <a:pt x="10097" y="868"/>
                    <a:pt x="11340" y="596"/>
                  </a:cubicBezTo>
                  <a:cubicBezTo>
                    <a:pt x="11678" y="537"/>
                    <a:pt x="11579" y="39"/>
                    <a:pt x="11260" y="19"/>
                  </a:cubicBezTo>
                  <a:cubicBezTo>
                    <a:pt x="11019" y="6"/>
                    <a:pt x="10776" y="0"/>
                    <a:pt x="105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0" name="Google Shape;1180;p19"/>
          <p:cNvGrpSpPr/>
          <p:nvPr/>
        </p:nvGrpSpPr>
        <p:grpSpPr>
          <a:xfrm>
            <a:off x="514029" y="3911978"/>
            <a:ext cx="6531946" cy="390638"/>
            <a:chOff x="532179" y="3911978"/>
            <a:chExt cx="6531946" cy="390638"/>
          </a:xfrm>
        </p:grpSpPr>
        <p:sp>
          <p:nvSpPr>
            <p:cNvPr id="1181" name="Google Shape;1181;p19"/>
            <p:cNvSpPr/>
            <p:nvPr/>
          </p:nvSpPr>
          <p:spPr>
            <a:xfrm flipH="1">
              <a:off x="532179" y="4061450"/>
              <a:ext cx="6531946" cy="58400"/>
            </a:xfrm>
            <a:custGeom>
              <a:rect b="b" l="l" r="r" t="t"/>
              <a:pathLst>
                <a:path extrusionOk="0" h="952" w="42449">
                  <a:moveTo>
                    <a:pt x="34933" y="0"/>
                  </a:moveTo>
                  <a:cubicBezTo>
                    <a:pt x="33964" y="0"/>
                    <a:pt x="33000" y="8"/>
                    <a:pt x="32045" y="8"/>
                  </a:cubicBezTo>
                  <a:cubicBezTo>
                    <a:pt x="28484" y="8"/>
                    <a:pt x="24923" y="108"/>
                    <a:pt x="21363" y="207"/>
                  </a:cubicBezTo>
                  <a:cubicBezTo>
                    <a:pt x="17505" y="327"/>
                    <a:pt x="13641" y="441"/>
                    <a:pt x="9781" y="441"/>
                  </a:cubicBezTo>
                  <a:cubicBezTo>
                    <a:pt x="6595" y="441"/>
                    <a:pt x="3412" y="363"/>
                    <a:pt x="237" y="148"/>
                  </a:cubicBezTo>
                  <a:cubicBezTo>
                    <a:pt x="230" y="147"/>
                    <a:pt x="224" y="147"/>
                    <a:pt x="218" y="147"/>
                  </a:cubicBezTo>
                  <a:cubicBezTo>
                    <a:pt x="0" y="147"/>
                    <a:pt x="43" y="486"/>
                    <a:pt x="237" y="486"/>
                  </a:cubicBezTo>
                  <a:cubicBezTo>
                    <a:pt x="4245" y="841"/>
                    <a:pt x="8259" y="952"/>
                    <a:pt x="12276" y="952"/>
                  </a:cubicBezTo>
                  <a:cubicBezTo>
                    <a:pt x="15238" y="952"/>
                    <a:pt x="18201" y="891"/>
                    <a:pt x="21164" y="824"/>
                  </a:cubicBezTo>
                  <a:cubicBezTo>
                    <a:pt x="24665" y="744"/>
                    <a:pt x="28146" y="645"/>
                    <a:pt x="31667" y="645"/>
                  </a:cubicBezTo>
                  <a:cubicBezTo>
                    <a:pt x="35036" y="645"/>
                    <a:pt x="38424" y="924"/>
                    <a:pt x="41794" y="924"/>
                  </a:cubicBezTo>
                  <a:cubicBezTo>
                    <a:pt x="41906" y="924"/>
                    <a:pt x="42018" y="924"/>
                    <a:pt x="42131" y="923"/>
                  </a:cubicBezTo>
                  <a:cubicBezTo>
                    <a:pt x="42369" y="903"/>
                    <a:pt x="42449" y="446"/>
                    <a:pt x="42170" y="406"/>
                  </a:cubicBezTo>
                  <a:cubicBezTo>
                    <a:pt x="39797" y="51"/>
                    <a:pt x="37354" y="0"/>
                    <a:pt x="349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19"/>
            <p:cNvSpPr/>
            <p:nvPr/>
          </p:nvSpPr>
          <p:spPr>
            <a:xfrm>
              <a:off x="1234552" y="3911978"/>
              <a:ext cx="404948" cy="390638"/>
            </a:xfrm>
            <a:custGeom>
              <a:rect b="b" l="l" r="r" t="t"/>
              <a:pathLst>
                <a:path extrusionOk="0" h="38572" w="39985">
                  <a:moveTo>
                    <a:pt x="22439" y="2730"/>
                  </a:moveTo>
                  <a:cubicBezTo>
                    <a:pt x="22976" y="2889"/>
                    <a:pt x="23493" y="3048"/>
                    <a:pt x="24011" y="3247"/>
                  </a:cubicBezTo>
                  <a:cubicBezTo>
                    <a:pt x="23851" y="3247"/>
                    <a:pt x="23653" y="3227"/>
                    <a:pt x="23414" y="3227"/>
                  </a:cubicBezTo>
                  <a:cubicBezTo>
                    <a:pt x="23096" y="3048"/>
                    <a:pt x="22777" y="2889"/>
                    <a:pt x="22439" y="2730"/>
                  </a:cubicBezTo>
                  <a:close/>
                  <a:moveTo>
                    <a:pt x="21484" y="5415"/>
                  </a:moveTo>
                  <a:cubicBezTo>
                    <a:pt x="21066" y="5435"/>
                    <a:pt x="20629" y="5495"/>
                    <a:pt x="20211" y="5575"/>
                  </a:cubicBezTo>
                  <a:cubicBezTo>
                    <a:pt x="20131" y="5535"/>
                    <a:pt x="20092" y="5535"/>
                    <a:pt x="20012" y="5515"/>
                  </a:cubicBezTo>
                  <a:cubicBezTo>
                    <a:pt x="20490" y="5475"/>
                    <a:pt x="20967" y="5415"/>
                    <a:pt x="21425" y="5415"/>
                  </a:cubicBezTo>
                  <a:close/>
                  <a:moveTo>
                    <a:pt x="28705" y="3725"/>
                  </a:moveTo>
                  <a:cubicBezTo>
                    <a:pt x="30814" y="4540"/>
                    <a:pt x="32545" y="5773"/>
                    <a:pt x="33917" y="7305"/>
                  </a:cubicBezTo>
                  <a:cubicBezTo>
                    <a:pt x="32863" y="6390"/>
                    <a:pt x="31649" y="5634"/>
                    <a:pt x="30336" y="5077"/>
                  </a:cubicBezTo>
                  <a:cubicBezTo>
                    <a:pt x="29819" y="4600"/>
                    <a:pt x="29262" y="4142"/>
                    <a:pt x="28685" y="3725"/>
                  </a:cubicBezTo>
                  <a:close/>
                  <a:moveTo>
                    <a:pt x="27333" y="5873"/>
                  </a:moveTo>
                  <a:cubicBezTo>
                    <a:pt x="27631" y="5933"/>
                    <a:pt x="27890" y="5992"/>
                    <a:pt x="28188" y="6092"/>
                  </a:cubicBezTo>
                  <a:cubicBezTo>
                    <a:pt x="28765" y="6370"/>
                    <a:pt x="29322" y="6689"/>
                    <a:pt x="29839" y="7086"/>
                  </a:cubicBezTo>
                  <a:cubicBezTo>
                    <a:pt x="30376" y="7604"/>
                    <a:pt x="30874" y="8200"/>
                    <a:pt x="31351" y="8817"/>
                  </a:cubicBezTo>
                  <a:cubicBezTo>
                    <a:pt x="30874" y="8260"/>
                    <a:pt x="30336" y="7763"/>
                    <a:pt x="29760" y="7325"/>
                  </a:cubicBezTo>
                  <a:cubicBezTo>
                    <a:pt x="29123" y="6887"/>
                    <a:pt x="28467" y="6509"/>
                    <a:pt x="27770" y="6231"/>
                  </a:cubicBezTo>
                  <a:lnTo>
                    <a:pt x="27333" y="5873"/>
                  </a:lnTo>
                  <a:close/>
                  <a:moveTo>
                    <a:pt x="9350" y="6868"/>
                  </a:moveTo>
                  <a:lnTo>
                    <a:pt x="9350" y="6868"/>
                  </a:lnTo>
                  <a:cubicBezTo>
                    <a:pt x="8952" y="7305"/>
                    <a:pt x="8594" y="7783"/>
                    <a:pt x="8295" y="8280"/>
                  </a:cubicBezTo>
                  <a:cubicBezTo>
                    <a:pt x="8156" y="8459"/>
                    <a:pt x="7977" y="8658"/>
                    <a:pt x="7818" y="8817"/>
                  </a:cubicBezTo>
                  <a:cubicBezTo>
                    <a:pt x="7559" y="9076"/>
                    <a:pt x="7301" y="9314"/>
                    <a:pt x="7062" y="9593"/>
                  </a:cubicBezTo>
                  <a:cubicBezTo>
                    <a:pt x="7659" y="8578"/>
                    <a:pt x="8435" y="7663"/>
                    <a:pt x="9350" y="6868"/>
                  </a:cubicBezTo>
                  <a:close/>
                  <a:moveTo>
                    <a:pt x="16337" y="9570"/>
                  </a:moveTo>
                  <a:cubicBezTo>
                    <a:pt x="16999" y="9570"/>
                    <a:pt x="17602" y="9669"/>
                    <a:pt x="18222" y="9851"/>
                  </a:cubicBezTo>
                  <a:cubicBezTo>
                    <a:pt x="17923" y="9792"/>
                    <a:pt x="17645" y="9752"/>
                    <a:pt x="17347" y="9692"/>
                  </a:cubicBezTo>
                  <a:cubicBezTo>
                    <a:pt x="16829" y="9613"/>
                    <a:pt x="16292" y="9593"/>
                    <a:pt x="15735" y="9593"/>
                  </a:cubicBezTo>
                  <a:cubicBezTo>
                    <a:pt x="15894" y="9573"/>
                    <a:pt x="16034" y="9573"/>
                    <a:pt x="16153" y="9573"/>
                  </a:cubicBezTo>
                  <a:cubicBezTo>
                    <a:pt x="16215" y="9571"/>
                    <a:pt x="16276" y="9570"/>
                    <a:pt x="16337" y="9570"/>
                  </a:cubicBezTo>
                  <a:close/>
                  <a:moveTo>
                    <a:pt x="27664" y="9951"/>
                  </a:moveTo>
                  <a:cubicBezTo>
                    <a:pt x="27683" y="9967"/>
                    <a:pt x="27707" y="9979"/>
                    <a:pt x="27731" y="9991"/>
                  </a:cubicBezTo>
                  <a:cubicBezTo>
                    <a:pt x="28486" y="10568"/>
                    <a:pt x="28924" y="11284"/>
                    <a:pt x="29123" y="12079"/>
                  </a:cubicBezTo>
                  <a:cubicBezTo>
                    <a:pt x="28694" y="11319"/>
                    <a:pt x="28208" y="10616"/>
                    <a:pt x="27664" y="9951"/>
                  </a:cubicBezTo>
                  <a:close/>
                  <a:moveTo>
                    <a:pt x="17595" y="12792"/>
                  </a:moveTo>
                  <a:cubicBezTo>
                    <a:pt x="18221" y="12792"/>
                    <a:pt x="18875" y="12927"/>
                    <a:pt x="19515" y="13174"/>
                  </a:cubicBezTo>
                  <a:cubicBezTo>
                    <a:pt x="19289" y="13143"/>
                    <a:pt x="19062" y="13127"/>
                    <a:pt x="18835" y="13127"/>
                  </a:cubicBezTo>
                  <a:cubicBezTo>
                    <a:pt x="17743" y="13127"/>
                    <a:pt x="16651" y="13487"/>
                    <a:pt x="15695" y="14228"/>
                  </a:cubicBezTo>
                  <a:cubicBezTo>
                    <a:pt x="14800" y="14924"/>
                    <a:pt x="14104" y="15859"/>
                    <a:pt x="13706" y="16933"/>
                  </a:cubicBezTo>
                  <a:cubicBezTo>
                    <a:pt x="13806" y="16217"/>
                    <a:pt x="14024" y="15481"/>
                    <a:pt x="14343" y="14845"/>
                  </a:cubicBezTo>
                  <a:cubicBezTo>
                    <a:pt x="15034" y="13407"/>
                    <a:pt x="16253" y="12792"/>
                    <a:pt x="17595" y="12792"/>
                  </a:cubicBezTo>
                  <a:close/>
                  <a:moveTo>
                    <a:pt x="22101" y="8280"/>
                  </a:moveTo>
                  <a:cubicBezTo>
                    <a:pt x="22300" y="8280"/>
                    <a:pt x="22479" y="8300"/>
                    <a:pt x="22678" y="8320"/>
                  </a:cubicBezTo>
                  <a:cubicBezTo>
                    <a:pt x="25682" y="9812"/>
                    <a:pt x="27890" y="12497"/>
                    <a:pt x="28745" y="15919"/>
                  </a:cubicBezTo>
                  <a:cubicBezTo>
                    <a:pt x="28765" y="16018"/>
                    <a:pt x="28785" y="16118"/>
                    <a:pt x="28825" y="16197"/>
                  </a:cubicBezTo>
                  <a:cubicBezTo>
                    <a:pt x="28785" y="16217"/>
                    <a:pt x="28785" y="16237"/>
                    <a:pt x="28785" y="16257"/>
                  </a:cubicBezTo>
                  <a:cubicBezTo>
                    <a:pt x="28685" y="16575"/>
                    <a:pt x="28586" y="16913"/>
                    <a:pt x="28467" y="17212"/>
                  </a:cubicBezTo>
                  <a:cubicBezTo>
                    <a:pt x="28268" y="15441"/>
                    <a:pt x="27651" y="13731"/>
                    <a:pt x="26557" y="12159"/>
                  </a:cubicBezTo>
                  <a:cubicBezTo>
                    <a:pt x="25443" y="10548"/>
                    <a:pt x="23871" y="9195"/>
                    <a:pt x="22101" y="8280"/>
                  </a:cubicBezTo>
                  <a:close/>
                  <a:moveTo>
                    <a:pt x="36125" y="14586"/>
                  </a:moveTo>
                  <a:cubicBezTo>
                    <a:pt x="36483" y="16237"/>
                    <a:pt x="36543" y="17968"/>
                    <a:pt x="36384" y="19639"/>
                  </a:cubicBezTo>
                  <a:cubicBezTo>
                    <a:pt x="36424" y="18704"/>
                    <a:pt x="36404" y="17749"/>
                    <a:pt x="36304" y="16814"/>
                  </a:cubicBezTo>
                  <a:cubicBezTo>
                    <a:pt x="36304" y="16058"/>
                    <a:pt x="36225" y="15322"/>
                    <a:pt x="36125" y="14586"/>
                  </a:cubicBezTo>
                  <a:close/>
                  <a:moveTo>
                    <a:pt x="22499" y="10488"/>
                  </a:moveTo>
                  <a:lnTo>
                    <a:pt x="22499" y="10488"/>
                  </a:lnTo>
                  <a:cubicBezTo>
                    <a:pt x="24747" y="12040"/>
                    <a:pt x="26358" y="14467"/>
                    <a:pt x="26756" y="17152"/>
                  </a:cubicBezTo>
                  <a:cubicBezTo>
                    <a:pt x="26895" y="18007"/>
                    <a:pt x="26935" y="18863"/>
                    <a:pt x="26796" y="19718"/>
                  </a:cubicBezTo>
                  <a:cubicBezTo>
                    <a:pt x="26557" y="19937"/>
                    <a:pt x="26298" y="20156"/>
                    <a:pt x="26040" y="20355"/>
                  </a:cubicBezTo>
                  <a:cubicBezTo>
                    <a:pt x="26477" y="16814"/>
                    <a:pt x="25164" y="12975"/>
                    <a:pt x="22558" y="10548"/>
                  </a:cubicBezTo>
                  <a:lnTo>
                    <a:pt x="22499" y="10488"/>
                  </a:lnTo>
                  <a:close/>
                  <a:moveTo>
                    <a:pt x="17789" y="18785"/>
                  </a:moveTo>
                  <a:cubicBezTo>
                    <a:pt x="18768" y="18785"/>
                    <a:pt x="19370" y="20093"/>
                    <a:pt x="18401" y="20633"/>
                  </a:cubicBezTo>
                  <a:cubicBezTo>
                    <a:pt x="18401" y="20633"/>
                    <a:pt x="18381" y="20633"/>
                    <a:pt x="18381" y="20653"/>
                  </a:cubicBezTo>
                  <a:cubicBezTo>
                    <a:pt x="18231" y="20525"/>
                    <a:pt x="18029" y="20448"/>
                    <a:pt x="17829" y="20448"/>
                  </a:cubicBezTo>
                  <a:cubicBezTo>
                    <a:pt x="17656" y="20448"/>
                    <a:pt x="17484" y="20505"/>
                    <a:pt x="17347" y="20633"/>
                  </a:cubicBezTo>
                  <a:cubicBezTo>
                    <a:pt x="17307" y="20594"/>
                    <a:pt x="17247" y="20554"/>
                    <a:pt x="17207" y="20514"/>
                  </a:cubicBezTo>
                  <a:cubicBezTo>
                    <a:pt x="17227" y="19997"/>
                    <a:pt x="17347" y="19340"/>
                    <a:pt x="17585" y="18803"/>
                  </a:cubicBezTo>
                  <a:cubicBezTo>
                    <a:pt x="17654" y="18791"/>
                    <a:pt x="17722" y="18785"/>
                    <a:pt x="17789" y="18785"/>
                  </a:cubicBezTo>
                  <a:close/>
                  <a:moveTo>
                    <a:pt x="15656" y="11284"/>
                  </a:moveTo>
                  <a:lnTo>
                    <a:pt x="15656" y="11284"/>
                  </a:lnTo>
                  <a:cubicBezTo>
                    <a:pt x="13567" y="12040"/>
                    <a:pt x="12453" y="14228"/>
                    <a:pt x="12055" y="16317"/>
                  </a:cubicBezTo>
                  <a:cubicBezTo>
                    <a:pt x="11757" y="18007"/>
                    <a:pt x="11856" y="19738"/>
                    <a:pt x="12373" y="21389"/>
                  </a:cubicBezTo>
                  <a:cubicBezTo>
                    <a:pt x="11956" y="20613"/>
                    <a:pt x="11617" y="19798"/>
                    <a:pt x="11359" y="18962"/>
                  </a:cubicBezTo>
                  <a:cubicBezTo>
                    <a:pt x="11359" y="18923"/>
                    <a:pt x="11359" y="18863"/>
                    <a:pt x="11379" y="18823"/>
                  </a:cubicBezTo>
                  <a:cubicBezTo>
                    <a:pt x="11478" y="17630"/>
                    <a:pt x="11617" y="16436"/>
                    <a:pt x="11777" y="15242"/>
                  </a:cubicBezTo>
                  <a:cubicBezTo>
                    <a:pt x="11956" y="14069"/>
                    <a:pt x="12075" y="12736"/>
                    <a:pt x="13149" y="12000"/>
                  </a:cubicBezTo>
                  <a:cubicBezTo>
                    <a:pt x="13865" y="11542"/>
                    <a:pt x="14741" y="11304"/>
                    <a:pt x="15656" y="11284"/>
                  </a:cubicBezTo>
                  <a:close/>
                  <a:moveTo>
                    <a:pt x="29063" y="19301"/>
                  </a:moveTo>
                  <a:lnTo>
                    <a:pt x="29063" y="19301"/>
                  </a:lnTo>
                  <a:cubicBezTo>
                    <a:pt x="29043" y="19957"/>
                    <a:pt x="28944" y="20633"/>
                    <a:pt x="28825" y="21310"/>
                  </a:cubicBezTo>
                  <a:cubicBezTo>
                    <a:pt x="28566" y="21449"/>
                    <a:pt x="28347" y="21608"/>
                    <a:pt x="28089" y="21727"/>
                  </a:cubicBezTo>
                  <a:cubicBezTo>
                    <a:pt x="28248" y="21230"/>
                    <a:pt x="28347" y="20713"/>
                    <a:pt x="28427" y="20196"/>
                  </a:cubicBezTo>
                  <a:cubicBezTo>
                    <a:pt x="28646" y="19917"/>
                    <a:pt x="28864" y="19619"/>
                    <a:pt x="29063" y="19301"/>
                  </a:cubicBezTo>
                  <a:close/>
                  <a:moveTo>
                    <a:pt x="18899" y="14805"/>
                  </a:moveTo>
                  <a:cubicBezTo>
                    <a:pt x="19505" y="14805"/>
                    <a:pt x="20154" y="14974"/>
                    <a:pt x="20828" y="15362"/>
                  </a:cubicBezTo>
                  <a:cubicBezTo>
                    <a:pt x="22121" y="16078"/>
                    <a:pt x="23016" y="17271"/>
                    <a:pt x="23553" y="18644"/>
                  </a:cubicBezTo>
                  <a:cubicBezTo>
                    <a:pt x="23573" y="19738"/>
                    <a:pt x="23354" y="20892"/>
                    <a:pt x="22897" y="21906"/>
                  </a:cubicBezTo>
                  <a:cubicBezTo>
                    <a:pt x="22797" y="21926"/>
                    <a:pt x="22698" y="21946"/>
                    <a:pt x="22598" y="22006"/>
                  </a:cubicBezTo>
                  <a:cubicBezTo>
                    <a:pt x="22817" y="21588"/>
                    <a:pt x="22996" y="21131"/>
                    <a:pt x="23096" y="20633"/>
                  </a:cubicBezTo>
                  <a:cubicBezTo>
                    <a:pt x="23454" y="18545"/>
                    <a:pt x="22061" y="16257"/>
                    <a:pt x="19933" y="15760"/>
                  </a:cubicBezTo>
                  <a:cubicBezTo>
                    <a:pt x="19667" y="15698"/>
                    <a:pt x="19399" y="15669"/>
                    <a:pt x="19130" y="15669"/>
                  </a:cubicBezTo>
                  <a:cubicBezTo>
                    <a:pt x="17485" y="15669"/>
                    <a:pt x="15865" y="16769"/>
                    <a:pt x="15317" y="18326"/>
                  </a:cubicBezTo>
                  <a:cubicBezTo>
                    <a:pt x="15238" y="18425"/>
                    <a:pt x="15138" y="18505"/>
                    <a:pt x="15059" y="18604"/>
                  </a:cubicBezTo>
                  <a:cubicBezTo>
                    <a:pt x="15364" y="16664"/>
                    <a:pt x="16891" y="14805"/>
                    <a:pt x="18899" y="14805"/>
                  </a:cubicBezTo>
                  <a:close/>
                  <a:moveTo>
                    <a:pt x="6207" y="20812"/>
                  </a:moveTo>
                  <a:cubicBezTo>
                    <a:pt x="6227" y="21210"/>
                    <a:pt x="6286" y="21628"/>
                    <a:pt x="6326" y="22026"/>
                  </a:cubicBezTo>
                  <a:cubicBezTo>
                    <a:pt x="6286" y="21807"/>
                    <a:pt x="6266" y="21588"/>
                    <a:pt x="6207" y="21349"/>
                  </a:cubicBezTo>
                  <a:cubicBezTo>
                    <a:pt x="6246" y="21190"/>
                    <a:pt x="6207" y="20991"/>
                    <a:pt x="6207" y="20812"/>
                  </a:cubicBezTo>
                  <a:close/>
                  <a:moveTo>
                    <a:pt x="26278" y="22006"/>
                  </a:moveTo>
                  <a:cubicBezTo>
                    <a:pt x="26179" y="22304"/>
                    <a:pt x="26060" y="22603"/>
                    <a:pt x="25920" y="22881"/>
                  </a:cubicBezTo>
                  <a:cubicBezTo>
                    <a:pt x="25781" y="22981"/>
                    <a:pt x="25642" y="23040"/>
                    <a:pt x="25483" y="23120"/>
                  </a:cubicBezTo>
                  <a:lnTo>
                    <a:pt x="25622" y="22384"/>
                  </a:lnTo>
                  <a:cubicBezTo>
                    <a:pt x="25861" y="22245"/>
                    <a:pt x="26079" y="22145"/>
                    <a:pt x="26278" y="22006"/>
                  </a:cubicBezTo>
                  <a:close/>
                  <a:moveTo>
                    <a:pt x="7937" y="21091"/>
                  </a:moveTo>
                  <a:cubicBezTo>
                    <a:pt x="7977" y="21290"/>
                    <a:pt x="8057" y="21489"/>
                    <a:pt x="8096" y="21648"/>
                  </a:cubicBezTo>
                  <a:cubicBezTo>
                    <a:pt x="8236" y="22742"/>
                    <a:pt x="8454" y="23816"/>
                    <a:pt x="8753" y="24870"/>
                  </a:cubicBezTo>
                  <a:cubicBezTo>
                    <a:pt x="8275" y="23677"/>
                    <a:pt x="8017" y="22404"/>
                    <a:pt x="7937" y="21091"/>
                  </a:cubicBezTo>
                  <a:close/>
                  <a:moveTo>
                    <a:pt x="21703" y="23796"/>
                  </a:moveTo>
                  <a:lnTo>
                    <a:pt x="21703" y="23796"/>
                  </a:lnTo>
                  <a:cubicBezTo>
                    <a:pt x="21285" y="24274"/>
                    <a:pt x="20788" y="24632"/>
                    <a:pt x="20231" y="24910"/>
                  </a:cubicBezTo>
                  <a:cubicBezTo>
                    <a:pt x="20096" y="24932"/>
                    <a:pt x="19961" y="24943"/>
                    <a:pt x="19828" y="24943"/>
                  </a:cubicBezTo>
                  <a:cubicBezTo>
                    <a:pt x="19349" y="24943"/>
                    <a:pt x="18885" y="24799"/>
                    <a:pt x="18480" y="24473"/>
                  </a:cubicBezTo>
                  <a:cubicBezTo>
                    <a:pt x="18520" y="24473"/>
                    <a:pt x="18580" y="24433"/>
                    <a:pt x="18640" y="24433"/>
                  </a:cubicBezTo>
                  <a:cubicBezTo>
                    <a:pt x="19037" y="24413"/>
                    <a:pt x="19435" y="24353"/>
                    <a:pt x="19833" y="24214"/>
                  </a:cubicBezTo>
                  <a:cubicBezTo>
                    <a:pt x="20470" y="24095"/>
                    <a:pt x="21086" y="23975"/>
                    <a:pt x="21703" y="23796"/>
                  </a:cubicBezTo>
                  <a:close/>
                  <a:moveTo>
                    <a:pt x="12976" y="25080"/>
                  </a:moveTo>
                  <a:cubicBezTo>
                    <a:pt x="13023" y="25080"/>
                    <a:pt x="13076" y="25089"/>
                    <a:pt x="13129" y="25089"/>
                  </a:cubicBezTo>
                  <a:cubicBezTo>
                    <a:pt x="13249" y="25209"/>
                    <a:pt x="13368" y="25308"/>
                    <a:pt x="13507" y="25427"/>
                  </a:cubicBezTo>
                  <a:cubicBezTo>
                    <a:pt x="13308" y="25348"/>
                    <a:pt x="13109" y="25209"/>
                    <a:pt x="12910" y="25089"/>
                  </a:cubicBezTo>
                  <a:cubicBezTo>
                    <a:pt x="12930" y="25083"/>
                    <a:pt x="12952" y="25080"/>
                    <a:pt x="12976" y="25080"/>
                  </a:cubicBezTo>
                  <a:close/>
                  <a:moveTo>
                    <a:pt x="2687" y="19676"/>
                  </a:moveTo>
                  <a:lnTo>
                    <a:pt x="2687" y="19676"/>
                  </a:lnTo>
                  <a:cubicBezTo>
                    <a:pt x="2691" y="19743"/>
                    <a:pt x="2706" y="19813"/>
                    <a:pt x="2706" y="19897"/>
                  </a:cubicBezTo>
                  <a:cubicBezTo>
                    <a:pt x="2984" y="21708"/>
                    <a:pt x="3501" y="23597"/>
                    <a:pt x="4257" y="25388"/>
                  </a:cubicBezTo>
                  <a:cubicBezTo>
                    <a:pt x="4376" y="25786"/>
                    <a:pt x="4496" y="26164"/>
                    <a:pt x="4655" y="26561"/>
                  </a:cubicBezTo>
                  <a:cubicBezTo>
                    <a:pt x="3507" y="24424"/>
                    <a:pt x="2773" y="22051"/>
                    <a:pt x="2687" y="19676"/>
                  </a:cubicBezTo>
                  <a:close/>
                  <a:moveTo>
                    <a:pt x="33400" y="12438"/>
                  </a:moveTo>
                  <a:cubicBezTo>
                    <a:pt x="34056" y="14109"/>
                    <a:pt x="34454" y="15819"/>
                    <a:pt x="34593" y="17550"/>
                  </a:cubicBezTo>
                  <a:cubicBezTo>
                    <a:pt x="34534" y="18107"/>
                    <a:pt x="34494" y="18624"/>
                    <a:pt x="34395" y="19141"/>
                  </a:cubicBezTo>
                  <a:cubicBezTo>
                    <a:pt x="33838" y="22046"/>
                    <a:pt x="32405" y="24791"/>
                    <a:pt x="30376" y="26999"/>
                  </a:cubicBezTo>
                  <a:cubicBezTo>
                    <a:pt x="30436" y="26880"/>
                    <a:pt x="30476" y="26780"/>
                    <a:pt x="30515" y="26661"/>
                  </a:cubicBezTo>
                  <a:cubicBezTo>
                    <a:pt x="30535" y="26581"/>
                    <a:pt x="30555" y="26502"/>
                    <a:pt x="30575" y="26462"/>
                  </a:cubicBezTo>
                  <a:cubicBezTo>
                    <a:pt x="31431" y="25646"/>
                    <a:pt x="32147" y="24711"/>
                    <a:pt x="32664" y="23617"/>
                  </a:cubicBezTo>
                  <a:cubicBezTo>
                    <a:pt x="33639" y="21628"/>
                    <a:pt x="33997" y="19440"/>
                    <a:pt x="33838" y="17252"/>
                  </a:cubicBezTo>
                  <a:cubicBezTo>
                    <a:pt x="34116" y="15700"/>
                    <a:pt x="33917" y="13989"/>
                    <a:pt x="33400" y="12438"/>
                  </a:cubicBezTo>
                  <a:close/>
                  <a:moveTo>
                    <a:pt x="17724" y="27337"/>
                  </a:moveTo>
                  <a:cubicBezTo>
                    <a:pt x="18003" y="27417"/>
                    <a:pt x="18281" y="27496"/>
                    <a:pt x="18580" y="27556"/>
                  </a:cubicBezTo>
                  <a:cubicBezTo>
                    <a:pt x="18131" y="27639"/>
                    <a:pt x="17675" y="27686"/>
                    <a:pt x="17228" y="27686"/>
                  </a:cubicBezTo>
                  <a:cubicBezTo>
                    <a:pt x="16923" y="27686"/>
                    <a:pt x="16623" y="27664"/>
                    <a:pt x="16332" y="27616"/>
                  </a:cubicBezTo>
                  <a:cubicBezTo>
                    <a:pt x="16312" y="27576"/>
                    <a:pt x="16252" y="27516"/>
                    <a:pt x="16213" y="27457"/>
                  </a:cubicBezTo>
                  <a:cubicBezTo>
                    <a:pt x="16471" y="27457"/>
                    <a:pt x="16770" y="27417"/>
                    <a:pt x="17048" y="27397"/>
                  </a:cubicBezTo>
                  <a:lnTo>
                    <a:pt x="17724" y="27337"/>
                  </a:lnTo>
                  <a:close/>
                  <a:moveTo>
                    <a:pt x="26676" y="26422"/>
                  </a:moveTo>
                  <a:lnTo>
                    <a:pt x="26676" y="26422"/>
                  </a:lnTo>
                  <a:cubicBezTo>
                    <a:pt x="26298" y="26979"/>
                    <a:pt x="25880" y="27516"/>
                    <a:pt x="25443" y="27994"/>
                  </a:cubicBezTo>
                  <a:cubicBezTo>
                    <a:pt x="24786" y="28332"/>
                    <a:pt x="24110" y="28610"/>
                    <a:pt x="23454" y="28869"/>
                  </a:cubicBezTo>
                  <a:cubicBezTo>
                    <a:pt x="23851" y="28551"/>
                    <a:pt x="24249" y="28193"/>
                    <a:pt x="24607" y="27815"/>
                  </a:cubicBezTo>
                  <a:cubicBezTo>
                    <a:pt x="25343" y="27397"/>
                    <a:pt x="26040" y="26959"/>
                    <a:pt x="26676" y="26422"/>
                  </a:cubicBezTo>
                  <a:close/>
                  <a:moveTo>
                    <a:pt x="11936" y="27834"/>
                  </a:moveTo>
                  <a:cubicBezTo>
                    <a:pt x="12572" y="28372"/>
                    <a:pt x="13269" y="28849"/>
                    <a:pt x="14064" y="29187"/>
                  </a:cubicBezTo>
                  <a:cubicBezTo>
                    <a:pt x="14721" y="29466"/>
                    <a:pt x="15377" y="29645"/>
                    <a:pt x="16053" y="29744"/>
                  </a:cubicBezTo>
                  <a:cubicBezTo>
                    <a:pt x="16073" y="29764"/>
                    <a:pt x="16113" y="29764"/>
                    <a:pt x="16133" y="29784"/>
                  </a:cubicBezTo>
                  <a:cubicBezTo>
                    <a:pt x="15039" y="29784"/>
                    <a:pt x="13965" y="29585"/>
                    <a:pt x="12970" y="29187"/>
                  </a:cubicBezTo>
                  <a:cubicBezTo>
                    <a:pt x="12572" y="28769"/>
                    <a:pt x="12234" y="28332"/>
                    <a:pt x="11936" y="27834"/>
                  </a:cubicBezTo>
                  <a:close/>
                  <a:moveTo>
                    <a:pt x="31232" y="28690"/>
                  </a:moveTo>
                  <a:lnTo>
                    <a:pt x="31232" y="28690"/>
                  </a:lnTo>
                  <a:cubicBezTo>
                    <a:pt x="30854" y="29167"/>
                    <a:pt x="30456" y="29645"/>
                    <a:pt x="30018" y="30082"/>
                  </a:cubicBezTo>
                  <a:cubicBezTo>
                    <a:pt x="29760" y="30222"/>
                    <a:pt x="29481" y="30361"/>
                    <a:pt x="29242" y="30460"/>
                  </a:cubicBezTo>
                  <a:cubicBezTo>
                    <a:pt x="29939" y="29943"/>
                    <a:pt x="30615" y="29346"/>
                    <a:pt x="31232" y="28690"/>
                  </a:cubicBezTo>
                  <a:close/>
                  <a:moveTo>
                    <a:pt x="27611" y="28650"/>
                  </a:moveTo>
                  <a:cubicBezTo>
                    <a:pt x="27034" y="29545"/>
                    <a:pt x="26298" y="30261"/>
                    <a:pt x="25343" y="30858"/>
                  </a:cubicBezTo>
                  <a:cubicBezTo>
                    <a:pt x="24906" y="31077"/>
                    <a:pt x="24468" y="31276"/>
                    <a:pt x="24011" y="31455"/>
                  </a:cubicBezTo>
                  <a:cubicBezTo>
                    <a:pt x="25005" y="30799"/>
                    <a:pt x="25900" y="30043"/>
                    <a:pt x="26696" y="29167"/>
                  </a:cubicBezTo>
                  <a:cubicBezTo>
                    <a:pt x="26835" y="29088"/>
                    <a:pt x="26975" y="29008"/>
                    <a:pt x="27094" y="28948"/>
                  </a:cubicBezTo>
                  <a:lnTo>
                    <a:pt x="27611" y="28650"/>
                  </a:lnTo>
                  <a:close/>
                  <a:moveTo>
                    <a:pt x="19336" y="31057"/>
                  </a:moveTo>
                  <a:cubicBezTo>
                    <a:pt x="19356" y="31057"/>
                    <a:pt x="19415" y="31057"/>
                    <a:pt x="19435" y="31077"/>
                  </a:cubicBezTo>
                  <a:cubicBezTo>
                    <a:pt x="19873" y="31137"/>
                    <a:pt x="20311" y="31137"/>
                    <a:pt x="20728" y="31137"/>
                  </a:cubicBezTo>
                  <a:cubicBezTo>
                    <a:pt x="19880" y="31420"/>
                    <a:pt x="19011" y="31572"/>
                    <a:pt x="18144" y="31572"/>
                  </a:cubicBezTo>
                  <a:cubicBezTo>
                    <a:pt x="17791" y="31572"/>
                    <a:pt x="17439" y="31547"/>
                    <a:pt x="17088" y="31495"/>
                  </a:cubicBezTo>
                  <a:cubicBezTo>
                    <a:pt x="17844" y="31435"/>
                    <a:pt x="18600" y="31276"/>
                    <a:pt x="19336" y="31057"/>
                  </a:cubicBezTo>
                  <a:close/>
                  <a:moveTo>
                    <a:pt x="24786" y="33544"/>
                  </a:moveTo>
                  <a:lnTo>
                    <a:pt x="24786" y="33544"/>
                  </a:lnTo>
                  <a:cubicBezTo>
                    <a:pt x="22927" y="34299"/>
                    <a:pt x="20898" y="34658"/>
                    <a:pt x="18846" y="34658"/>
                  </a:cubicBezTo>
                  <a:cubicBezTo>
                    <a:pt x="18790" y="34658"/>
                    <a:pt x="18735" y="34658"/>
                    <a:pt x="18679" y="34658"/>
                  </a:cubicBezTo>
                  <a:cubicBezTo>
                    <a:pt x="20012" y="34518"/>
                    <a:pt x="21365" y="34240"/>
                    <a:pt x="22678" y="33862"/>
                  </a:cubicBezTo>
                  <a:cubicBezTo>
                    <a:pt x="22936" y="33842"/>
                    <a:pt x="23215" y="33802"/>
                    <a:pt x="23473" y="33763"/>
                  </a:cubicBezTo>
                  <a:cubicBezTo>
                    <a:pt x="23911" y="33723"/>
                    <a:pt x="24369" y="33643"/>
                    <a:pt x="24786" y="33544"/>
                  </a:cubicBezTo>
                  <a:close/>
                  <a:moveTo>
                    <a:pt x="35051" y="28153"/>
                  </a:moveTo>
                  <a:lnTo>
                    <a:pt x="35051" y="28153"/>
                  </a:lnTo>
                  <a:cubicBezTo>
                    <a:pt x="33161" y="30818"/>
                    <a:pt x="30476" y="32867"/>
                    <a:pt x="27591" y="34419"/>
                  </a:cubicBezTo>
                  <a:cubicBezTo>
                    <a:pt x="25562" y="35513"/>
                    <a:pt x="23314" y="36468"/>
                    <a:pt x="21007" y="36786"/>
                  </a:cubicBezTo>
                  <a:cubicBezTo>
                    <a:pt x="20569" y="36839"/>
                    <a:pt x="20130" y="36865"/>
                    <a:pt x="19690" y="36865"/>
                  </a:cubicBezTo>
                  <a:cubicBezTo>
                    <a:pt x="18151" y="36865"/>
                    <a:pt x="16613" y="36552"/>
                    <a:pt x="15158" y="36010"/>
                  </a:cubicBezTo>
                  <a:lnTo>
                    <a:pt x="15158" y="36010"/>
                  </a:lnTo>
                  <a:cubicBezTo>
                    <a:pt x="16392" y="36276"/>
                    <a:pt x="17660" y="36408"/>
                    <a:pt x="18923" y="36408"/>
                  </a:cubicBezTo>
                  <a:cubicBezTo>
                    <a:pt x="19555" y="36408"/>
                    <a:pt x="20185" y="36375"/>
                    <a:pt x="20808" y="36309"/>
                  </a:cubicBezTo>
                  <a:cubicBezTo>
                    <a:pt x="24846" y="35871"/>
                    <a:pt x="28347" y="34041"/>
                    <a:pt x="31033" y="31395"/>
                  </a:cubicBezTo>
                  <a:cubicBezTo>
                    <a:pt x="32545" y="30560"/>
                    <a:pt x="33937" y="29486"/>
                    <a:pt x="35051" y="28153"/>
                  </a:cubicBezTo>
                  <a:close/>
                  <a:moveTo>
                    <a:pt x="18024" y="0"/>
                  </a:moveTo>
                  <a:cubicBezTo>
                    <a:pt x="16066" y="0"/>
                    <a:pt x="14123" y="289"/>
                    <a:pt x="12294" y="1039"/>
                  </a:cubicBezTo>
                  <a:cubicBezTo>
                    <a:pt x="10125" y="1954"/>
                    <a:pt x="8156" y="3406"/>
                    <a:pt x="6604" y="5197"/>
                  </a:cubicBezTo>
                  <a:cubicBezTo>
                    <a:pt x="5172" y="6887"/>
                    <a:pt x="4098" y="8797"/>
                    <a:pt x="3422" y="10846"/>
                  </a:cubicBezTo>
                  <a:cubicBezTo>
                    <a:pt x="2885" y="11781"/>
                    <a:pt x="2407" y="12736"/>
                    <a:pt x="2009" y="13731"/>
                  </a:cubicBezTo>
                  <a:cubicBezTo>
                    <a:pt x="0" y="18644"/>
                    <a:pt x="1035" y="24075"/>
                    <a:pt x="3780" y="28491"/>
                  </a:cubicBezTo>
                  <a:cubicBezTo>
                    <a:pt x="6525" y="32947"/>
                    <a:pt x="11041" y="36806"/>
                    <a:pt x="16153" y="38139"/>
                  </a:cubicBezTo>
                  <a:cubicBezTo>
                    <a:pt x="17268" y="38436"/>
                    <a:pt x="18390" y="38572"/>
                    <a:pt x="19508" y="38572"/>
                  </a:cubicBezTo>
                  <a:cubicBezTo>
                    <a:pt x="23777" y="38572"/>
                    <a:pt x="27978" y="36600"/>
                    <a:pt x="31431" y="34140"/>
                  </a:cubicBezTo>
                  <a:cubicBezTo>
                    <a:pt x="35648" y="31137"/>
                    <a:pt x="38791" y="26880"/>
                    <a:pt x="39388" y="21628"/>
                  </a:cubicBezTo>
                  <a:cubicBezTo>
                    <a:pt x="39984" y="16416"/>
                    <a:pt x="38890" y="10289"/>
                    <a:pt x="35369" y="6191"/>
                  </a:cubicBezTo>
                  <a:cubicBezTo>
                    <a:pt x="31868" y="2093"/>
                    <a:pt x="26159" y="820"/>
                    <a:pt x="21027" y="203"/>
                  </a:cubicBezTo>
                  <a:cubicBezTo>
                    <a:pt x="20030" y="76"/>
                    <a:pt x="19025" y="0"/>
                    <a:pt x="180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19"/>
            <p:cNvSpPr/>
            <p:nvPr/>
          </p:nvSpPr>
          <p:spPr>
            <a:xfrm>
              <a:off x="2791877" y="3911978"/>
              <a:ext cx="404948" cy="390638"/>
            </a:xfrm>
            <a:custGeom>
              <a:rect b="b" l="l" r="r" t="t"/>
              <a:pathLst>
                <a:path extrusionOk="0" h="38572" w="39985">
                  <a:moveTo>
                    <a:pt x="22439" y="2730"/>
                  </a:moveTo>
                  <a:cubicBezTo>
                    <a:pt x="22976" y="2889"/>
                    <a:pt x="23493" y="3048"/>
                    <a:pt x="24011" y="3247"/>
                  </a:cubicBezTo>
                  <a:cubicBezTo>
                    <a:pt x="23851" y="3247"/>
                    <a:pt x="23653" y="3227"/>
                    <a:pt x="23414" y="3227"/>
                  </a:cubicBezTo>
                  <a:cubicBezTo>
                    <a:pt x="23096" y="3048"/>
                    <a:pt x="22777" y="2889"/>
                    <a:pt x="22439" y="2730"/>
                  </a:cubicBezTo>
                  <a:close/>
                  <a:moveTo>
                    <a:pt x="21484" y="5415"/>
                  </a:moveTo>
                  <a:cubicBezTo>
                    <a:pt x="21066" y="5435"/>
                    <a:pt x="20629" y="5495"/>
                    <a:pt x="20211" y="5575"/>
                  </a:cubicBezTo>
                  <a:cubicBezTo>
                    <a:pt x="20131" y="5535"/>
                    <a:pt x="20092" y="5535"/>
                    <a:pt x="20012" y="5515"/>
                  </a:cubicBezTo>
                  <a:cubicBezTo>
                    <a:pt x="20490" y="5475"/>
                    <a:pt x="20967" y="5415"/>
                    <a:pt x="21425" y="5415"/>
                  </a:cubicBezTo>
                  <a:close/>
                  <a:moveTo>
                    <a:pt x="28705" y="3725"/>
                  </a:moveTo>
                  <a:cubicBezTo>
                    <a:pt x="30814" y="4540"/>
                    <a:pt x="32545" y="5773"/>
                    <a:pt x="33917" y="7305"/>
                  </a:cubicBezTo>
                  <a:cubicBezTo>
                    <a:pt x="32863" y="6390"/>
                    <a:pt x="31649" y="5634"/>
                    <a:pt x="30336" y="5077"/>
                  </a:cubicBezTo>
                  <a:cubicBezTo>
                    <a:pt x="29819" y="4600"/>
                    <a:pt x="29262" y="4142"/>
                    <a:pt x="28685" y="3725"/>
                  </a:cubicBezTo>
                  <a:close/>
                  <a:moveTo>
                    <a:pt x="27333" y="5873"/>
                  </a:moveTo>
                  <a:cubicBezTo>
                    <a:pt x="27631" y="5933"/>
                    <a:pt x="27890" y="5992"/>
                    <a:pt x="28188" y="6092"/>
                  </a:cubicBezTo>
                  <a:cubicBezTo>
                    <a:pt x="28765" y="6370"/>
                    <a:pt x="29322" y="6689"/>
                    <a:pt x="29839" y="7086"/>
                  </a:cubicBezTo>
                  <a:cubicBezTo>
                    <a:pt x="30376" y="7604"/>
                    <a:pt x="30874" y="8200"/>
                    <a:pt x="31351" y="8817"/>
                  </a:cubicBezTo>
                  <a:cubicBezTo>
                    <a:pt x="30874" y="8260"/>
                    <a:pt x="30336" y="7763"/>
                    <a:pt x="29760" y="7325"/>
                  </a:cubicBezTo>
                  <a:cubicBezTo>
                    <a:pt x="29123" y="6887"/>
                    <a:pt x="28467" y="6509"/>
                    <a:pt x="27770" y="6231"/>
                  </a:cubicBezTo>
                  <a:lnTo>
                    <a:pt x="27333" y="5873"/>
                  </a:lnTo>
                  <a:close/>
                  <a:moveTo>
                    <a:pt x="9350" y="6868"/>
                  </a:moveTo>
                  <a:lnTo>
                    <a:pt x="9350" y="6868"/>
                  </a:lnTo>
                  <a:cubicBezTo>
                    <a:pt x="8952" y="7305"/>
                    <a:pt x="8594" y="7783"/>
                    <a:pt x="8295" y="8280"/>
                  </a:cubicBezTo>
                  <a:cubicBezTo>
                    <a:pt x="8156" y="8459"/>
                    <a:pt x="7977" y="8658"/>
                    <a:pt x="7818" y="8817"/>
                  </a:cubicBezTo>
                  <a:cubicBezTo>
                    <a:pt x="7559" y="9076"/>
                    <a:pt x="7301" y="9314"/>
                    <a:pt x="7062" y="9593"/>
                  </a:cubicBezTo>
                  <a:cubicBezTo>
                    <a:pt x="7659" y="8578"/>
                    <a:pt x="8435" y="7663"/>
                    <a:pt x="9350" y="6868"/>
                  </a:cubicBezTo>
                  <a:close/>
                  <a:moveTo>
                    <a:pt x="16337" y="9570"/>
                  </a:moveTo>
                  <a:cubicBezTo>
                    <a:pt x="16999" y="9570"/>
                    <a:pt x="17602" y="9669"/>
                    <a:pt x="18222" y="9851"/>
                  </a:cubicBezTo>
                  <a:cubicBezTo>
                    <a:pt x="17923" y="9792"/>
                    <a:pt x="17645" y="9752"/>
                    <a:pt x="17347" y="9692"/>
                  </a:cubicBezTo>
                  <a:cubicBezTo>
                    <a:pt x="16829" y="9613"/>
                    <a:pt x="16292" y="9593"/>
                    <a:pt x="15735" y="9593"/>
                  </a:cubicBezTo>
                  <a:cubicBezTo>
                    <a:pt x="15894" y="9573"/>
                    <a:pt x="16034" y="9573"/>
                    <a:pt x="16153" y="9573"/>
                  </a:cubicBezTo>
                  <a:cubicBezTo>
                    <a:pt x="16215" y="9571"/>
                    <a:pt x="16276" y="9570"/>
                    <a:pt x="16337" y="9570"/>
                  </a:cubicBezTo>
                  <a:close/>
                  <a:moveTo>
                    <a:pt x="27664" y="9951"/>
                  </a:moveTo>
                  <a:cubicBezTo>
                    <a:pt x="27683" y="9967"/>
                    <a:pt x="27707" y="9979"/>
                    <a:pt x="27731" y="9991"/>
                  </a:cubicBezTo>
                  <a:cubicBezTo>
                    <a:pt x="28486" y="10568"/>
                    <a:pt x="28924" y="11284"/>
                    <a:pt x="29123" y="12079"/>
                  </a:cubicBezTo>
                  <a:cubicBezTo>
                    <a:pt x="28694" y="11319"/>
                    <a:pt x="28208" y="10616"/>
                    <a:pt x="27664" y="9951"/>
                  </a:cubicBezTo>
                  <a:close/>
                  <a:moveTo>
                    <a:pt x="17595" y="12792"/>
                  </a:moveTo>
                  <a:cubicBezTo>
                    <a:pt x="18221" y="12792"/>
                    <a:pt x="18875" y="12927"/>
                    <a:pt x="19515" y="13174"/>
                  </a:cubicBezTo>
                  <a:cubicBezTo>
                    <a:pt x="19289" y="13143"/>
                    <a:pt x="19062" y="13127"/>
                    <a:pt x="18835" y="13127"/>
                  </a:cubicBezTo>
                  <a:cubicBezTo>
                    <a:pt x="17743" y="13127"/>
                    <a:pt x="16651" y="13487"/>
                    <a:pt x="15695" y="14228"/>
                  </a:cubicBezTo>
                  <a:cubicBezTo>
                    <a:pt x="14800" y="14924"/>
                    <a:pt x="14104" y="15859"/>
                    <a:pt x="13706" y="16933"/>
                  </a:cubicBezTo>
                  <a:cubicBezTo>
                    <a:pt x="13806" y="16217"/>
                    <a:pt x="14024" y="15481"/>
                    <a:pt x="14343" y="14845"/>
                  </a:cubicBezTo>
                  <a:cubicBezTo>
                    <a:pt x="15034" y="13407"/>
                    <a:pt x="16253" y="12792"/>
                    <a:pt x="17595" y="12792"/>
                  </a:cubicBezTo>
                  <a:close/>
                  <a:moveTo>
                    <a:pt x="22101" y="8280"/>
                  </a:moveTo>
                  <a:cubicBezTo>
                    <a:pt x="22300" y="8280"/>
                    <a:pt x="22479" y="8300"/>
                    <a:pt x="22678" y="8320"/>
                  </a:cubicBezTo>
                  <a:cubicBezTo>
                    <a:pt x="25682" y="9812"/>
                    <a:pt x="27890" y="12497"/>
                    <a:pt x="28745" y="15919"/>
                  </a:cubicBezTo>
                  <a:cubicBezTo>
                    <a:pt x="28765" y="16018"/>
                    <a:pt x="28785" y="16118"/>
                    <a:pt x="28825" y="16197"/>
                  </a:cubicBezTo>
                  <a:cubicBezTo>
                    <a:pt x="28785" y="16217"/>
                    <a:pt x="28785" y="16237"/>
                    <a:pt x="28785" y="16257"/>
                  </a:cubicBezTo>
                  <a:cubicBezTo>
                    <a:pt x="28685" y="16575"/>
                    <a:pt x="28586" y="16913"/>
                    <a:pt x="28467" y="17212"/>
                  </a:cubicBezTo>
                  <a:cubicBezTo>
                    <a:pt x="28268" y="15441"/>
                    <a:pt x="27651" y="13731"/>
                    <a:pt x="26557" y="12159"/>
                  </a:cubicBezTo>
                  <a:cubicBezTo>
                    <a:pt x="25443" y="10548"/>
                    <a:pt x="23871" y="9195"/>
                    <a:pt x="22101" y="8280"/>
                  </a:cubicBezTo>
                  <a:close/>
                  <a:moveTo>
                    <a:pt x="36125" y="14586"/>
                  </a:moveTo>
                  <a:cubicBezTo>
                    <a:pt x="36483" y="16237"/>
                    <a:pt x="36543" y="17968"/>
                    <a:pt x="36384" y="19639"/>
                  </a:cubicBezTo>
                  <a:cubicBezTo>
                    <a:pt x="36424" y="18704"/>
                    <a:pt x="36404" y="17749"/>
                    <a:pt x="36304" y="16814"/>
                  </a:cubicBezTo>
                  <a:cubicBezTo>
                    <a:pt x="36304" y="16058"/>
                    <a:pt x="36225" y="15322"/>
                    <a:pt x="36125" y="14586"/>
                  </a:cubicBezTo>
                  <a:close/>
                  <a:moveTo>
                    <a:pt x="22499" y="10488"/>
                  </a:moveTo>
                  <a:lnTo>
                    <a:pt x="22499" y="10488"/>
                  </a:lnTo>
                  <a:cubicBezTo>
                    <a:pt x="24747" y="12040"/>
                    <a:pt x="26358" y="14467"/>
                    <a:pt x="26756" y="17152"/>
                  </a:cubicBezTo>
                  <a:cubicBezTo>
                    <a:pt x="26895" y="18007"/>
                    <a:pt x="26935" y="18863"/>
                    <a:pt x="26796" y="19718"/>
                  </a:cubicBezTo>
                  <a:cubicBezTo>
                    <a:pt x="26557" y="19937"/>
                    <a:pt x="26298" y="20156"/>
                    <a:pt x="26040" y="20355"/>
                  </a:cubicBezTo>
                  <a:cubicBezTo>
                    <a:pt x="26477" y="16814"/>
                    <a:pt x="25164" y="12975"/>
                    <a:pt x="22558" y="10548"/>
                  </a:cubicBezTo>
                  <a:lnTo>
                    <a:pt x="22499" y="10488"/>
                  </a:lnTo>
                  <a:close/>
                  <a:moveTo>
                    <a:pt x="17789" y="18785"/>
                  </a:moveTo>
                  <a:cubicBezTo>
                    <a:pt x="18768" y="18785"/>
                    <a:pt x="19370" y="20093"/>
                    <a:pt x="18401" y="20633"/>
                  </a:cubicBezTo>
                  <a:cubicBezTo>
                    <a:pt x="18401" y="20633"/>
                    <a:pt x="18381" y="20633"/>
                    <a:pt x="18381" y="20653"/>
                  </a:cubicBezTo>
                  <a:cubicBezTo>
                    <a:pt x="18231" y="20525"/>
                    <a:pt x="18029" y="20448"/>
                    <a:pt x="17829" y="20448"/>
                  </a:cubicBezTo>
                  <a:cubicBezTo>
                    <a:pt x="17656" y="20448"/>
                    <a:pt x="17484" y="20505"/>
                    <a:pt x="17347" y="20633"/>
                  </a:cubicBezTo>
                  <a:cubicBezTo>
                    <a:pt x="17307" y="20594"/>
                    <a:pt x="17247" y="20554"/>
                    <a:pt x="17207" y="20514"/>
                  </a:cubicBezTo>
                  <a:cubicBezTo>
                    <a:pt x="17227" y="19997"/>
                    <a:pt x="17347" y="19340"/>
                    <a:pt x="17585" y="18803"/>
                  </a:cubicBezTo>
                  <a:cubicBezTo>
                    <a:pt x="17654" y="18791"/>
                    <a:pt x="17722" y="18785"/>
                    <a:pt x="17789" y="18785"/>
                  </a:cubicBezTo>
                  <a:close/>
                  <a:moveTo>
                    <a:pt x="15656" y="11284"/>
                  </a:moveTo>
                  <a:lnTo>
                    <a:pt x="15656" y="11284"/>
                  </a:lnTo>
                  <a:cubicBezTo>
                    <a:pt x="13567" y="12040"/>
                    <a:pt x="12453" y="14228"/>
                    <a:pt x="12055" y="16317"/>
                  </a:cubicBezTo>
                  <a:cubicBezTo>
                    <a:pt x="11757" y="18007"/>
                    <a:pt x="11856" y="19738"/>
                    <a:pt x="12373" y="21389"/>
                  </a:cubicBezTo>
                  <a:cubicBezTo>
                    <a:pt x="11956" y="20613"/>
                    <a:pt x="11617" y="19798"/>
                    <a:pt x="11359" y="18962"/>
                  </a:cubicBezTo>
                  <a:cubicBezTo>
                    <a:pt x="11359" y="18923"/>
                    <a:pt x="11359" y="18863"/>
                    <a:pt x="11379" y="18823"/>
                  </a:cubicBezTo>
                  <a:cubicBezTo>
                    <a:pt x="11478" y="17630"/>
                    <a:pt x="11617" y="16436"/>
                    <a:pt x="11777" y="15242"/>
                  </a:cubicBezTo>
                  <a:cubicBezTo>
                    <a:pt x="11956" y="14069"/>
                    <a:pt x="12075" y="12736"/>
                    <a:pt x="13149" y="12000"/>
                  </a:cubicBezTo>
                  <a:cubicBezTo>
                    <a:pt x="13865" y="11542"/>
                    <a:pt x="14741" y="11304"/>
                    <a:pt x="15656" y="11284"/>
                  </a:cubicBezTo>
                  <a:close/>
                  <a:moveTo>
                    <a:pt x="29063" y="19301"/>
                  </a:moveTo>
                  <a:lnTo>
                    <a:pt x="29063" y="19301"/>
                  </a:lnTo>
                  <a:cubicBezTo>
                    <a:pt x="29043" y="19957"/>
                    <a:pt x="28944" y="20633"/>
                    <a:pt x="28825" y="21310"/>
                  </a:cubicBezTo>
                  <a:cubicBezTo>
                    <a:pt x="28566" y="21449"/>
                    <a:pt x="28347" y="21608"/>
                    <a:pt x="28089" y="21727"/>
                  </a:cubicBezTo>
                  <a:cubicBezTo>
                    <a:pt x="28248" y="21230"/>
                    <a:pt x="28347" y="20713"/>
                    <a:pt x="28427" y="20196"/>
                  </a:cubicBezTo>
                  <a:cubicBezTo>
                    <a:pt x="28646" y="19917"/>
                    <a:pt x="28864" y="19619"/>
                    <a:pt x="29063" y="19301"/>
                  </a:cubicBezTo>
                  <a:close/>
                  <a:moveTo>
                    <a:pt x="18899" y="14805"/>
                  </a:moveTo>
                  <a:cubicBezTo>
                    <a:pt x="19505" y="14805"/>
                    <a:pt x="20154" y="14974"/>
                    <a:pt x="20828" y="15362"/>
                  </a:cubicBezTo>
                  <a:cubicBezTo>
                    <a:pt x="22121" y="16078"/>
                    <a:pt x="23016" y="17271"/>
                    <a:pt x="23553" y="18644"/>
                  </a:cubicBezTo>
                  <a:cubicBezTo>
                    <a:pt x="23573" y="19738"/>
                    <a:pt x="23354" y="20892"/>
                    <a:pt x="22897" y="21906"/>
                  </a:cubicBezTo>
                  <a:cubicBezTo>
                    <a:pt x="22797" y="21926"/>
                    <a:pt x="22698" y="21946"/>
                    <a:pt x="22598" y="22006"/>
                  </a:cubicBezTo>
                  <a:cubicBezTo>
                    <a:pt x="22817" y="21588"/>
                    <a:pt x="22996" y="21131"/>
                    <a:pt x="23096" y="20633"/>
                  </a:cubicBezTo>
                  <a:cubicBezTo>
                    <a:pt x="23454" y="18545"/>
                    <a:pt x="22061" y="16257"/>
                    <a:pt x="19933" y="15760"/>
                  </a:cubicBezTo>
                  <a:cubicBezTo>
                    <a:pt x="19667" y="15698"/>
                    <a:pt x="19399" y="15669"/>
                    <a:pt x="19130" y="15669"/>
                  </a:cubicBezTo>
                  <a:cubicBezTo>
                    <a:pt x="17485" y="15669"/>
                    <a:pt x="15865" y="16769"/>
                    <a:pt x="15317" y="18326"/>
                  </a:cubicBezTo>
                  <a:cubicBezTo>
                    <a:pt x="15238" y="18425"/>
                    <a:pt x="15138" y="18505"/>
                    <a:pt x="15059" y="18604"/>
                  </a:cubicBezTo>
                  <a:cubicBezTo>
                    <a:pt x="15364" y="16664"/>
                    <a:pt x="16891" y="14805"/>
                    <a:pt x="18899" y="14805"/>
                  </a:cubicBezTo>
                  <a:close/>
                  <a:moveTo>
                    <a:pt x="6207" y="20812"/>
                  </a:moveTo>
                  <a:cubicBezTo>
                    <a:pt x="6227" y="21210"/>
                    <a:pt x="6286" y="21628"/>
                    <a:pt x="6326" y="22026"/>
                  </a:cubicBezTo>
                  <a:cubicBezTo>
                    <a:pt x="6286" y="21807"/>
                    <a:pt x="6266" y="21588"/>
                    <a:pt x="6207" y="21349"/>
                  </a:cubicBezTo>
                  <a:cubicBezTo>
                    <a:pt x="6246" y="21190"/>
                    <a:pt x="6207" y="20991"/>
                    <a:pt x="6207" y="20812"/>
                  </a:cubicBezTo>
                  <a:close/>
                  <a:moveTo>
                    <a:pt x="26278" y="22006"/>
                  </a:moveTo>
                  <a:cubicBezTo>
                    <a:pt x="26179" y="22304"/>
                    <a:pt x="26060" y="22603"/>
                    <a:pt x="25920" y="22881"/>
                  </a:cubicBezTo>
                  <a:cubicBezTo>
                    <a:pt x="25781" y="22981"/>
                    <a:pt x="25642" y="23040"/>
                    <a:pt x="25483" y="23120"/>
                  </a:cubicBezTo>
                  <a:lnTo>
                    <a:pt x="25622" y="22384"/>
                  </a:lnTo>
                  <a:cubicBezTo>
                    <a:pt x="25861" y="22245"/>
                    <a:pt x="26079" y="22145"/>
                    <a:pt x="26278" y="22006"/>
                  </a:cubicBezTo>
                  <a:close/>
                  <a:moveTo>
                    <a:pt x="7937" y="21091"/>
                  </a:moveTo>
                  <a:cubicBezTo>
                    <a:pt x="7977" y="21290"/>
                    <a:pt x="8057" y="21489"/>
                    <a:pt x="8096" y="21648"/>
                  </a:cubicBezTo>
                  <a:cubicBezTo>
                    <a:pt x="8236" y="22742"/>
                    <a:pt x="8454" y="23816"/>
                    <a:pt x="8753" y="24870"/>
                  </a:cubicBezTo>
                  <a:cubicBezTo>
                    <a:pt x="8275" y="23677"/>
                    <a:pt x="8017" y="22404"/>
                    <a:pt x="7937" y="21091"/>
                  </a:cubicBezTo>
                  <a:close/>
                  <a:moveTo>
                    <a:pt x="21703" y="23796"/>
                  </a:moveTo>
                  <a:lnTo>
                    <a:pt x="21703" y="23796"/>
                  </a:lnTo>
                  <a:cubicBezTo>
                    <a:pt x="21285" y="24274"/>
                    <a:pt x="20788" y="24632"/>
                    <a:pt x="20231" y="24910"/>
                  </a:cubicBezTo>
                  <a:cubicBezTo>
                    <a:pt x="20096" y="24932"/>
                    <a:pt x="19961" y="24943"/>
                    <a:pt x="19828" y="24943"/>
                  </a:cubicBezTo>
                  <a:cubicBezTo>
                    <a:pt x="19349" y="24943"/>
                    <a:pt x="18885" y="24799"/>
                    <a:pt x="18480" y="24473"/>
                  </a:cubicBezTo>
                  <a:cubicBezTo>
                    <a:pt x="18520" y="24473"/>
                    <a:pt x="18580" y="24433"/>
                    <a:pt x="18640" y="24433"/>
                  </a:cubicBezTo>
                  <a:cubicBezTo>
                    <a:pt x="19037" y="24413"/>
                    <a:pt x="19435" y="24353"/>
                    <a:pt x="19833" y="24214"/>
                  </a:cubicBezTo>
                  <a:cubicBezTo>
                    <a:pt x="20470" y="24095"/>
                    <a:pt x="21086" y="23975"/>
                    <a:pt x="21703" y="23796"/>
                  </a:cubicBezTo>
                  <a:close/>
                  <a:moveTo>
                    <a:pt x="12976" y="25080"/>
                  </a:moveTo>
                  <a:cubicBezTo>
                    <a:pt x="13023" y="25080"/>
                    <a:pt x="13076" y="25089"/>
                    <a:pt x="13129" y="25089"/>
                  </a:cubicBezTo>
                  <a:cubicBezTo>
                    <a:pt x="13249" y="25209"/>
                    <a:pt x="13368" y="25308"/>
                    <a:pt x="13507" y="25427"/>
                  </a:cubicBezTo>
                  <a:cubicBezTo>
                    <a:pt x="13308" y="25348"/>
                    <a:pt x="13109" y="25209"/>
                    <a:pt x="12910" y="25089"/>
                  </a:cubicBezTo>
                  <a:cubicBezTo>
                    <a:pt x="12930" y="25083"/>
                    <a:pt x="12952" y="25080"/>
                    <a:pt x="12976" y="25080"/>
                  </a:cubicBezTo>
                  <a:close/>
                  <a:moveTo>
                    <a:pt x="2687" y="19676"/>
                  </a:moveTo>
                  <a:lnTo>
                    <a:pt x="2687" y="19676"/>
                  </a:lnTo>
                  <a:cubicBezTo>
                    <a:pt x="2691" y="19743"/>
                    <a:pt x="2706" y="19813"/>
                    <a:pt x="2706" y="19897"/>
                  </a:cubicBezTo>
                  <a:cubicBezTo>
                    <a:pt x="2984" y="21708"/>
                    <a:pt x="3501" y="23597"/>
                    <a:pt x="4257" y="25388"/>
                  </a:cubicBezTo>
                  <a:cubicBezTo>
                    <a:pt x="4376" y="25786"/>
                    <a:pt x="4496" y="26164"/>
                    <a:pt x="4655" y="26561"/>
                  </a:cubicBezTo>
                  <a:cubicBezTo>
                    <a:pt x="3507" y="24424"/>
                    <a:pt x="2773" y="22051"/>
                    <a:pt x="2687" y="19676"/>
                  </a:cubicBezTo>
                  <a:close/>
                  <a:moveTo>
                    <a:pt x="33400" y="12438"/>
                  </a:moveTo>
                  <a:cubicBezTo>
                    <a:pt x="34056" y="14109"/>
                    <a:pt x="34454" y="15819"/>
                    <a:pt x="34593" y="17550"/>
                  </a:cubicBezTo>
                  <a:cubicBezTo>
                    <a:pt x="34534" y="18107"/>
                    <a:pt x="34494" y="18624"/>
                    <a:pt x="34395" y="19141"/>
                  </a:cubicBezTo>
                  <a:cubicBezTo>
                    <a:pt x="33838" y="22046"/>
                    <a:pt x="32405" y="24791"/>
                    <a:pt x="30376" y="26999"/>
                  </a:cubicBezTo>
                  <a:cubicBezTo>
                    <a:pt x="30436" y="26880"/>
                    <a:pt x="30476" y="26780"/>
                    <a:pt x="30515" y="26661"/>
                  </a:cubicBezTo>
                  <a:cubicBezTo>
                    <a:pt x="30535" y="26581"/>
                    <a:pt x="30555" y="26502"/>
                    <a:pt x="30575" y="26462"/>
                  </a:cubicBezTo>
                  <a:cubicBezTo>
                    <a:pt x="31431" y="25646"/>
                    <a:pt x="32147" y="24711"/>
                    <a:pt x="32664" y="23617"/>
                  </a:cubicBezTo>
                  <a:cubicBezTo>
                    <a:pt x="33639" y="21628"/>
                    <a:pt x="33997" y="19440"/>
                    <a:pt x="33838" y="17252"/>
                  </a:cubicBezTo>
                  <a:cubicBezTo>
                    <a:pt x="34116" y="15700"/>
                    <a:pt x="33917" y="13989"/>
                    <a:pt x="33400" y="12438"/>
                  </a:cubicBezTo>
                  <a:close/>
                  <a:moveTo>
                    <a:pt x="17724" y="27337"/>
                  </a:moveTo>
                  <a:cubicBezTo>
                    <a:pt x="18003" y="27417"/>
                    <a:pt x="18281" y="27496"/>
                    <a:pt x="18580" y="27556"/>
                  </a:cubicBezTo>
                  <a:cubicBezTo>
                    <a:pt x="18131" y="27639"/>
                    <a:pt x="17675" y="27686"/>
                    <a:pt x="17228" y="27686"/>
                  </a:cubicBezTo>
                  <a:cubicBezTo>
                    <a:pt x="16923" y="27686"/>
                    <a:pt x="16623" y="27664"/>
                    <a:pt x="16332" y="27616"/>
                  </a:cubicBezTo>
                  <a:cubicBezTo>
                    <a:pt x="16312" y="27576"/>
                    <a:pt x="16252" y="27516"/>
                    <a:pt x="16213" y="27457"/>
                  </a:cubicBezTo>
                  <a:cubicBezTo>
                    <a:pt x="16471" y="27457"/>
                    <a:pt x="16770" y="27417"/>
                    <a:pt x="17048" y="27397"/>
                  </a:cubicBezTo>
                  <a:lnTo>
                    <a:pt x="17724" y="27337"/>
                  </a:lnTo>
                  <a:close/>
                  <a:moveTo>
                    <a:pt x="26676" y="26422"/>
                  </a:moveTo>
                  <a:lnTo>
                    <a:pt x="26676" y="26422"/>
                  </a:lnTo>
                  <a:cubicBezTo>
                    <a:pt x="26298" y="26979"/>
                    <a:pt x="25880" y="27516"/>
                    <a:pt x="25443" y="27994"/>
                  </a:cubicBezTo>
                  <a:cubicBezTo>
                    <a:pt x="24786" y="28332"/>
                    <a:pt x="24110" y="28610"/>
                    <a:pt x="23454" y="28869"/>
                  </a:cubicBezTo>
                  <a:cubicBezTo>
                    <a:pt x="23851" y="28551"/>
                    <a:pt x="24249" y="28193"/>
                    <a:pt x="24607" y="27815"/>
                  </a:cubicBezTo>
                  <a:cubicBezTo>
                    <a:pt x="25343" y="27397"/>
                    <a:pt x="26040" y="26959"/>
                    <a:pt x="26676" y="26422"/>
                  </a:cubicBezTo>
                  <a:close/>
                  <a:moveTo>
                    <a:pt x="11936" y="27834"/>
                  </a:moveTo>
                  <a:cubicBezTo>
                    <a:pt x="12572" y="28372"/>
                    <a:pt x="13269" y="28849"/>
                    <a:pt x="14064" y="29187"/>
                  </a:cubicBezTo>
                  <a:cubicBezTo>
                    <a:pt x="14721" y="29466"/>
                    <a:pt x="15377" y="29645"/>
                    <a:pt x="16053" y="29744"/>
                  </a:cubicBezTo>
                  <a:cubicBezTo>
                    <a:pt x="16073" y="29764"/>
                    <a:pt x="16113" y="29764"/>
                    <a:pt x="16133" y="29784"/>
                  </a:cubicBezTo>
                  <a:cubicBezTo>
                    <a:pt x="15039" y="29784"/>
                    <a:pt x="13965" y="29585"/>
                    <a:pt x="12970" y="29187"/>
                  </a:cubicBezTo>
                  <a:cubicBezTo>
                    <a:pt x="12572" y="28769"/>
                    <a:pt x="12234" y="28332"/>
                    <a:pt x="11936" y="27834"/>
                  </a:cubicBezTo>
                  <a:close/>
                  <a:moveTo>
                    <a:pt x="31232" y="28690"/>
                  </a:moveTo>
                  <a:lnTo>
                    <a:pt x="31232" y="28690"/>
                  </a:lnTo>
                  <a:cubicBezTo>
                    <a:pt x="30854" y="29167"/>
                    <a:pt x="30456" y="29645"/>
                    <a:pt x="30018" y="30082"/>
                  </a:cubicBezTo>
                  <a:cubicBezTo>
                    <a:pt x="29760" y="30222"/>
                    <a:pt x="29481" y="30361"/>
                    <a:pt x="29242" y="30460"/>
                  </a:cubicBezTo>
                  <a:cubicBezTo>
                    <a:pt x="29939" y="29943"/>
                    <a:pt x="30615" y="29346"/>
                    <a:pt x="31232" y="28690"/>
                  </a:cubicBezTo>
                  <a:close/>
                  <a:moveTo>
                    <a:pt x="27611" y="28650"/>
                  </a:moveTo>
                  <a:cubicBezTo>
                    <a:pt x="27034" y="29545"/>
                    <a:pt x="26298" y="30261"/>
                    <a:pt x="25343" y="30858"/>
                  </a:cubicBezTo>
                  <a:cubicBezTo>
                    <a:pt x="24906" y="31077"/>
                    <a:pt x="24468" y="31276"/>
                    <a:pt x="24011" y="31455"/>
                  </a:cubicBezTo>
                  <a:cubicBezTo>
                    <a:pt x="25005" y="30799"/>
                    <a:pt x="25900" y="30043"/>
                    <a:pt x="26696" y="29167"/>
                  </a:cubicBezTo>
                  <a:cubicBezTo>
                    <a:pt x="26835" y="29088"/>
                    <a:pt x="26975" y="29008"/>
                    <a:pt x="27094" y="28948"/>
                  </a:cubicBezTo>
                  <a:lnTo>
                    <a:pt x="27611" y="28650"/>
                  </a:lnTo>
                  <a:close/>
                  <a:moveTo>
                    <a:pt x="19336" y="31057"/>
                  </a:moveTo>
                  <a:cubicBezTo>
                    <a:pt x="19356" y="31057"/>
                    <a:pt x="19415" y="31057"/>
                    <a:pt x="19435" y="31077"/>
                  </a:cubicBezTo>
                  <a:cubicBezTo>
                    <a:pt x="19873" y="31137"/>
                    <a:pt x="20311" y="31137"/>
                    <a:pt x="20728" y="31137"/>
                  </a:cubicBezTo>
                  <a:cubicBezTo>
                    <a:pt x="19880" y="31420"/>
                    <a:pt x="19011" y="31572"/>
                    <a:pt x="18144" y="31572"/>
                  </a:cubicBezTo>
                  <a:cubicBezTo>
                    <a:pt x="17791" y="31572"/>
                    <a:pt x="17439" y="31547"/>
                    <a:pt x="17088" y="31495"/>
                  </a:cubicBezTo>
                  <a:cubicBezTo>
                    <a:pt x="17844" y="31435"/>
                    <a:pt x="18600" y="31276"/>
                    <a:pt x="19336" y="31057"/>
                  </a:cubicBezTo>
                  <a:close/>
                  <a:moveTo>
                    <a:pt x="24786" y="33544"/>
                  </a:moveTo>
                  <a:lnTo>
                    <a:pt x="24786" y="33544"/>
                  </a:lnTo>
                  <a:cubicBezTo>
                    <a:pt x="22927" y="34299"/>
                    <a:pt x="20898" y="34658"/>
                    <a:pt x="18846" y="34658"/>
                  </a:cubicBezTo>
                  <a:cubicBezTo>
                    <a:pt x="18790" y="34658"/>
                    <a:pt x="18735" y="34658"/>
                    <a:pt x="18679" y="34658"/>
                  </a:cubicBezTo>
                  <a:cubicBezTo>
                    <a:pt x="20012" y="34518"/>
                    <a:pt x="21365" y="34240"/>
                    <a:pt x="22678" y="33862"/>
                  </a:cubicBezTo>
                  <a:cubicBezTo>
                    <a:pt x="22936" y="33842"/>
                    <a:pt x="23215" y="33802"/>
                    <a:pt x="23473" y="33763"/>
                  </a:cubicBezTo>
                  <a:cubicBezTo>
                    <a:pt x="23911" y="33723"/>
                    <a:pt x="24369" y="33643"/>
                    <a:pt x="24786" y="33544"/>
                  </a:cubicBezTo>
                  <a:close/>
                  <a:moveTo>
                    <a:pt x="35051" y="28153"/>
                  </a:moveTo>
                  <a:lnTo>
                    <a:pt x="35051" y="28153"/>
                  </a:lnTo>
                  <a:cubicBezTo>
                    <a:pt x="33161" y="30818"/>
                    <a:pt x="30476" y="32867"/>
                    <a:pt x="27591" y="34419"/>
                  </a:cubicBezTo>
                  <a:cubicBezTo>
                    <a:pt x="25562" y="35513"/>
                    <a:pt x="23314" y="36468"/>
                    <a:pt x="21007" y="36786"/>
                  </a:cubicBezTo>
                  <a:cubicBezTo>
                    <a:pt x="20569" y="36839"/>
                    <a:pt x="20130" y="36865"/>
                    <a:pt x="19690" y="36865"/>
                  </a:cubicBezTo>
                  <a:cubicBezTo>
                    <a:pt x="18151" y="36865"/>
                    <a:pt x="16613" y="36552"/>
                    <a:pt x="15158" y="36010"/>
                  </a:cubicBezTo>
                  <a:lnTo>
                    <a:pt x="15158" y="36010"/>
                  </a:lnTo>
                  <a:cubicBezTo>
                    <a:pt x="16392" y="36276"/>
                    <a:pt x="17660" y="36408"/>
                    <a:pt x="18923" y="36408"/>
                  </a:cubicBezTo>
                  <a:cubicBezTo>
                    <a:pt x="19555" y="36408"/>
                    <a:pt x="20185" y="36375"/>
                    <a:pt x="20808" y="36309"/>
                  </a:cubicBezTo>
                  <a:cubicBezTo>
                    <a:pt x="24846" y="35871"/>
                    <a:pt x="28347" y="34041"/>
                    <a:pt x="31033" y="31395"/>
                  </a:cubicBezTo>
                  <a:cubicBezTo>
                    <a:pt x="32545" y="30560"/>
                    <a:pt x="33937" y="29486"/>
                    <a:pt x="35051" y="28153"/>
                  </a:cubicBezTo>
                  <a:close/>
                  <a:moveTo>
                    <a:pt x="18024" y="0"/>
                  </a:moveTo>
                  <a:cubicBezTo>
                    <a:pt x="16066" y="0"/>
                    <a:pt x="14123" y="289"/>
                    <a:pt x="12294" y="1039"/>
                  </a:cubicBezTo>
                  <a:cubicBezTo>
                    <a:pt x="10125" y="1954"/>
                    <a:pt x="8156" y="3406"/>
                    <a:pt x="6604" y="5197"/>
                  </a:cubicBezTo>
                  <a:cubicBezTo>
                    <a:pt x="5172" y="6887"/>
                    <a:pt x="4098" y="8797"/>
                    <a:pt x="3422" y="10846"/>
                  </a:cubicBezTo>
                  <a:cubicBezTo>
                    <a:pt x="2885" y="11781"/>
                    <a:pt x="2407" y="12736"/>
                    <a:pt x="2009" y="13731"/>
                  </a:cubicBezTo>
                  <a:cubicBezTo>
                    <a:pt x="0" y="18644"/>
                    <a:pt x="1035" y="24075"/>
                    <a:pt x="3780" y="28491"/>
                  </a:cubicBezTo>
                  <a:cubicBezTo>
                    <a:pt x="6525" y="32947"/>
                    <a:pt x="11041" y="36806"/>
                    <a:pt x="16153" y="38139"/>
                  </a:cubicBezTo>
                  <a:cubicBezTo>
                    <a:pt x="17268" y="38436"/>
                    <a:pt x="18390" y="38572"/>
                    <a:pt x="19508" y="38572"/>
                  </a:cubicBezTo>
                  <a:cubicBezTo>
                    <a:pt x="23777" y="38572"/>
                    <a:pt x="27978" y="36600"/>
                    <a:pt x="31431" y="34140"/>
                  </a:cubicBezTo>
                  <a:cubicBezTo>
                    <a:pt x="35648" y="31137"/>
                    <a:pt x="38791" y="26880"/>
                    <a:pt x="39388" y="21628"/>
                  </a:cubicBezTo>
                  <a:cubicBezTo>
                    <a:pt x="39984" y="16416"/>
                    <a:pt x="38890" y="10289"/>
                    <a:pt x="35369" y="6191"/>
                  </a:cubicBezTo>
                  <a:cubicBezTo>
                    <a:pt x="31868" y="2093"/>
                    <a:pt x="26159" y="820"/>
                    <a:pt x="21027" y="203"/>
                  </a:cubicBezTo>
                  <a:cubicBezTo>
                    <a:pt x="20030" y="76"/>
                    <a:pt x="19025" y="0"/>
                    <a:pt x="180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19"/>
            <p:cNvSpPr/>
            <p:nvPr/>
          </p:nvSpPr>
          <p:spPr>
            <a:xfrm>
              <a:off x="4358727" y="3911978"/>
              <a:ext cx="404948" cy="390638"/>
            </a:xfrm>
            <a:custGeom>
              <a:rect b="b" l="l" r="r" t="t"/>
              <a:pathLst>
                <a:path extrusionOk="0" h="38572" w="39985">
                  <a:moveTo>
                    <a:pt x="22439" y="2730"/>
                  </a:moveTo>
                  <a:cubicBezTo>
                    <a:pt x="22976" y="2889"/>
                    <a:pt x="23493" y="3048"/>
                    <a:pt x="24011" y="3247"/>
                  </a:cubicBezTo>
                  <a:cubicBezTo>
                    <a:pt x="23851" y="3247"/>
                    <a:pt x="23653" y="3227"/>
                    <a:pt x="23414" y="3227"/>
                  </a:cubicBezTo>
                  <a:cubicBezTo>
                    <a:pt x="23096" y="3048"/>
                    <a:pt x="22777" y="2889"/>
                    <a:pt x="22439" y="2730"/>
                  </a:cubicBezTo>
                  <a:close/>
                  <a:moveTo>
                    <a:pt x="21484" y="5415"/>
                  </a:moveTo>
                  <a:cubicBezTo>
                    <a:pt x="21066" y="5435"/>
                    <a:pt x="20629" y="5495"/>
                    <a:pt x="20211" y="5575"/>
                  </a:cubicBezTo>
                  <a:cubicBezTo>
                    <a:pt x="20131" y="5535"/>
                    <a:pt x="20092" y="5535"/>
                    <a:pt x="20012" y="5515"/>
                  </a:cubicBezTo>
                  <a:cubicBezTo>
                    <a:pt x="20490" y="5475"/>
                    <a:pt x="20967" y="5415"/>
                    <a:pt x="21425" y="5415"/>
                  </a:cubicBezTo>
                  <a:close/>
                  <a:moveTo>
                    <a:pt x="28705" y="3725"/>
                  </a:moveTo>
                  <a:cubicBezTo>
                    <a:pt x="30814" y="4540"/>
                    <a:pt x="32545" y="5773"/>
                    <a:pt x="33917" y="7305"/>
                  </a:cubicBezTo>
                  <a:cubicBezTo>
                    <a:pt x="32863" y="6390"/>
                    <a:pt x="31649" y="5634"/>
                    <a:pt x="30336" y="5077"/>
                  </a:cubicBezTo>
                  <a:cubicBezTo>
                    <a:pt x="29819" y="4600"/>
                    <a:pt x="29262" y="4142"/>
                    <a:pt x="28685" y="3725"/>
                  </a:cubicBezTo>
                  <a:close/>
                  <a:moveTo>
                    <a:pt x="27333" y="5873"/>
                  </a:moveTo>
                  <a:cubicBezTo>
                    <a:pt x="27631" y="5933"/>
                    <a:pt x="27890" y="5992"/>
                    <a:pt x="28188" y="6092"/>
                  </a:cubicBezTo>
                  <a:cubicBezTo>
                    <a:pt x="28765" y="6370"/>
                    <a:pt x="29322" y="6689"/>
                    <a:pt x="29839" y="7086"/>
                  </a:cubicBezTo>
                  <a:cubicBezTo>
                    <a:pt x="30376" y="7604"/>
                    <a:pt x="30874" y="8200"/>
                    <a:pt x="31351" y="8817"/>
                  </a:cubicBezTo>
                  <a:cubicBezTo>
                    <a:pt x="30874" y="8260"/>
                    <a:pt x="30336" y="7763"/>
                    <a:pt x="29760" y="7325"/>
                  </a:cubicBezTo>
                  <a:cubicBezTo>
                    <a:pt x="29123" y="6887"/>
                    <a:pt x="28467" y="6509"/>
                    <a:pt x="27770" y="6231"/>
                  </a:cubicBezTo>
                  <a:lnTo>
                    <a:pt x="27333" y="5873"/>
                  </a:lnTo>
                  <a:close/>
                  <a:moveTo>
                    <a:pt x="9350" y="6868"/>
                  </a:moveTo>
                  <a:lnTo>
                    <a:pt x="9350" y="6868"/>
                  </a:lnTo>
                  <a:cubicBezTo>
                    <a:pt x="8952" y="7305"/>
                    <a:pt x="8594" y="7783"/>
                    <a:pt x="8295" y="8280"/>
                  </a:cubicBezTo>
                  <a:cubicBezTo>
                    <a:pt x="8156" y="8459"/>
                    <a:pt x="7977" y="8658"/>
                    <a:pt x="7818" y="8817"/>
                  </a:cubicBezTo>
                  <a:cubicBezTo>
                    <a:pt x="7559" y="9076"/>
                    <a:pt x="7301" y="9314"/>
                    <a:pt x="7062" y="9593"/>
                  </a:cubicBezTo>
                  <a:cubicBezTo>
                    <a:pt x="7659" y="8578"/>
                    <a:pt x="8435" y="7663"/>
                    <a:pt x="9350" y="6868"/>
                  </a:cubicBezTo>
                  <a:close/>
                  <a:moveTo>
                    <a:pt x="16337" y="9570"/>
                  </a:moveTo>
                  <a:cubicBezTo>
                    <a:pt x="16999" y="9570"/>
                    <a:pt x="17602" y="9669"/>
                    <a:pt x="18222" y="9851"/>
                  </a:cubicBezTo>
                  <a:cubicBezTo>
                    <a:pt x="17923" y="9792"/>
                    <a:pt x="17645" y="9752"/>
                    <a:pt x="17347" y="9692"/>
                  </a:cubicBezTo>
                  <a:cubicBezTo>
                    <a:pt x="16829" y="9613"/>
                    <a:pt x="16292" y="9593"/>
                    <a:pt x="15735" y="9593"/>
                  </a:cubicBezTo>
                  <a:cubicBezTo>
                    <a:pt x="15894" y="9573"/>
                    <a:pt x="16034" y="9573"/>
                    <a:pt x="16153" y="9573"/>
                  </a:cubicBezTo>
                  <a:cubicBezTo>
                    <a:pt x="16215" y="9571"/>
                    <a:pt x="16276" y="9570"/>
                    <a:pt x="16337" y="9570"/>
                  </a:cubicBezTo>
                  <a:close/>
                  <a:moveTo>
                    <a:pt x="27664" y="9951"/>
                  </a:moveTo>
                  <a:cubicBezTo>
                    <a:pt x="27683" y="9967"/>
                    <a:pt x="27707" y="9979"/>
                    <a:pt x="27731" y="9991"/>
                  </a:cubicBezTo>
                  <a:cubicBezTo>
                    <a:pt x="28486" y="10568"/>
                    <a:pt x="28924" y="11284"/>
                    <a:pt x="29123" y="12079"/>
                  </a:cubicBezTo>
                  <a:cubicBezTo>
                    <a:pt x="28694" y="11319"/>
                    <a:pt x="28208" y="10616"/>
                    <a:pt x="27664" y="9951"/>
                  </a:cubicBezTo>
                  <a:close/>
                  <a:moveTo>
                    <a:pt x="17595" y="12792"/>
                  </a:moveTo>
                  <a:cubicBezTo>
                    <a:pt x="18221" y="12792"/>
                    <a:pt x="18875" y="12927"/>
                    <a:pt x="19515" y="13174"/>
                  </a:cubicBezTo>
                  <a:cubicBezTo>
                    <a:pt x="19289" y="13143"/>
                    <a:pt x="19062" y="13127"/>
                    <a:pt x="18835" y="13127"/>
                  </a:cubicBezTo>
                  <a:cubicBezTo>
                    <a:pt x="17743" y="13127"/>
                    <a:pt x="16651" y="13487"/>
                    <a:pt x="15695" y="14228"/>
                  </a:cubicBezTo>
                  <a:cubicBezTo>
                    <a:pt x="14800" y="14924"/>
                    <a:pt x="14104" y="15859"/>
                    <a:pt x="13706" y="16933"/>
                  </a:cubicBezTo>
                  <a:cubicBezTo>
                    <a:pt x="13806" y="16217"/>
                    <a:pt x="14024" y="15481"/>
                    <a:pt x="14343" y="14845"/>
                  </a:cubicBezTo>
                  <a:cubicBezTo>
                    <a:pt x="15034" y="13407"/>
                    <a:pt x="16253" y="12792"/>
                    <a:pt x="17595" y="12792"/>
                  </a:cubicBezTo>
                  <a:close/>
                  <a:moveTo>
                    <a:pt x="22101" y="8280"/>
                  </a:moveTo>
                  <a:cubicBezTo>
                    <a:pt x="22300" y="8280"/>
                    <a:pt x="22479" y="8300"/>
                    <a:pt x="22678" y="8320"/>
                  </a:cubicBezTo>
                  <a:cubicBezTo>
                    <a:pt x="25682" y="9812"/>
                    <a:pt x="27890" y="12497"/>
                    <a:pt x="28745" y="15919"/>
                  </a:cubicBezTo>
                  <a:cubicBezTo>
                    <a:pt x="28765" y="16018"/>
                    <a:pt x="28785" y="16118"/>
                    <a:pt x="28825" y="16197"/>
                  </a:cubicBezTo>
                  <a:cubicBezTo>
                    <a:pt x="28785" y="16217"/>
                    <a:pt x="28785" y="16237"/>
                    <a:pt x="28785" y="16257"/>
                  </a:cubicBezTo>
                  <a:cubicBezTo>
                    <a:pt x="28685" y="16575"/>
                    <a:pt x="28586" y="16913"/>
                    <a:pt x="28467" y="17212"/>
                  </a:cubicBezTo>
                  <a:cubicBezTo>
                    <a:pt x="28268" y="15441"/>
                    <a:pt x="27651" y="13731"/>
                    <a:pt x="26557" y="12159"/>
                  </a:cubicBezTo>
                  <a:cubicBezTo>
                    <a:pt x="25443" y="10548"/>
                    <a:pt x="23871" y="9195"/>
                    <a:pt x="22101" y="8280"/>
                  </a:cubicBezTo>
                  <a:close/>
                  <a:moveTo>
                    <a:pt x="36125" y="14586"/>
                  </a:moveTo>
                  <a:cubicBezTo>
                    <a:pt x="36483" y="16237"/>
                    <a:pt x="36543" y="17968"/>
                    <a:pt x="36384" y="19639"/>
                  </a:cubicBezTo>
                  <a:cubicBezTo>
                    <a:pt x="36424" y="18704"/>
                    <a:pt x="36404" y="17749"/>
                    <a:pt x="36304" y="16814"/>
                  </a:cubicBezTo>
                  <a:cubicBezTo>
                    <a:pt x="36304" y="16058"/>
                    <a:pt x="36225" y="15322"/>
                    <a:pt x="36125" y="14586"/>
                  </a:cubicBezTo>
                  <a:close/>
                  <a:moveTo>
                    <a:pt x="22499" y="10488"/>
                  </a:moveTo>
                  <a:lnTo>
                    <a:pt x="22499" y="10488"/>
                  </a:lnTo>
                  <a:cubicBezTo>
                    <a:pt x="24747" y="12040"/>
                    <a:pt x="26358" y="14467"/>
                    <a:pt x="26756" y="17152"/>
                  </a:cubicBezTo>
                  <a:cubicBezTo>
                    <a:pt x="26895" y="18007"/>
                    <a:pt x="26935" y="18863"/>
                    <a:pt x="26796" y="19718"/>
                  </a:cubicBezTo>
                  <a:cubicBezTo>
                    <a:pt x="26557" y="19937"/>
                    <a:pt x="26298" y="20156"/>
                    <a:pt x="26040" y="20355"/>
                  </a:cubicBezTo>
                  <a:cubicBezTo>
                    <a:pt x="26477" y="16814"/>
                    <a:pt x="25164" y="12975"/>
                    <a:pt x="22558" y="10548"/>
                  </a:cubicBezTo>
                  <a:lnTo>
                    <a:pt x="22499" y="10488"/>
                  </a:lnTo>
                  <a:close/>
                  <a:moveTo>
                    <a:pt x="17789" y="18785"/>
                  </a:moveTo>
                  <a:cubicBezTo>
                    <a:pt x="18768" y="18785"/>
                    <a:pt x="19370" y="20093"/>
                    <a:pt x="18401" y="20633"/>
                  </a:cubicBezTo>
                  <a:cubicBezTo>
                    <a:pt x="18401" y="20633"/>
                    <a:pt x="18381" y="20633"/>
                    <a:pt x="18381" y="20653"/>
                  </a:cubicBezTo>
                  <a:cubicBezTo>
                    <a:pt x="18231" y="20525"/>
                    <a:pt x="18029" y="20448"/>
                    <a:pt x="17829" y="20448"/>
                  </a:cubicBezTo>
                  <a:cubicBezTo>
                    <a:pt x="17656" y="20448"/>
                    <a:pt x="17484" y="20505"/>
                    <a:pt x="17347" y="20633"/>
                  </a:cubicBezTo>
                  <a:cubicBezTo>
                    <a:pt x="17307" y="20594"/>
                    <a:pt x="17247" y="20554"/>
                    <a:pt x="17207" y="20514"/>
                  </a:cubicBezTo>
                  <a:cubicBezTo>
                    <a:pt x="17227" y="19997"/>
                    <a:pt x="17347" y="19340"/>
                    <a:pt x="17585" y="18803"/>
                  </a:cubicBezTo>
                  <a:cubicBezTo>
                    <a:pt x="17654" y="18791"/>
                    <a:pt x="17722" y="18785"/>
                    <a:pt x="17789" y="18785"/>
                  </a:cubicBezTo>
                  <a:close/>
                  <a:moveTo>
                    <a:pt x="15656" y="11284"/>
                  </a:moveTo>
                  <a:lnTo>
                    <a:pt x="15656" y="11284"/>
                  </a:lnTo>
                  <a:cubicBezTo>
                    <a:pt x="13567" y="12040"/>
                    <a:pt x="12453" y="14228"/>
                    <a:pt x="12055" y="16317"/>
                  </a:cubicBezTo>
                  <a:cubicBezTo>
                    <a:pt x="11757" y="18007"/>
                    <a:pt x="11856" y="19738"/>
                    <a:pt x="12373" y="21389"/>
                  </a:cubicBezTo>
                  <a:cubicBezTo>
                    <a:pt x="11956" y="20613"/>
                    <a:pt x="11617" y="19798"/>
                    <a:pt x="11359" y="18962"/>
                  </a:cubicBezTo>
                  <a:cubicBezTo>
                    <a:pt x="11359" y="18923"/>
                    <a:pt x="11359" y="18863"/>
                    <a:pt x="11379" y="18823"/>
                  </a:cubicBezTo>
                  <a:cubicBezTo>
                    <a:pt x="11478" y="17630"/>
                    <a:pt x="11617" y="16436"/>
                    <a:pt x="11777" y="15242"/>
                  </a:cubicBezTo>
                  <a:cubicBezTo>
                    <a:pt x="11956" y="14069"/>
                    <a:pt x="12075" y="12736"/>
                    <a:pt x="13149" y="12000"/>
                  </a:cubicBezTo>
                  <a:cubicBezTo>
                    <a:pt x="13865" y="11542"/>
                    <a:pt x="14741" y="11304"/>
                    <a:pt x="15656" y="11284"/>
                  </a:cubicBezTo>
                  <a:close/>
                  <a:moveTo>
                    <a:pt x="29063" y="19301"/>
                  </a:moveTo>
                  <a:lnTo>
                    <a:pt x="29063" y="19301"/>
                  </a:lnTo>
                  <a:cubicBezTo>
                    <a:pt x="29043" y="19957"/>
                    <a:pt x="28944" y="20633"/>
                    <a:pt x="28825" y="21310"/>
                  </a:cubicBezTo>
                  <a:cubicBezTo>
                    <a:pt x="28566" y="21449"/>
                    <a:pt x="28347" y="21608"/>
                    <a:pt x="28089" y="21727"/>
                  </a:cubicBezTo>
                  <a:cubicBezTo>
                    <a:pt x="28248" y="21230"/>
                    <a:pt x="28347" y="20713"/>
                    <a:pt x="28427" y="20196"/>
                  </a:cubicBezTo>
                  <a:cubicBezTo>
                    <a:pt x="28646" y="19917"/>
                    <a:pt x="28864" y="19619"/>
                    <a:pt x="29063" y="19301"/>
                  </a:cubicBezTo>
                  <a:close/>
                  <a:moveTo>
                    <a:pt x="18899" y="14805"/>
                  </a:moveTo>
                  <a:cubicBezTo>
                    <a:pt x="19505" y="14805"/>
                    <a:pt x="20154" y="14974"/>
                    <a:pt x="20828" y="15362"/>
                  </a:cubicBezTo>
                  <a:cubicBezTo>
                    <a:pt x="22121" y="16078"/>
                    <a:pt x="23016" y="17271"/>
                    <a:pt x="23553" y="18644"/>
                  </a:cubicBezTo>
                  <a:cubicBezTo>
                    <a:pt x="23573" y="19738"/>
                    <a:pt x="23354" y="20892"/>
                    <a:pt x="22897" y="21906"/>
                  </a:cubicBezTo>
                  <a:cubicBezTo>
                    <a:pt x="22797" y="21926"/>
                    <a:pt x="22698" y="21946"/>
                    <a:pt x="22598" y="22006"/>
                  </a:cubicBezTo>
                  <a:cubicBezTo>
                    <a:pt x="22817" y="21588"/>
                    <a:pt x="22996" y="21131"/>
                    <a:pt x="23096" y="20633"/>
                  </a:cubicBezTo>
                  <a:cubicBezTo>
                    <a:pt x="23454" y="18545"/>
                    <a:pt x="22061" y="16257"/>
                    <a:pt x="19933" y="15760"/>
                  </a:cubicBezTo>
                  <a:cubicBezTo>
                    <a:pt x="19667" y="15698"/>
                    <a:pt x="19399" y="15669"/>
                    <a:pt x="19130" y="15669"/>
                  </a:cubicBezTo>
                  <a:cubicBezTo>
                    <a:pt x="17485" y="15669"/>
                    <a:pt x="15865" y="16769"/>
                    <a:pt x="15317" y="18326"/>
                  </a:cubicBezTo>
                  <a:cubicBezTo>
                    <a:pt x="15238" y="18425"/>
                    <a:pt x="15138" y="18505"/>
                    <a:pt x="15059" y="18604"/>
                  </a:cubicBezTo>
                  <a:cubicBezTo>
                    <a:pt x="15364" y="16664"/>
                    <a:pt x="16891" y="14805"/>
                    <a:pt x="18899" y="14805"/>
                  </a:cubicBezTo>
                  <a:close/>
                  <a:moveTo>
                    <a:pt x="6207" y="20812"/>
                  </a:moveTo>
                  <a:cubicBezTo>
                    <a:pt x="6227" y="21210"/>
                    <a:pt x="6286" y="21628"/>
                    <a:pt x="6326" y="22026"/>
                  </a:cubicBezTo>
                  <a:cubicBezTo>
                    <a:pt x="6286" y="21807"/>
                    <a:pt x="6266" y="21588"/>
                    <a:pt x="6207" y="21349"/>
                  </a:cubicBezTo>
                  <a:cubicBezTo>
                    <a:pt x="6246" y="21190"/>
                    <a:pt x="6207" y="20991"/>
                    <a:pt x="6207" y="20812"/>
                  </a:cubicBezTo>
                  <a:close/>
                  <a:moveTo>
                    <a:pt x="26278" y="22006"/>
                  </a:moveTo>
                  <a:cubicBezTo>
                    <a:pt x="26179" y="22304"/>
                    <a:pt x="26060" y="22603"/>
                    <a:pt x="25920" y="22881"/>
                  </a:cubicBezTo>
                  <a:cubicBezTo>
                    <a:pt x="25781" y="22981"/>
                    <a:pt x="25642" y="23040"/>
                    <a:pt x="25483" y="23120"/>
                  </a:cubicBezTo>
                  <a:lnTo>
                    <a:pt x="25622" y="22384"/>
                  </a:lnTo>
                  <a:cubicBezTo>
                    <a:pt x="25861" y="22245"/>
                    <a:pt x="26079" y="22145"/>
                    <a:pt x="26278" y="22006"/>
                  </a:cubicBezTo>
                  <a:close/>
                  <a:moveTo>
                    <a:pt x="7937" y="21091"/>
                  </a:moveTo>
                  <a:cubicBezTo>
                    <a:pt x="7977" y="21290"/>
                    <a:pt x="8057" y="21489"/>
                    <a:pt x="8096" y="21648"/>
                  </a:cubicBezTo>
                  <a:cubicBezTo>
                    <a:pt x="8236" y="22742"/>
                    <a:pt x="8454" y="23816"/>
                    <a:pt x="8753" y="24870"/>
                  </a:cubicBezTo>
                  <a:cubicBezTo>
                    <a:pt x="8275" y="23677"/>
                    <a:pt x="8017" y="22404"/>
                    <a:pt x="7937" y="21091"/>
                  </a:cubicBezTo>
                  <a:close/>
                  <a:moveTo>
                    <a:pt x="21703" y="23796"/>
                  </a:moveTo>
                  <a:lnTo>
                    <a:pt x="21703" y="23796"/>
                  </a:lnTo>
                  <a:cubicBezTo>
                    <a:pt x="21285" y="24274"/>
                    <a:pt x="20788" y="24632"/>
                    <a:pt x="20231" y="24910"/>
                  </a:cubicBezTo>
                  <a:cubicBezTo>
                    <a:pt x="20096" y="24932"/>
                    <a:pt x="19961" y="24943"/>
                    <a:pt x="19828" y="24943"/>
                  </a:cubicBezTo>
                  <a:cubicBezTo>
                    <a:pt x="19349" y="24943"/>
                    <a:pt x="18885" y="24799"/>
                    <a:pt x="18480" y="24473"/>
                  </a:cubicBezTo>
                  <a:cubicBezTo>
                    <a:pt x="18520" y="24473"/>
                    <a:pt x="18580" y="24433"/>
                    <a:pt x="18640" y="24433"/>
                  </a:cubicBezTo>
                  <a:cubicBezTo>
                    <a:pt x="19037" y="24413"/>
                    <a:pt x="19435" y="24353"/>
                    <a:pt x="19833" y="24214"/>
                  </a:cubicBezTo>
                  <a:cubicBezTo>
                    <a:pt x="20470" y="24095"/>
                    <a:pt x="21086" y="23975"/>
                    <a:pt x="21703" y="23796"/>
                  </a:cubicBezTo>
                  <a:close/>
                  <a:moveTo>
                    <a:pt x="12976" y="25080"/>
                  </a:moveTo>
                  <a:cubicBezTo>
                    <a:pt x="13023" y="25080"/>
                    <a:pt x="13076" y="25089"/>
                    <a:pt x="13129" y="25089"/>
                  </a:cubicBezTo>
                  <a:cubicBezTo>
                    <a:pt x="13249" y="25209"/>
                    <a:pt x="13368" y="25308"/>
                    <a:pt x="13507" y="25427"/>
                  </a:cubicBezTo>
                  <a:cubicBezTo>
                    <a:pt x="13308" y="25348"/>
                    <a:pt x="13109" y="25209"/>
                    <a:pt x="12910" y="25089"/>
                  </a:cubicBezTo>
                  <a:cubicBezTo>
                    <a:pt x="12930" y="25083"/>
                    <a:pt x="12952" y="25080"/>
                    <a:pt x="12976" y="25080"/>
                  </a:cubicBezTo>
                  <a:close/>
                  <a:moveTo>
                    <a:pt x="2687" y="19676"/>
                  </a:moveTo>
                  <a:lnTo>
                    <a:pt x="2687" y="19676"/>
                  </a:lnTo>
                  <a:cubicBezTo>
                    <a:pt x="2691" y="19743"/>
                    <a:pt x="2706" y="19813"/>
                    <a:pt x="2706" y="19897"/>
                  </a:cubicBezTo>
                  <a:cubicBezTo>
                    <a:pt x="2984" y="21708"/>
                    <a:pt x="3501" y="23597"/>
                    <a:pt x="4257" y="25388"/>
                  </a:cubicBezTo>
                  <a:cubicBezTo>
                    <a:pt x="4376" y="25786"/>
                    <a:pt x="4496" y="26164"/>
                    <a:pt x="4655" y="26561"/>
                  </a:cubicBezTo>
                  <a:cubicBezTo>
                    <a:pt x="3507" y="24424"/>
                    <a:pt x="2773" y="22051"/>
                    <a:pt x="2687" y="19676"/>
                  </a:cubicBezTo>
                  <a:close/>
                  <a:moveTo>
                    <a:pt x="33400" y="12438"/>
                  </a:moveTo>
                  <a:cubicBezTo>
                    <a:pt x="34056" y="14109"/>
                    <a:pt x="34454" y="15819"/>
                    <a:pt x="34593" y="17550"/>
                  </a:cubicBezTo>
                  <a:cubicBezTo>
                    <a:pt x="34534" y="18107"/>
                    <a:pt x="34494" y="18624"/>
                    <a:pt x="34395" y="19141"/>
                  </a:cubicBezTo>
                  <a:cubicBezTo>
                    <a:pt x="33838" y="22046"/>
                    <a:pt x="32405" y="24791"/>
                    <a:pt x="30376" y="26999"/>
                  </a:cubicBezTo>
                  <a:cubicBezTo>
                    <a:pt x="30436" y="26880"/>
                    <a:pt x="30476" y="26780"/>
                    <a:pt x="30515" y="26661"/>
                  </a:cubicBezTo>
                  <a:cubicBezTo>
                    <a:pt x="30535" y="26581"/>
                    <a:pt x="30555" y="26502"/>
                    <a:pt x="30575" y="26462"/>
                  </a:cubicBezTo>
                  <a:cubicBezTo>
                    <a:pt x="31431" y="25646"/>
                    <a:pt x="32147" y="24711"/>
                    <a:pt x="32664" y="23617"/>
                  </a:cubicBezTo>
                  <a:cubicBezTo>
                    <a:pt x="33639" y="21628"/>
                    <a:pt x="33997" y="19440"/>
                    <a:pt x="33838" y="17252"/>
                  </a:cubicBezTo>
                  <a:cubicBezTo>
                    <a:pt x="34116" y="15700"/>
                    <a:pt x="33917" y="13989"/>
                    <a:pt x="33400" y="12438"/>
                  </a:cubicBezTo>
                  <a:close/>
                  <a:moveTo>
                    <a:pt x="17724" y="27337"/>
                  </a:moveTo>
                  <a:cubicBezTo>
                    <a:pt x="18003" y="27417"/>
                    <a:pt x="18281" y="27496"/>
                    <a:pt x="18580" y="27556"/>
                  </a:cubicBezTo>
                  <a:cubicBezTo>
                    <a:pt x="18131" y="27639"/>
                    <a:pt x="17675" y="27686"/>
                    <a:pt x="17228" y="27686"/>
                  </a:cubicBezTo>
                  <a:cubicBezTo>
                    <a:pt x="16923" y="27686"/>
                    <a:pt x="16623" y="27664"/>
                    <a:pt x="16332" y="27616"/>
                  </a:cubicBezTo>
                  <a:cubicBezTo>
                    <a:pt x="16312" y="27576"/>
                    <a:pt x="16252" y="27516"/>
                    <a:pt x="16213" y="27457"/>
                  </a:cubicBezTo>
                  <a:cubicBezTo>
                    <a:pt x="16471" y="27457"/>
                    <a:pt x="16770" y="27417"/>
                    <a:pt x="17048" y="27397"/>
                  </a:cubicBezTo>
                  <a:lnTo>
                    <a:pt x="17724" y="27337"/>
                  </a:lnTo>
                  <a:close/>
                  <a:moveTo>
                    <a:pt x="26676" y="26422"/>
                  </a:moveTo>
                  <a:lnTo>
                    <a:pt x="26676" y="26422"/>
                  </a:lnTo>
                  <a:cubicBezTo>
                    <a:pt x="26298" y="26979"/>
                    <a:pt x="25880" y="27516"/>
                    <a:pt x="25443" y="27994"/>
                  </a:cubicBezTo>
                  <a:cubicBezTo>
                    <a:pt x="24786" y="28332"/>
                    <a:pt x="24110" y="28610"/>
                    <a:pt x="23454" y="28869"/>
                  </a:cubicBezTo>
                  <a:cubicBezTo>
                    <a:pt x="23851" y="28551"/>
                    <a:pt x="24249" y="28193"/>
                    <a:pt x="24607" y="27815"/>
                  </a:cubicBezTo>
                  <a:cubicBezTo>
                    <a:pt x="25343" y="27397"/>
                    <a:pt x="26040" y="26959"/>
                    <a:pt x="26676" y="26422"/>
                  </a:cubicBezTo>
                  <a:close/>
                  <a:moveTo>
                    <a:pt x="11936" y="27834"/>
                  </a:moveTo>
                  <a:cubicBezTo>
                    <a:pt x="12572" y="28372"/>
                    <a:pt x="13269" y="28849"/>
                    <a:pt x="14064" y="29187"/>
                  </a:cubicBezTo>
                  <a:cubicBezTo>
                    <a:pt x="14721" y="29466"/>
                    <a:pt x="15377" y="29645"/>
                    <a:pt x="16053" y="29744"/>
                  </a:cubicBezTo>
                  <a:cubicBezTo>
                    <a:pt x="16073" y="29764"/>
                    <a:pt x="16113" y="29764"/>
                    <a:pt x="16133" y="29784"/>
                  </a:cubicBezTo>
                  <a:cubicBezTo>
                    <a:pt x="15039" y="29784"/>
                    <a:pt x="13965" y="29585"/>
                    <a:pt x="12970" y="29187"/>
                  </a:cubicBezTo>
                  <a:cubicBezTo>
                    <a:pt x="12572" y="28769"/>
                    <a:pt x="12234" y="28332"/>
                    <a:pt x="11936" y="27834"/>
                  </a:cubicBezTo>
                  <a:close/>
                  <a:moveTo>
                    <a:pt x="31232" y="28690"/>
                  </a:moveTo>
                  <a:lnTo>
                    <a:pt x="31232" y="28690"/>
                  </a:lnTo>
                  <a:cubicBezTo>
                    <a:pt x="30854" y="29167"/>
                    <a:pt x="30456" y="29645"/>
                    <a:pt x="30018" y="30082"/>
                  </a:cubicBezTo>
                  <a:cubicBezTo>
                    <a:pt x="29760" y="30222"/>
                    <a:pt x="29481" y="30361"/>
                    <a:pt x="29242" y="30460"/>
                  </a:cubicBezTo>
                  <a:cubicBezTo>
                    <a:pt x="29939" y="29943"/>
                    <a:pt x="30615" y="29346"/>
                    <a:pt x="31232" y="28690"/>
                  </a:cubicBezTo>
                  <a:close/>
                  <a:moveTo>
                    <a:pt x="27611" y="28650"/>
                  </a:moveTo>
                  <a:cubicBezTo>
                    <a:pt x="27034" y="29545"/>
                    <a:pt x="26298" y="30261"/>
                    <a:pt x="25343" y="30858"/>
                  </a:cubicBezTo>
                  <a:cubicBezTo>
                    <a:pt x="24906" y="31077"/>
                    <a:pt x="24468" y="31276"/>
                    <a:pt x="24011" y="31455"/>
                  </a:cubicBezTo>
                  <a:cubicBezTo>
                    <a:pt x="25005" y="30799"/>
                    <a:pt x="25900" y="30043"/>
                    <a:pt x="26696" y="29167"/>
                  </a:cubicBezTo>
                  <a:cubicBezTo>
                    <a:pt x="26835" y="29088"/>
                    <a:pt x="26975" y="29008"/>
                    <a:pt x="27094" y="28948"/>
                  </a:cubicBezTo>
                  <a:lnTo>
                    <a:pt x="27611" y="28650"/>
                  </a:lnTo>
                  <a:close/>
                  <a:moveTo>
                    <a:pt x="19336" y="31057"/>
                  </a:moveTo>
                  <a:cubicBezTo>
                    <a:pt x="19356" y="31057"/>
                    <a:pt x="19415" y="31057"/>
                    <a:pt x="19435" y="31077"/>
                  </a:cubicBezTo>
                  <a:cubicBezTo>
                    <a:pt x="19873" y="31137"/>
                    <a:pt x="20311" y="31137"/>
                    <a:pt x="20728" y="31137"/>
                  </a:cubicBezTo>
                  <a:cubicBezTo>
                    <a:pt x="19880" y="31420"/>
                    <a:pt x="19011" y="31572"/>
                    <a:pt x="18144" y="31572"/>
                  </a:cubicBezTo>
                  <a:cubicBezTo>
                    <a:pt x="17791" y="31572"/>
                    <a:pt x="17439" y="31547"/>
                    <a:pt x="17088" y="31495"/>
                  </a:cubicBezTo>
                  <a:cubicBezTo>
                    <a:pt x="17844" y="31435"/>
                    <a:pt x="18600" y="31276"/>
                    <a:pt x="19336" y="31057"/>
                  </a:cubicBezTo>
                  <a:close/>
                  <a:moveTo>
                    <a:pt x="24786" y="33544"/>
                  </a:moveTo>
                  <a:lnTo>
                    <a:pt x="24786" y="33544"/>
                  </a:lnTo>
                  <a:cubicBezTo>
                    <a:pt x="22927" y="34299"/>
                    <a:pt x="20898" y="34658"/>
                    <a:pt x="18846" y="34658"/>
                  </a:cubicBezTo>
                  <a:cubicBezTo>
                    <a:pt x="18790" y="34658"/>
                    <a:pt x="18735" y="34658"/>
                    <a:pt x="18679" y="34658"/>
                  </a:cubicBezTo>
                  <a:cubicBezTo>
                    <a:pt x="20012" y="34518"/>
                    <a:pt x="21365" y="34240"/>
                    <a:pt x="22678" y="33862"/>
                  </a:cubicBezTo>
                  <a:cubicBezTo>
                    <a:pt x="22936" y="33842"/>
                    <a:pt x="23215" y="33802"/>
                    <a:pt x="23473" y="33763"/>
                  </a:cubicBezTo>
                  <a:cubicBezTo>
                    <a:pt x="23911" y="33723"/>
                    <a:pt x="24369" y="33643"/>
                    <a:pt x="24786" y="33544"/>
                  </a:cubicBezTo>
                  <a:close/>
                  <a:moveTo>
                    <a:pt x="35051" y="28153"/>
                  </a:moveTo>
                  <a:lnTo>
                    <a:pt x="35051" y="28153"/>
                  </a:lnTo>
                  <a:cubicBezTo>
                    <a:pt x="33161" y="30818"/>
                    <a:pt x="30476" y="32867"/>
                    <a:pt x="27591" y="34419"/>
                  </a:cubicBezTo>
                  <a:cubicBezTo>
                    <a:pt x="25562" y="35513"/>
                    <a:pt x="23314" y="36468"/>
                    <a:pt x="21007" y="36786"/>
                  </a:cubicBezTo>
                  <a:cubicBezTo>
                    <a:pt x="20569" y="36839"/>
                    <a:pt x="20130" y="36865"/>
                    <a:pt x="19690" y="36865"/>
                  </a:cubicBezTo>
                  <a:cubicBezTo>
                    <a:pt x="18151" y="36865"/>
                    <a:pt x="16613" y="36552"/>
                    <a:pt x="15158" y="36010"/>
                  </a:cubicBezTo>
                  <a:lnTo>
                    <a:pt x="15158" y="36010"/>
                  </a:lnTo>
                  <a:cubicBezTo>
                    <a:pt x="16392" y="36276"/>
                    <a:pt x="17660" y="36408"/>
                    <a:pt x="18923" y="36408"/>
                  </a:cubicBezTo>
                  <a:cubicBezTo>
                    <a:pt x="19555" y="36408"/>
                    <a:pt x="20185" y="36375"/>
                    <a:pt x="20808" y="36309"/>
                  </a:cubicBezTo>
                  <a:cubicBezTo>
                    <a:pt x="24846" y="35871"/>
                    <a:pt x="28347" y="34041"/>
                    <a:pt x="31033" y="31395"/>
                  </a:cubicBezTo>
                  <a:cubicBezTo>
                    <a:pt x="32545" y="30560"/>
                    <a:pt x="33937" y="29486"/>
                    <a:pt x="35051" y="28153"/>
                  </a:cubicBezTo>
                  <a:close/>
                  <a:moveTo>
                    <a:pt x="18024" y="0"/>
                  </a:moveTo>
                  <a:cubicBezTo>
                    <a:pt x="16066" y="0"/>
                    <a:pt x="14123" y="289"/>
                    <a:pt x="12294" y="1039"/>
                  </a:cubicBezTo>
                  <a:cubicBezTo>
                    <a:pt x="10125" y="1954"/>
                    <a:pt x="8156" y="3406"/>
                    <a:pt x="6604" y="5197"/>
                  </a:cubicBezTo>
                  <a:cubicBezTo>
                    <a:pt x="5172" y="6887"/>
                    <a:pt x="4098" y="8797"/>
                    <a:pt x="3422" y="10846"/>
                  </a:cubicBezTo>
                  <a:cubicBezTo>
                    <a:pt x="2885" y="11781"/>
                    <a:pt x="2407" y="12736"/>
                    <a:pt x="2009" y="13731"/>
                  </a:cubicBezTo>
                  <a:cubicBezTo>
                    <a:pt x="0" y="18644"/>
                    <a:pt x="1035" y="24075"/>
                    <a:pt x="3780" y="28491"/>
                  </a:cubicBezTo>
                  <a:cubicBezTo>
                    <a:pt x="6525" y="32947"/>
                    <a:pt x="11041" y="36806"/>
                    <a:pt x="16153" y="38139"/>
                  </a:cubicBezTo>
                  <a:cubicBezTo>
                    <a:pt x="17268" y="38436"/>
                    <a:pt x="18390" y="38572"/>
                    <a:pt x="19508" y="38572"/>
                  </a:cubicBezTo>
                  <a:cubicBezTo>
                    <a:pt x="23777" y="38572"/>
                    <a:pt x="27978" y="36600"/>
                    <a:pt x="31431" y="34140"/>
                  </a:cubicBezTo>
                  <a:cubicBezTo>
                    <a:pt x="35648" y="31137"/>
                    <a:pt x="38791" y="26880"/>
                    <a:pt x="39388" y="21628"/>
                  </a:cubicBezTo>
                  <a:cubicBezTo>
                    <a:pt x="39984" y="16416"/>
                    <a:pt x="38890" y="10289"/>
                    <a:pt x="35369" y="6191"/>
                  </a:cubicBezTo>
                  <a:cubicBezTo>
                    <a:pt x="31868" y="2093"/>
                    <a:pt x="26159" y="820"/>
                    <a:pt x="21027" y="203"/>
                  </a:cubicBezTo>
                  <a:cubicBezTo>
                    <a:pt x="20030" y="76"/>
                    <a:pt x="19025" y="0"/>
                    <a:pt x="180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19"/>
            <p:cNvSpPr/>
            <p:nvPr/>
          </p:nvSpPr>
          <p:spPr>
            <a:xfrm>
              <a:off x="5930352" y="3911978"/>
              <a:ext cx="404948" cy="390638"/>
            </a:xfrm>
            <a:custGeom>
              <a:rect b="b" l="l" r="r" t="t"/>
              <a:pathLst>
                <a:path extrusionOk="0" h="38572" w="39985">
                  <a:moveTo>
                    <a:pt x="22439" y="2730"/>
                  </a:moveTo>
                  <a:cubicBezTo>
                    <a:pt x="22976" y="2889"/>
                    <a:pt x="23493" y="3048"/>
                    <a:pt x="24011" y="3247"/>
                  </a:cubicBezTo>
                  <a:cubicBezTo>
                    <a:pt x="23851" y="3247"/>
                    <a:pt x="23653" y="3227"/>
                    <a:pt x="23414" y="3227"/>
                  </a:cubicBezTo>
                  <a:cubicBezTo>
                    <a:pt x="23096" y="3048"/>
                    <a:pt x="22777" y="2889"/>
                    <a:pt x="22439" y="2730"/>
                  </a:cubicBezTo>
                  <a:close/>
                  <a:moveTo>
                    <a:pt x="21484" y="5415"/>
                  </a:moveTo>
                  <a:cubicBezTo>
                    <a:pt x="21066" y="5435"/>
                    <a:pt x="20629" y="5495"/>
                    <a:pt x="20211" y="5575"/>
                  </a:cubicBezTo>
                  <a:cubicBezTo>
                    <a:pt x="20131" y="5535"/>
                    <a:pt x="20092" y="5535"/>
                    <a:pt x="20012" y="5515"/>
                  </a:cubicBezTo>
                  <a:cubicBezTo>
                    <a:pt x="20490" y="5475"/>
                    <a:pt x="20967" y="5415"/>
                    <a:pt x="21425" y="5415"/>
                  </a:cubicBezTo>
                  <a:close/>
                  <a:moveTo>
                    <a:pt x="28705" y="3725"/>
                  </a:moveTo>
                  <a:cubicBezTo>
                    <a:pt x="30814" y="4540"/>
                    <a:pt x="32545" y="5773"/>
                    <a:pt x="33917" y="7305"/>
                  </a:cubicBezTo>
                  <a:cubicBezTo>
                    <a:pt x="32863" y="6390"/>
                    <a:pt x="31649" y="5634"/>
                    <a:pt x="30336" y="5077"/>
                  </a:cubicBezTo>
                  <a:cubicBezTo>
                    <a:pt x="29819" y="4600"/>
                    <a:pt x="29262" y="4142"/>
                    <a:pt x="28685" y="3725"/>
                  </a:cubicBezTo>
                  <a:close/>
                  <a:moveTo>
                    <a:pt x="27333" y="5873"/>
                  </a:moveTo>
                  <a:cubicBezTo>
                    <a:pt x="27631" y="5933"/>
                    <a:pt x="27890" y="5992"/>
                    <a:pt x="28188" y="6092"/>
                  </a:cubicBezTo>
                  <a:cubicBezTo>
                    <a:pt x="28765" y="6370"/>
                    <a:pt x="29322" y="6689"/>
                    <a:pt x="29839" y="7086"/>
                  </a:cubicBezTo>
                  <a:cubicBezTo>
                    <a:pt x="30376" y="7604"/>
                    <a:pt x="30874" y="8200"/>
                    <a:pt x="31351" y="8817"/>
                  </a:cubicBezTo>
                  <a:cubicBezTo>
                    <a:pt x="30874" y="8260"/>
                    <a:pt x="30336" y="7763"/>
                    <a:pt x="29760" y="7325"/>
                  </a:cubicBezTo>
                  <a:cubicBezTo>
                    <a:pt x="29123" y="6887"/>
                    <a:pt x="28467" y="6509"/>
                    <a:pt x="27770" y="6231"/>
                  </a:cubicBezTo>
                  <a:lnTo>
                    <a:pt x="27333" y="5873"/>
                  </a:lnTo>
                  <a:close/>
                  <a:moveTo>
                    <a:pt x="9350" y="6868"/>
                  </a:moveTo>
                  <a:lnTo>
                    <a:pt x="9350" y="6868"/>
                  </a:lnTo>
                  <a:cubicBezTo>
                    <a:pt x="8952" y="7305"/>
                    <a:pt x="8594" y="7783"/>
                    <a:pt x="8295" y="8280"/>
                  </a:cubicBezTo>
                  <a:cubicBezTo>
                    <a:pt x="8156" y="8459"/>
                    <a:pt x="7977" y="8658"/>
                    <a:pt x="7818" y="8817"/>
                  </a:cubicBezTo>
                  <a:cubicBezTo>
                    <a:pt x="7559" y="9076"/>
                    <a:pt x="7301" y="9314"/>
                    <a:pt x="7062" y="9593"/>
                  </a:cubicBezTo>
                  <a:cubicBezTo>
                    <a:pt x="7659" y="8578"/>
                    <a:pt x="8435" y="7663"/>
                    <a:pt x="9350" y="6868"/>
                  </a:cubicBezTo>
                  <a:close/>
                  <a:moveTo>
                    <a:pt x="16337" y="9570"/>
                  </a:moveTo>
                  <a:cubicBezTo>
                    <a:pt x="16999" y="9570"/>
                    <a:pt x="17602" y="9669"/>
                    <a:pt x="18222" y="9851"/>
                  </a:cubicBezTo>
                  <a:cubicBezTo>
                    <a:pt x="17923" y="9792"/>
                    <a:pt x="17645" y="9752"/>
                    <a:pt x="17347" y="9692"/>
                  </a:cubicBezTo>
                  <a:cubicBezTo>
                    <a:pt x="16829" y="9613"/>
                    <a:pt x="16292" y="9593"/>
                    <a:pt x="15735" y="9593"/>
                  </a:cubicBezTo>
                  <a:cubicBezTo>
                    <a:pt x="15894" y="9573"/>
                    <a:pt x="16034" y="9573"/>
                    <a:pt x="16153" y="9573"/>
                  </a:cubicBezTo>
                  <a:cubicBezTo>
                    <a:pt x="16215" y="9571"/>
                    <a:pt x="16276" y="9570"/>
                    <a:pt x="16337" y="9570"/>
                  </a:cubicBezTo>
                  <a:close/>
                  <a:moveTo>
                    <a:pt x="27664" y="9951"/>
                  </a:moveTo>
                  <a:cubicBezTo>
                    <a:pt x="27683" y="9967"/>
                    <a:pt x="27707" y="9979"/>
                    <a:pt x="27731" y="9991"/>
                  </a:cubicBezTo>
                  <a:cubicBezTo>
                    <a:pt x="28486" y="10568"/>
                    <a:pt x="28924" y="11284"/>
                    <a:pt x="29123" y="12079"/>
                  </a:cubicBezTo>
                  <a:cubicBezTo>
                    <a:pt x="28694" y="11319"/>
                    <a:pt x="28208" y="10616"/>
                    <a:pt x="27664" y="9951"/>
                  </a:cubicBezTo>
                  <a:close/>
                  <a:moveTo>
                    <a:pt x="17595" y="12792"/>
                  </a:moveTo>
                  <a:cubicBezTo>
                    <a:pt x="18221" y="12792"/>
                    <a:pt x="18875" y="12927"/>
                    <a:pt x="19515" y="13174"/>
                  </a:cubicBezTo>
                  <a:cubicBezTo>
                    <a:pt x="19289" y="13143"/>
                    <a:pt x="19062" y="13127"/>
                    <a:pt x="18835" y="13127"/>
                  </a:cubicBezTo>
                  <a:cubicBezTo>
                    <a:pt x="17743" y="13127"/>
                    <a:pt x="16651" y="13487"/>
                    <a:pt x="15695" y="14228"/>
                  </a:cubicBezTo>
                  <a:cubicBezTo>
                    <a:pt x="14800" y="14924"/>
                    <a:pt x="14104" y="15859"/>
                    <a:pt x="13706" y="16933"/>
                  </a:cubicBezTo>
                  <a:cubicBezTo>
                    <a:pt x="13806" y="16217"/>
                    <a:pt x="14024" y="15481"/>
                    <a:pt x="14343" y="14845"/>
                  </a:cubicBezTo>
                  <a:cubicBezTo>
                    <a:pt x="15034" y="13407"/>
                    <a:pt x="16253" y="12792"/>
                    <a:pt x="17595" y="12792"/>
                  </a:cubicBezTo>
                  <a:close/>
                  <a:moveTo>
                    <a:pt x="22101" y="8280"/>
                  </a:moveTo>
                  <a:cubicBezTo>
                    <a:pt x="22300" y="8280"/>
                    <a:pt x="22479" y="8300"/>
                    <a:pt x="22678" y="8320"/>
                  </a:cubicBezTo>
                  <a:cubicBezTo>
                    <a:pt x="25682" y="9812"/>
                    <a:pt x="27890" y="12497"/>
                    <a:pt x="28745" y="15919"/>
                  </a:cubicBezTo>
                  <a:cubicBezTo>
                    <a:pt x="28765" y="16018"/>
                    <a:pt x="28785" y="16118"/>
                    <a:pt x="28825" y="16197"/>
                  </a:cubicBezTo>
                  <a:cubicBezTo>
                    <a:pt x="28785" y="16217"/>
                    <a:pt x="28785" y="16237"/>
                    <a:pt x="28785" y="16257"/>
                  </a:cubicBezTo>
                  <a:cubicBezTo>
                    <a:pt x="28685" y="16575"/>
                    <a:pt x="28586" y="16913"/>
                    <a:pt x="28467" y="17212"/>
                  </a:cubicBezTo>
                  <a:cubicBezTo>
                    <a:pt x="28268" y="15441"/>
                    <a:pt x="27651" y="13731"/>
                    <a:pt x="26557" y="12159"/>
                  </a:cubicBezTo>
                  <a:cubicBezTo>
                    <a:pt x="25443" y="10548"/>
                    <a:pt x="23871" y="9195"/>
                    <a:pt x="22101" y="8280"/>
                  </a:cubicBezTo>
                  <a:close/>
                  <a:moveTo>
                    <a:pt x="36125" y="14586"/>
                  </a:moveTo>
                  <a:cubicBezTo>
                    <a:pt x="36483" y="16237"/>
                    <a:pt x="36543" y="17968"/>
                    <a:pt x="36384" y="19639"/>
                  </a:cubicBezTo>
                  <a:cubicBezTo>
                    <a:pt x="36424" y="18704"/>
                    <a:pt x="36404" y="17749"/>
                    <a:pt x="36304" y="16814"/>
                  </a:cubicBezTo>
                  <a:cubicBezTo>
                    <a:pt x="36304" y="16058"/>
                    <a:pt x="36225" y="15322"/>
                    <a:pt x="36125" y="14586"/>
                  </a:cubicBezTo>
                  <a:close/>
                  <a:moveTo>
                    <a:pt x="22499" y="10488"/>
                  </a:moveTo>
                  <a:lnTo>
                    <a:pt x="22499" y="10488"/>
                  </a:lnTo>
                  <a:cubicBezTo>
                    <a:pt x="24747" y="12040"/>
                    <a:pt x="26358" y="14467"/>
                    <a:pt x="26756" y="17152"/>
                  </a:cubicBezTo>
                  <a:cubicBezTo>
                    <a:pt x="26895" y="18007"/>
                    <a:pt x="26935" y="18863"/>
                    <a:pt x="26796" y="19718"/>
                  </a:cubicBezTo>
                  <a:cubicBezTo>
                    <a:pt x="26557" y="19937"/>
                    <a:pt x="26298" y="20156"/>
                    <a:pt x="26040" y="20355"/>
                  </a:cubicBezTo>
                  <a:cubicBezTo>
                    <a:pt x="26477" y="16814"/>
                    <a:pt x="25164" y="12975"/>
                    <a:pt x="22558" y="10548"/>
                  </a:cubicBezTo>
                  <a:lnTo>
                    <a:pt x="22499" y="10488"/>
                  </a:lnTo>
                  <a:close/>
                  <a:moveTo>
                    <a:pt x="17789" y="18785"/>
                  </a:moveTo>
                  <a:cubicBezTo>
                    <a:pt x="18768" y="18785"/>
                    <a:pt x="19370" y="20093"/>
                    <a:pt x="18401" y="20633"/>
                  </a:cubicBezTo>
                  <a:cubicBezTo>
                    <a:pt x="18401" y="20633"/>
                    <a:pt x="18381" y="20633"/>
                    <a:pt x="18381" y="20653"/>
                  </a:cubicBezTo>
                  <a:cubicBezTo>
                    <a:pt x="18231" y="20525"/>
                    <a:pt x="18029" y="20448"/>
                    <a:pt x="17829" y="20448"/>
                  </a:cubicBezTo>
                  <a:cubicBezTo>
                    <a:pt x="17656" y="20448"/>
                    <a:pt x="17484" y="20505"/>
                    <a:pt x="17347" y="20633"/>
                  </a:cubicBezTo>
                  <a:cubicBezTo>
                    <a:pt x="17307" y="20594"/>
                    <a:pt x="17247" y="20554"/>
                    <a:pt x="17207" y="20514"/>
                  </a:cubicBezTo>
                  <a:cubicBezTo>
                    <a:pt x="17227" y="19997"/>
                    <a:pt x="17347" y="19340"/>
                    <a:pt x="17585" y="18803"/>
                  </a:cubicBezTo>
                  <a:cubicBezTo>
                    <a:pt x="17654" y="18791"/>
                    <a:pt x="17722" y="18785"/>
                    <a:pt x="17789" y="18785"/>
                  </a:cubicBezTo>
                  <a:close/>
                  <a:moveTo>
                    <a:pt x="15656" y="11284"/>
                  </a:moveTo>
                  <a:lnTo>
                    <a:pt x="15656" y="11284"/>
                  </a:lnTo>
                  <a:cubicBezTo>
                    <a:pt x="13567" y="12040"/>
                    <a:pt x="12453" y="14228"/>
                    <a:pt x="12055" y="16317"/>
                  </a:cubicBezTo>
                  <a:cubicBezTo>
                    <a:pt x="11757" y="18007"/>
                    <a:pt x="11856" y="19738"/>
                    <a:pt x="12373" y="21389"/>
                  </a:cubicBezTo>
                  <a:cubicBezTo>
                    <a:pt x="11956" y="20613"/>
                    <a:pt x="11617" y="19798"/>
                    <a:pt x="11359" y="18962"/>
                  </a:cubicBezTo>
                  <a:cubicBezTo>
                    <a:pt x="11359" y="18923"/>
                    <a:pt x="11359" y="18863"/>
                    <a:pt x="11379" y="18823"/>
                  </a:cubicBezTo>
                  <a:cubicBezTo>
                    <a:pt x="11478" y="17630"/>
                    <a:pt x="11617" y="16436"/>
                    <a:pt x="11777" y="15242"/>
                  </a:cubicBezTo>
                  <a:cubicBezTo>
                    <a:pt x="11956" y="14069"/>
                    <a:pt x="12075" y="12736"/>
                    <a:pt x="13149" y="12000"/>
                  </a:cubicBezTo>
                  <a:cubicBezTo>
                    <a:pt x="13865" y="11542"/>
                    <a:pt x="14741" y="11304"/>
                    <a:pt x="15656" y="11284"/>
                  </a:cubicBezTo>
                  <a:close/>
                  <a:moveTo>
                    <a:pt x="29063" y="19301"/>
                  </a:moveTo>
                  <a:lnTo>
                    <a:pt x="29063" y="19301"/>
                  </a:lnTo>
                  <a:cubicBezTo>
                    <a:pt x="29043" y="19957"/>
                    <a:pt x="28944" y="20633"/>
                    <a:pt x="28825" y="21310"/>
                  </a:cubicBezTo>
                  <a:cubicBezTo>
                    <a:pt x="28566" y="21449"/>
                    <a:pt x="28347" y="21608"/>
                    <a:pt x="28089" y="21727"/>
                  </a:cubicBezTo>
                  <a:cubicBezTo>
                    <a:pt x="28248" y="21230"/>
                    <a:pt x="28347" y="20713"/>
                    <a:pt x="28427" y="20196"/>
                  </a:cubicBezTo>
                  <a:cubicBezTo>
                    <a:pt x="28646" y="19917"/>
                    <a:pt x="28864" y="19619"/>
                    <a:pt x="29063" y="19301"/>
                  </a:cubicBezTo>
                  <a:close/>
                  <a:moveTo>
                    <a:pt x="18899" y="14805"/>
                  </a:moveTo>
                  <a:cubicBezTo>
                    <a:pt x="19505" y="14805"/>
                    <a:pt x="20154" y="14974"/>
                    <a:pt x="20828" y="15362"/>
                  </a:cubicBezTo>
                  <a:cubicBezTo>
                    <a:pt x="22121" y="16078"/>
                    <a:pt x="23016" y="17271"/>
                    <a:pt x="23553" y="18644"/>
                  </a:cubicBezTo>
                  <a:cubicBezTo>
                    <a:pt x="23573" y="19738"/>
                    <a:pt x="23354" y="20892"/>
                    <a:pt x="22897" y="21906"/>
                  </a:cubicBezTo>
                  <a:cubicBezTo>
                    <a:pt x="22797" y="21926"/>
                    <a:pt x="22698" y="21946"/>
                    <a:pt x="22598" y="22006"/>
                  </a:cubicBezTo>
                  <a:cubicBezTo>
                    <a:pt x="22817" y="21588"/>
                    <a:pt x="22996" y="21131"/>
                    <a:pt x="23096" y="20633"/>
                  </a:cubicBezTo>
                  <a:cubicBezTo>
                    <a:pt x="23454" y="18545"/>
                    <a:pt x="22061" y="16257"/>
                    <a:pt x="19933" y="15760"/>
                  </a:cubicBezTo>
                  <a:cubicBezTo>
                    <a:pt x="19667" y="15698"/>
                    <a:pt x="19399" y="15669"/>
                    <a:pt x="19130" y="15669"/>
                  </a:cubicBezTo>
                  <a:cubicBezTo>
                    <a:pt x="17485" y="15669"/>
                    <a:pt x="15865" y="16769"/>
                    <a:pt x="15317" y="18326"/>
                  </a:cubicBezTo>
                  <a:cubicBezTo>
                    <a:pt x="15238" y="18425"/>
                    <a:pt x="15138" y="18505"/>
                    <a:pt x="15059" y="18604"/>
                  </a:cubicBezTo>
                  <a:cubicBezTo>
                    <a:pt x="15364" y="16664"/>
                    <a:pt x="16891" y="14805"/>
                    <a:pt x="18899" y="14805"/>
                  </a:cubicBezTo>
                  <a:close/>
                  <a:moveTo>
                    <a:pt x="6207" y="20812"/>
                  </a:moveTo>
                  <a:cubicBezTo>
                    <a:pt x="6227" y="21210"/>
                    <a:pt x="6286" y="21628"/>
                    <a:pt x="6326" y="22026"/>
                  </a:cubicBezTo>
                  <a:cubicBezTo>
                    <a:pt x="6286" y="21807"/>
                    <a:pt x="6266" y="21588"/>
                    <a:pt x="6207" y="21349"/>
                  </a:cubicBezTo>
                  <a:cubicBezTo>
                    <a:pt x="6246" y="21190"/>
                    <a:pt x="6207" y="20991"/>
                    <a:pt x="6207" y="20812"/>
                  </a:cubicBezTo>
                  <a:close/>
                  <a:moveTo>
                    <a:pt x="26278" y="22006"/>
                  </a:moveTo>
                  <a:cubicBezTo>
                    <a:pt x="26179" y="22304"/>
                    <a:pt x="26060" y="22603"/>
                    <a:pt x="25920" y="22881"/>
                  </a:cubicBezTo>
                  <a:cubicBezTo>
                    <a:pt x="25781" y="22981"/>
                    <a:pt x="25642" y="23040"/>
                    <a:pt x="25483" y="23120"/>
                  </a:cubicBezTo>
                  <a:lnTo>
                    <a:pt x="25622" y="22384"/>
                  </a:lnTo>
                  <a:cubicBezTo>
                    <a:pt x="25861" y="22245"/>
                    <a:pt x="26079" y="22145"/>
                    <a:pt x="26278" y="22006"/>
                  </a:cubicBezTo>
                  <a:close/>
                  <a:moveTo>
                    <a:pt x="7937" y="21091"/>
                  </a:moveTo>
                  <a:cubicBezTo>
                    <a:pt x="7977" y="21290"/>
                    <a:pt x="8057" y="21489"/>
                    <a:pt x="8096" y="21648"/>
                  </a:cubicBezTo>
                  <a:cubicBezTo>
                    <a:pt x="8236" y="22742"/>
                    <a:pt x="8454" y="23816"/>
                    <a:pt x="8753" y="24870"/>
                  </a:cubicBezTo>
                  <a:cubicBezTo>
                    <a:pt x="8275" y="23677"/>
                    <a:pt x="8017" y="22404"/>
                    <a:pt x="7937" y="21091"/>
                  </a:cubicBezTo>
                  <a:close/>
                  <a:moveTo>
                    <a:pt x="21703" y="23796"/>
                  </a:moveTo>
                  <a:lnTo>
                    <a:pt x="21703" y="23796"/>
                  </a:lnTo>
                  <a:cubicBezTo>
                    <a:pt x="21285" y="24274"/>
                    <a:pt x="20788" y="24632"/>
                    <a:pt x="20231" y="24910"/>
                  </a:cubicBezTo>
                  <a:cubicBezTo>
                    <a:pt x="20096" y="24932"/>
                    <a:pt x="19961" y="24943"/>
                    <a:pt x="19828" y="24943"/>
                  </a:cubicBezTo>
                  <a:cubicBezTo>
                    <a:pt x="19349" y="24943"/>
                    <a:pt x="18885" y="24799"/>
                    <a:pt x="18480" y="24473"/>
                  </a:cubicBezTo>
                  <a:cubicBezTo>
                    <a:pt x="18520" y="24473"/>
                    <a:pt x="18580" y="24433"/>
                    <a:pt x="18640" y="24433"/>
                  </a:cubicBezTo>
                  <a:cubicBezTo>
                    <a:pt x="19037" y="24413"/>
                    <a:pt x="19435" y="24353"/>
                    <a:pt x="19833" y="24214"/>
                  </a:cubicBezTo>
                  <a:cubicBezTo>
                    <a:pt x="20470" y="24095"/>
                    <a:pt x="21086" y="23975"/>
                    <a:pt x="21703" y="23796"/>
                  </a:cubicBezTo>
                  <a:close/>
                  <a:moveTo>
                    <a:pt x="12976" y="25080"/>
                  </a:moveTo>
                  <a:cubicBezTo>
                    <a:pt x="13023" y="25080"/>
                    <a:pt x="13076" y="25089"/>
                    <a:pt x="13129" y="25089"/>
                  </a:cubicBezTo>
                  <a:cubicBezTo>
                    <a:pt x="13249" y="25209"/>
                    <a:pt x="13368" y="25308"/>
                    <a:pt x="13507" y="25427"/>
                  </a:cubicBezTo>
                  <a:cubicBezTo>
                    <a:pt x="13308" y="25348"/>
                    <a:pt x="13109" y="25209"/>
                    <a:pt x="12910" y="25089"/>
                  </a:cubicBezTo>
                  <a:cubicBezTo>
                    <a:pt x="12930" y="25083"/>
                    <a:pt x="12952" y="25080"/>
                    <a:pt x="12976" y="25080"/>
                  </a:cubicBezTo>
                  <a:close/>
                  <a:moveTo>
                    <a:pt x="2687" y="19676"/>
                  </a:moveTo>
                  <a:lnTo>
                    <a:pt x="2687" y="19676"/>
                  </a:lnTo>
                  <a:cubicBezTo>
                    <a:pt x="2691" y="19743"/>
                    <a:pt x="2706" y="19813"/>
                    <a:pt x="2706" y="19897"/>
                  </a:cubicBezTo>
                  <a:cubicBezTo>
                    <a:pt x="2984" y="21708"/>
                    <a:pt x="3501" y="23597"/>
                    <a:pt x="4257" y="25388"/>
                  </a:cubicBezTo>
                  <a:cubicBezTo>
                    <a:pt x="4376" y="25786"/>
                    <a:pt x="4496" y="26164"/>
                    <a:pt x="4655" y="26561"/>
                  </a:cubicBezTo>
                  <a:cubicBezTo>
                    <a:pt x="3507" y="24424"/>
                    <a:pt x="2773" y="22051"/>
                    <a:pt x="2687" y="19676"/>
                  </a:cubicBezTo>
                  <a:close/>
                  <a:moveTo>
                    <a:pt x="33400" y="12438"/>
                  </a:moveTo>
                  <a:cubicBezTo>
                    <a:pt x="34056" y="14109"/>
                    <a:pt x="34454" y="15819"/>
                    <a:pt x="34593" y="17550"/>
                  </a:cubicBezTo>
                  <a:cubicBezTo>
                    <a:pt x="34534" y="18107"/>
                    <a:pt x="34494" y="18624"/>
                    <a:pt x="34395" y="19141"/>
                  </a:cubicBezTo>
                  <a:cubicBezTo>
                    <a:pt x="33838" y="22046"/>
                    <a:pt x="32405" y="24791"/>
                    <a:pt x="30376" y="26999"/>
                  </a:cubicBezTo>
                  <a:cubicBezTo>
                    <a:pt x="30436" y="26880"/>
                    <a:pt x="30476" y="26780"/>
                    <a:pt x="30515" y="26661"/>
                  </a:cubicBezTo>
                  <a:cubicBezTo>
                    <a:pt x="30535" y="26581"/>
                    <a:pt x="30555" y="26502"/>
                    <a:pt x="30575" y="26462"/>
                  </a:cubicBezTo>
                  <a:cubicBezTo>
                    <a:pt x="31431" y="25646"/>
                    <a:pt x="32147" y="24711"/>
                    <a:pt x="32664" y="23617"/>
                  </a:cubicBezTo>
                  <a:cubicBezTo>
                    <a:pt x="33639" y="21628"/>
                    <a:pt x="33997" y="19440"/>
                    <a:pt x="33838" y="17252"/>
                  </a:cubicBezTo>
                  <a:cubicBezTo>
                    <a:pt x="34116" y="15700"/>
                    <a:pt x="33917" y="13989"/>
                    <a:pt x="33400" y="12438"/>
                  </a:cubicBezTo>
                  <a:close/>
                  <a:moveTo>
                    <a:pt x="17724" y="27337"/>
                  </a:moveTo>
                  <a:cubicBezTo>
                    <a:pt x="18003" y="27417"/>
                    <a:pt x="18281" y="27496"/>
                    <a:pt x="18580" y="27556"/>
                  </a:cubicBezTo>
                  <a:cubicBezTo>
                    <a:pt x="18131" y="27639"/>
                    <a:pt x="17675" y="27686"/>
                    <a:pt x="17228" y="27686"/>
                  </a:cubicBezTo>
                  <a:cubicBezTo>
                    <a:pt x="16923" y="27686"/>
                    <a:pt x="16623" y="27664"/>
                    <a:pt x="16332" y="27616"/>
                  </a:cubicBezTo>
                  <a:cubicBezTo>
                    <a:pt x="16312" y="27576"/>
                    <a:pt x="16252" y="27516"/>
                    <a:pt x="16213" y="27457"/>
                  </a:cubicBezTo>
                  <a:cubicBezTo>
                    <a:pt x="16471" y="27457"/>
                    <a:pt x="16770" y="27417"/>
                    <a:pt x="17048" y="27397"/>
                  </a:cubicBezTo>
                  <a:lnTo>
                    <a:pt x="17724" y="27337"/>
                  </a:lnTo>
                  <a:close/>
                  <a:moveTo>
                    <a:pt x="26676" y="26422"/>
                  </a:moveTo>
                  <a:lnTo>
                    <a:pt x="26676" y="26422"/>
                  </a:lnTo>
                  <a:cubicBezTo>
                    <a:pt x="26298" y="26979"/>
                    <a:pt x="25880" y="27516"/>
                    <a:pt x="25443" y="27994"/>
                  </a:cubicBezTo>
                  <a:cubicBezTo>
                    <a:pt x="24786" y="28332"/>
                    <a:pt x="24110" y="28610"/>
                    <a:pt x="23454" y="28869"/>
                  </a:cubicBezTo>
                  <a:cubicBezTo>
                    <a:pt x="23851" y="28551"/>
                    <a:pt x="24249" y="28193"/>
                    <a:pt x="24607" y="27815"/>
                  </a:cubicBezTo>
                  <a:cubicBezTo>
                    <a:pt x="25343" y="27397"/>
                    <a:pt x="26040" y="26959"/>
                    <a:pt x="26676" y="26422"/>
                  </a:cubicBezTo>
                  <a:close/>
                  <a:moveTo>
                    <a:pt x="11936" y="27834"/>
                  </a:moveTo>
                  <a:cubicBezTo>
                    <a:pt x="12572" y="28372"/>
                    <a:pt x="13269" y="28849"/>
                    <a:pt x="14064" y="29187"/>
                  </a:cubicBezTo>
                  <a:cubicBezTo>
                    <a:pt x="14721" y="29466"/>
                    <a:pt x="15377" y="29645"/>
                    <a:pt x="16053" y="29744"/>
                  </a:cubicBezTo>
                  <a:cubicBezTo>
                    <a:pt x="16073" y="29764"/>
                    <a:pt x="16113" y="29764"/>
                    <a:pt x="16133" y="29784"/>
                  </a:cubicBezTo>
                  <a:cubicBezTo>
                    <a:pt x="15039" y="29784"/>
                    <a:pt x="13965" y="29585"/>
                    <a:pt x="12970" y="29187"/>
                  </a:cubicBezTo>
                  <a:cubicBezTo>
                    <a:pt x="12572" y="28769"/>
                    <a:pt x="12234" y="28332"/>
                    <a:pt x="11936" y="27834"/>
                  </a:cubicBezTo>
                  <a:close/>
                  <a:moveTo>
                    <a:pt x="31232" y="28690"/>
                  </a:moveTo>
                  <a:lnTo>
                    <a:pt x="31232" y="28690"/>
                  </a:lnTo>
                  <a:cubicBezTo>
                    <a:pt x="30854" y="29167"/>
                    <a:pt x="30456" y="29645"/>
                    <a:pt x="30018" y="30082"/>
                  </a:cubicBezTo>
                  <a:cubicBezTo>
                    <a:pt x="29760" y="30222"/>
                    <a:pt x="29481" y="30361"/>
                    <a:pt x="29242" y="30460"/>
                  </a:cubicBezTo>
                  <a:cubicBezTo>
                    <a:pt x="29939" y="29943"/>
                    <a:pt x="30615" y="29346"/>
                    <a:pt x="31232" y="28690"/>
                  </a:cubicBezTo>
                  <a:close/>
                  <a:moveTo>
                    <a:pt x="27611" y="28650"/>
                  </a:moveTo>
                  <a:cubicBezTo>
                    <a:pt x="27034" y="29545"/>
                    <a:pt x="26298" y="30261"/>
                    <a:pt x="25343" y="30858"/>
                  </a:cubicBezTo>
                  <a:cubicBezTo>
                    <a:pt x="24906" y="31077"/>
                    <a:pt x="24468" y="31276"/>
                    <a:pt x="24011" y="31455"/>
                  </a:cubicBezTo>
                  <a:cubicBezTo>
                    <a:pt x="25005" y="30799"/>
                    <a:pt x="25900" y="30043"/>
                    <a:pt x="26696" y="29167"/>
                  </a:cubicBezTo>
                  <a:cubicBezTo>
                    <a:pt x="26835" y="29088"/>
                    <a:pt x="26975" y="29008"/>
                    <a:pt x="27094" y="28948"/>
                  </a:cubicBezTo>
                  <a:lnTo>
                    <a:pt x="27611" y="28650"/>
                  </a:lnTo>
                  <a:close/>
                  <a:moveTo>
                    <a:pt x="19336" y="31057"/>
                  </a:moveTo>
                  <a:cubicBezTo>
                    <a:pt x="19356" y="31057"/>
                    <a:pt x="19415" y="31057"/>
                    <a:pt x="19435" y="31077"/>
                  </a:cubicBezTo>
                  <a:cubicBezTo>
                    <a:pt x="19873" y="31137"/>
                    <a:pt x="20311" y="31137"/>
                    <a:pt x="20728" y="31137"/>
                  </a:cubicBezTo>
                  <a:cubicBezTo>
                    <a:pt x="19880" y="31420"/>
                    <a:pt x="19011" y="31572"/>
                    <a:pt x="18144" y="31572"/>
                  </a:cubicBezTo>
                  <a:cubicBezTo>
                    <a:pt x="17791" y="31572"/>
                    <a:pt x="17439" y="31547"/>
                    <a:pt x="17088" y="31495"/>
                  </a:cubicBezTo>
                  <a:cubicBezTo>
                    <a:pt x="17844" y="31435"/>
                    <a:pt x="18600" y="31276"/>
                    <a:pt x="19336" y="31057"/>
                  </a:cubicBezTo>
                  <a:close/>
                  <a:moveTo>
                    <a:pt x="24786" y="33544"/>
                  </a:moveTo>
                  <a:lnTo>
                    <a:pt x="24786" y="33544"/>
                  </a:lnTo>
                  <a:cubicBezTo>
                    <a:pt x="22927" y="34299"/>
                    <a:pt x="20898" y="34658"/>
                    <a:pt x="18846" y="34658"/>
                  </a:cubicBezTo>
                  <a:cubicBezTo>
                    <a:pt x="18790" y="34658"/>
                    <a:pt x="18735" y="34658"/>
                    <a:pt x="18679" y="34658"/>
                  </a:cubicBezTo>
                  <a:cubicBezTo>
                    <a:pt x="20012" y="34518"/>
                    <a:pt x="21365" y="34240"/>
                    <a:pt x="22678" y="33862"/>
                  </a:cubicBezTo>
                  <a:cubicBezTo>
                    <a:pt x="22936" y="33842"/>
                    <a:pt x="23215" y="33802"/>
                    <a:pt x="23473" y="33763"/>
                  </a:cubicBezTo>
                  <a:cubicBezTo>
                    <a:pt x="23911" y="33723"/>
                    <a:pt x="24369" y="33643"/>
                    <a:pt x="24786" y="33544"/>
                  </a:cubicBezTo>
                  <a:close/>
                  <a:moveTo>
                    <a:pt x="35051" y="28153"/>
                  </a:moveTo>
                  <a:lnTo>
                    <a:pt x="35051" y="28153"/>
                  </a:lnTo>
                  <a:cubicBezTo>
                    <a:pt x="33161" y="30818"/>
                    <a:pt x="30476" y="32867"/>
                    <a:pt x="27591" y="34419"/>
                  </a:cubicBezTo>
                  <a:cubicBezTo>
                    <a:pt x="25562" y="35513"/>
                    <a:pt x="23314" y="36468"/>
                    <a:pt x="21007" y="36786"/>
                  </a:cubicBezTo>
                  <a:cubicBezTo>
                    <a:pt x="20569" y="36839"/>
                    <a:pt x="20130" y="36865"/>
                    <a:pt x="19690" y="36865"/>
                  </a:cubicBezTo>
                  <a:cubicBezTo>
                    <a:pt x="18151" y="36865"/>
                    <a:pt x="16613" y="36552"/>
                    <a:pt x="15158" y="36010"/>
                  </a:cubicBezTo>
                  <a:lnTo>
                    <a:pt x="15158" y="36010"/>
                  </a:lnTo>
                  <a:cubicBezTo>
                    <a:pt x="16392" y="36276"/>
                    <a:pt x="17660" y="36408"/>
                    <a:pt x="18923" y="36408"/>
                  </a:cubicBezTo>
                  <a:cubicBezTo>
                    <a:pt x="19555" y="36408"/>
                    <a:pt x="20185" y="36375"/>
                    <a:pt x="20808" y="36309"/>
                  </a:cubicBezTo>
                  <a:cubicBezTo>
                    <a:pt x="24846" y="35871"/>
                    <a:pt x="28347" y="34041"/>
                    <a:pt x="31033" y="31395"/>
                  </a:cubicBezTo>
                  <a:cubicBezTo>
                    <a:pt x="32545" y="30560"/>
                    <a:pt x="33937" y="29486"/>
                    <a:pt x="35051" y="28153"/>
                  </a:cubicBezTo>
                  <a:close/>
                  <a:moveTo>
                    <a:pt x="18024" y="0"/>
                  </a:moveTo>
                  <a:cubicBezTo>
                    <a:pt x="16066" y="0"/>
                    <a:pt x="14123" y="289"/>
                    <a:pt x="12294" y="1039"/>
                  </a:cubicBezTo>
                  <a:cubicBezTo>
                    <a:pt x="10125" y="1954"/>
                    <a:pt x="8156" y="3406"/>
                    <a:pt x="6604" y="5197"/>
                  </a:cubicBezTo>
                  <a:cubicBezTo>
                    <a:pt x="5172" y="6887"/>
                    <a:pt x="4098" y="8797"/>
                    <a:pt x="3422" y="10846"/>
                  </a:cubicBezTo>
                  <a:cubicBezTo>
                    <a:pt x="2885" y="11781"/>
                    <a:pt x="2407" y="12736"/>
                    <a:pt x="2009" y="13731"/>
                  </a:cubicBezTo>
                  <a:cubicBezTo>
                    <a:pt x="0" y="18644"/>
                    <a:pt x="1035" y="24075"/>
                    <a:pt x="3780" y="28491"/>
                  </a:cubicBezTo>
                  <a:cubicBezTo>
                    <a:pt x="6525" y="32947"/>
                    <a:pt x="11041" y="36806"/>
                    <a:pt x="16153" y="38139"/>
                  </a:cubicBezTo>
                  <a:cubicBezTo>
                    <a:pt x="17268" y="38436"/>
                    <a:pt x="18390" y="38572"/>
                    <a:pt x="19508" y="38572"/>
                  </a:cubicBezTo>
                  <a:cubicBezTo>
                    <a:pt x="23777" y="38572"/>
                    <a:pt x="27978" y="36600"/>
                    <a:pt x="31431" y="34140"/>
                  </a:cubicBezTo>
                  <a:cubicBezTo>
                    <a:pt x="35648" y="31137"/>
                    <a:pt x="38791" y="26880"/>
                    <a:pt x="39388" y="21628"/>
                  </a:cubicBezTo>
                  <a:cubicBezTo>
                    <a:pt x="39984" y="16416"/>
                    <a:pt x="38890" y="10289"/>
                    <a:pt x="35369" y="6191"/>
                  </a:cubicBezTo>
                  <a:cubicBezTo>
                    <a:pt x="31868" y="2093"/>
                    <a:pt x="26159" y="820"/>
                    <a:pt x="21027" y="203"/>
                  </a:cubicBezTo>
                  <a:cubicBezTo>
                    <a:pt x="20030" y="76"/>
                    <a:pt x="19025" y="0"/>
                    <a:pt x="180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6" name="Google Shape;1186;p19"/>
          <p:cNvSpPr txBox="1"/>
          <p:nvPr>
            <p:ph type="ctrTitle"/>
          </p:nvPr>
        </p:nvSpPr>
        <p:spPr>
          <a:xfrm>
            <a:off x="856350" y="1519125"/>
            <a:ext cx="4782300" cy="7491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ALUMNOS EN RIESGO</a:t>
            </a:r>
            <a:endParaRPr/>
          </a:p>
        </p:txBody>
      </p:sp>
      <p:sp>
        <p:nvSpPr>
          <p:cNvPr id="1187" name="Google Shape;1187;p19"/>
          <p:cNvSpPr txBox="1"/>
          <p:nvPr>
            <p:ph idx="1" type="subTitle"/>
          </p:nvPr>
        </p:nvSpPr>
        <p:spPr>
          <a:xfrm>
            <a:off x="740725" y="196225"/>
            <a:ext cx="60993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Escuela Primaria Pioneros del Cooperativismo</a:t>
            </a:r>
            <a:endParaRPr/>
          </a:p>
        </p:txBody>
      </p:sp>
      <p:grpSp>
        <p:nvGrpSpPr>
          <p:cNvPr id="1188" name="Google Shape;1188;p19"/>
          <p:cNvGrpSpPr/>
          <p:nvPr/>
        </p:nvGrpSpPr>
        <p:grpSpPr>
          <a:xfrm>
            <a:off x="4987294" y="1434811"/>
            <a:ext cx="430563" cy="1005493"/>
            <a:chOff x="6328057" y="1670015"/>
            <a:chExt cx="358325" cy="836795"/>
          </a:xfrm>
        </p:grpSpPr>
        <p:sp>
          <p:nvSpPr>
            <p:cNvPr id="1189" name="Google Shape;1189;p19"/>
            <p:cNvSpPr/>
            <p:nvPr/>
          </p:nvSpPr>
          <p:spPr>
            <a:xfrm>
              <a:off x="6432591" y="1670015"/>
              <a:ext cx="87806" cy="63928"/>
            </a:xfrm>
            <a:custGeom>
              <a:rect b="b" l="l" r="r" t="t"/>
              <a:pathLst>
                <a:path extrusionOk="0" h="1652" w="2189">
                  <a:moveTo>
                    <a:pt x="896" y="736"/>
                  </a:moveTo>
                  <a:cubicBezTo>
                    <a:pt x="1155" y="696"/>
                    <a:pt x="1334" y="497"/>
                    <a:pt x="1532" y="378"/>
                  </a:cubicBezTo>
                  <a:cubicBezTo>
                    <a:pt x="1731" y="239"/>
                    <a:pt x="1990" y="259"/>
                    <a:pt x="2189" y="0"/>
                  </a:cubicBezTo>
                  <a:cubicBezTo>
                    <a:pt x="1572" y="0"/>
                    <a:pt x="1234" y="318"/>
                    <a:pt x="896" y="736"/>
                  </a:cubicBezTo>
                  <a:cubicBezTo>
                    <a:pt x="438" y="856"/>
                    <a:pt x="299" y="1313"/>
                    <a:pt x="1" y="1651"/>
                  </a:cubicBezTo>
                  <a:cubicBezTo>
                    <a:pt x="438" y="1452"/>
                    <a:pt x="777" y="1174"/>
                    <a:pt x="896" y="736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19"/>
            <p:cNvSpPr/>
            <p:nvPr/>
          </p:nvSpPr>
          <p:spPr>
            <a:xfrm>
              <a:off x="6466927" y="2114959"/>
              <a:ext cx="206700" cy="82387"/>
            </a:xfrm>
            <a:custGeom>
              <a:rect b="b" l="l" r="r" t="t"/>
              <a:pathLst>
                <a:path extrusionOk="0" h="2129" w="5153">
                  <a:moveTo>
                    <a:pt x="4754" y="1711"/>
                  </a:moveTo>
                  <a:cubicBezTo>
                    <a:pt x="4556" y="1631"/>
                    <a:pt x="4317" y="1671"/>
                    <a:pt x="4098" y="1671"/>
                  </a:cubicBezTo>
                  <a:cubicBezTo>
                    <a:pt x="3362" y="1691"/>
                    <a:pt x="2586" y="1671"/>
                    <a:pt x="1870" y="1413"/>
                  </a:cubicBezTo>
                  <a:cubicBezTo>
                    <a:pt x="1671" y="1333"/>
                    <a:pt x="1472" y="1214"/>
                    <a:pt x="1233" y="1313"/>
                  </a:cubicBezTo>
                  <a:cubicBezTo>
                    <a:pt x="1233" y="1333"/>
                    <a:pt x="1233" y="1353"/>
                    <a:pt x="1273" y="1353"/>
                  </a:cubicBezTo>
                  <a:cubicBezTo>
                    <a:pt x="2009" y="1731"/>
                    <a:pt x="2825" y="1810"/>
                    <a:pt x="3581" y="2109"/>
                  </a:cubicBezTo>
                  <a:cubicBezTo>
                    <a:pt x="3621" y="2129"/>
                    <a:pt x="3720" y="2129"/>
                    <a:pt x="3700" y="2029"/>
                  </a:cubicBezTo>
                  <a:cubicBezTo>
                    <a:pt x="3621" y="1731"/>
                    <a:pt x="3879" y="1790"/>
                    <a:pt x="4018" y="1751"/>
                  </a:cubicBezTo>
                  <a:cubicBezTo>
                    <a:pt x="4257" y="1731"/>
                    <a:pt x="4496" y="1731"/>
                    <a:pt x="4754" y="1711"/>
                  </a:cubicBezTo>
                  <a:cubicBezTo>
                    <a:pt x="4914" y="1671"/>
                    <a:pt x="5152" y="1592"/>
                    <a:pt x="4854" y="1413"/>
                  </a:cubicBezTo>
                  <a:cubicBezTo>
                    <a:pt x="4655" y="1273"/>
                    <a:pt x="4377" y="1214"/>
                    <a:pt x="4158" y="1114"/>
                  </a:cubicBezTo>
                  <a:cubicBezTo>
                    <a:pt x="4018" y="1074"/>
                    <a:pt x="3820" y="1074"/>
                    <a:pt x="3859" y="836"/>
                  </a:cubicBezTo>
                  <a:cubicBezTo>
                    <a:pt x="3899" y="577"/>
                    <a:pt x="3700" y="517"/>
                    <a:pt x="3521" y="478"/>
                  </a:cubicBezTo>
                  <a:cubicBezTo>
                    <a:pt x="3282" y="378"/>
                    <a:pt x="3024" y="338"/>
                    <a:pt x="2765" y="338"/>
                  </a:cubicBezTo>
                  <a:lnTo>
                    <a:pt x="2785" y="378"/>
                  </a:lnTo>
                  <a:cubicBezTo>
                    <a:pt x="1870" y="0"/>
                    <a:pt x="915" y="318"/>
                    <a:pt x="0" y="299"/>
                  </a:cubicBezTo>
                  <a:cubicBezTo>
                    <a:pt x="80" y="338"/>
                    <a:pt x="199" y="338"/>
                    <a:pt x="219" y="398"/>
                  </a:cubicBezTo>
                  <a:cubicBezTo>
                    <a:pt x="537" y="816"/>
                    <a:pt x="1015" y="836"/>
                    <a:pt x="1492" y="935"/>
                  </a:cubicBezTo>
                  <a:cubicBezTo>
                    <a:pt x="1890" y="1015"/>
                    <a:pt x="2268" y="995"/>
                    <a:pt x="2666" y="995"/>
                  </a:cubicBezTo>
                  <a:cubicBezTo>
                    <a:pt x="3422" y="995"/>
                    <a:pt x="4178" y="1094"/>
                    <a:pt x="4754" y="171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19"/>
            <p:cNvSpPr/>
            <p:nvPr/>
          </p:nvSpPr>
          <p:spPr>
            <a:xfrm>
              <a:off x="6403870" y="2199629"/>
              <a:ext cx="119736" cy="178628"/>
            </a:xfrm>
            <a:custGeom>
              <a:rect b="b" l="l" r="r" t="t"/>
              <a:pathLst>
                <a:path extrusionOk="0" h="4616" w="2985">
                  <a:moveTo>
                    <a:pt x="757" y="2726"/>
                  </a:moveTo>
                  <a:cubicBezTo>
                    <a:pt x="856" y="3024"/>
                    <a:pt x="1115" y="3143"/>
                    <a:pt x="1353" y="3283"/>
                  </a:cubicBezTo>
                  <a:cubicBezTo>
                    <a:pt x="1871" y="3541"/>
                    <a:pt x="2348" y="3899"/>
                    <a:pt x="2666" y="4397"/>
                  </a:cubicBezTo>
                  <a:cubicBezTo>
                    <a:pt x="2746" y="4496"/>
                    <a:pt x="2845" y="4615"/>
                    <a:pt x="2985" y="4496"/>
                  </a:cubicBezTo>
                  <a:cubicBezTo>
                    <a:pt x="2945" y="4417"/>
                    <a:pt x="2885" y="4337"/>
                    <a:pt x="2865" y="4277"/>
                  </a:cubicBezTo>
                  <a:cubicBezTo>
                    <a:pt x="2805" y="3820"/>
                    <a:pt x="2786" y="3800"/>
                    <a:pt x="2507" y="3541"/>
                  </a:cubicBezTo>
                  <a:cubicBezTo>
                    <a:pt x="2388" y="3422"/>
                    <a:pt x="2268" y="3303"/>
                    <a:pt x="2169" y="3183"/>
                  </a:cubicBezTo>
                  <a:cubicBezTo>
                    <a:pt x="1691" y="2586"/>
                    <a:pt x="1274" y="1950"/>
                    <a:pt x="916" y="1293"/>
                  </a:cubicBezTo>
                  <a:cubicBezTo>
                    <a:pt x="677" y="816"/>
                    <a:pt x="418" y="339"/>
                    <a:pt x="1" y="0"/>
                  </a:cubicBezTo>
                  <a:cubicBezTo>
                    <a:pt x="319" y="1094"/>
                    <a:pt x="995" y="2029"/>
                    <a:pt x="1493" y="3044"/>
                  </a:cubicBezTo>
                  <a:cubicBezTo>
                    <a:pt x="1154" y="3044"/>
                    <a:pt x="1015" y="2746"/>
                    <a:pt x="757" y="2726"/>
                  </a:cubicBezTo>
                  <a:cubicBezTo>
                    <a:pt x="677" y="2527"/>
                    <a:pt x="498" y="2427"/>
                    <a:pt x="299" y="2348"/>
                  </a:cubicBezTo>
                  <a:cubicBezTo>
                    <a:pt x="398" y="2527"/>
                    <a:pt x="498" y="2706"/>
                    <a:pt x="757" y="2726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19"/>
            <p:cNvSpPr/>
            <p:nvPr/>
          </p:nvSpPr>
          <p:spPr>
            <a:xfrm>
              <a:off x="6355214" y="1795473"/>
              <a:ext cx="25552" cy="40826"/>
            </a:xfrm>
            <a:custGeom>
              <a:rect b="b" l="l" r="r" t="t"/>
              <a:pathLst>
                <a:path extrusionOk="0" h="1055" w="637">
                  <a:moveTo>
                    <a:pt x="0" y="1055"/>
                  </a:moveTo>
                  <a:cubicBezTo>
                    <a:pt x="597" y="399"/>
                    <a:pt x="597" y="399"/>
                    <a:pt x="637" y="1"/>
                  </a:cubicBezTo>
                  <a:cubicBezTo>
                    <a:pt x="338" y="299"/>
                    <a:pt x="139" y="637"/>
                    <a:pt x="0" y="1055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19"/>
            <p:cNvSpPr/>
            <p:nvPr/>
          </p:nvSpPr>
          <p:spPr>
            <a:xfrm>
              <a:off x="6378358" y="1972514"/>
              <a:ext cx="40714" cy="23141"/>
            </a:xfrm>
            <a:custGeom>
              <a:rect b="b" l="l" r="r" t="t"/>
              <a:pathLst>
                <a:path extrusionOk="0" h="598" w="1015">
                  <a:moveTo>
                    <a:pt x="1015" y="538"/>
                  </a:moveTo>
                  <a:cubicBezTo>
                    <a:pt x="716" y="319"/>
                    <a:pt x="259" y="439"/>
                    <a:pt x="0" y="1"/>
                  </a:cubicBezTo>
                  <a:lnTo>
                    <a:pt x="0" y="598"/>
                  </a:lnTo>
                  <a:cubicBezTo>
                    <a:pt x="338" y="439"/>
                    <a:pt x="657" y="538"/>
                    <a:pt x="1015" y="53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19"/>
            <p:cNvSpPr/>
            <p:nvPr/>
          </p:nvSpPr>
          <p:spPr>
            <a:xfrm>
              <a:off x="6446149" y="1972514"/>
              <a:ext cx="36743" cy="23915"/>
            </a:xfrm>
            <a:custGeom>
              <a:rect b="b" l="l" r="r" t="t"/>
              <a:pathLst>
                <a:path extrusionOk="0" h="618" w="916">
                  <a:moveTo>
                    <a:pt x="916" y="319"/>
                  </a:moveTo>
                  <a:cubicBezTo>
                    <a:pt x="598" y="240"/>
                    <a:pt x="319" y="399"/>
                    <a:pt x="260" y="61"/>
                  </a:cubicBezTo>
                  <a:cubicBezTo>
                    <a:pt x="240" y="1"/>
                    <a:pt x="140" y="21"/>
                    <a:pt x="100" y="41"/>
                  </a:cubicBezTo>
                  <a:cubicBezTo>
                    <a:pt x="21" y="100"/>
                    <a:pt x="1" y="160"/>
                    <a:pt x="61" y="260"/>
                  </a:cubicBezTo>
                  <a:cubicBezTo>
                    <a:pt x="260" y="618"/>
                    <a:pt x="538" y="419"/>
                    <a:pt x="916" y="31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19"/>
            <p:cNvSpPr/>
            <p:nvPr/>
          </p:nvSpPr>
          <p:spPr>
            <a:xfrm>
              <a:off x="6648035" y="1930179"/>
              <a:ext cx="27196" cy="20084"/>
            </a:xfrm>
            <a:custGeom>
              <a:rect b="b" l="l" r="r" t="t"/>
              <a:pathLst>
                <a:path extrusionOk="0" h="519" w="678">
                  <a:moveTo>
                    <a:pt x="1" y="61"/>
                  </a:moveTo>
                  <a:cubicBezTo>
                    <a:pt x="180" y="1"/>
                    <a:pt x="359" y="518"/>
                    <a:pt x="677" y="140"/>
                  </a:cubicBezTo>
                  <a:cubicBezTo>
                    <a:pt x="399" y="1"/>
                    <a:pt x="160" y="100"/>
                    <a:pt x="1" y="6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19"/>
            <p:cNvSpPr/>
            <p:nvPr/>
          </p:nvSpPr>
          <p:spPr>
            <a:xfrm>
              <a:off x="6392719" y="2198082"/>
              <a:ext cx="161212" cy="180176"/>
            </a:xfrm>
            <a:custGeom>
              <a:rect b="b" l="l" r="r" t="t"/>
              <a:pathLst>
                <a:path extrusionOk="0" h="4656" w="4019">
                  <a:moveTo>
                    <a:pt x="3879" y="3760"/>
                  </a:moveTo>
                  <a:cubicBezTo>
                    <a:pt x="3342" y="3382"/>
                    <a:pt x="2745" y="3084"/>
                    <a:pt x="2168" y="2766"/>
                  </a:cubicBezTo>
                  <a:cubicBezTo>
                    <a:pt x="1830" y="2288"/>
                    <a:pt x="1532" y="1791"/>
                    <a:pt x="1253" y="1294"/>
                  </a:cubicBezTo>
                  <a:cubicBezTo>
                    <a:pt x="995" y="836"/>
                    <a:pt x="756" y="359"/>
                    <a:pt x="338" y="1"/>
                  </a:cubicBezTo>
                  <a:cubicBezTo>
                    <a:pt x="577" y="836"/>
                    <a:pt x="1035" y="1572"/>
                    <a:pt x="1452" y="2348"/>
                  </a:cubicBezTo>
                  <a:cubicBezTo>
                    <a:pt x="1194" y="2189"/>
                    <a:pt x="975" y="2050"/>
                    <a:pt x="756" y="1890"/>
                  </a:cubicBezTo>
                  <a:cubicBezTo>
                    <a:pt x="458" y="1691"/>
                    <a:pt x="40" y="1493"/>
                    <a:pt x="0" y="1970"/>
                  </a:cubicBezTo>
                  <a:cubicBezTo>
                    <a:pt x="0" y="2050"/>
                    <a:pt x="80" y="1990"/>
                    <a:pt x="100" y="1950"/>
                  </a:cubicBezTo>
                  <a:cubicBezTo>
                    <a:pt x="139" y="1751"/>
                    <a:pt x="1174" y="2547"/>
                    <a:pt x="1333" y="2626"/>
                  </a:cubicBezTo>
                  <a:cubicBezTo>
                    <a:pt x="1472" y="2686"/>
                    <a:pt x="1592" y="2766"/>
                    <a:pt x="1751" y="2845"/>
                  </a:cubicBezTo>
                  <a:cubicBezTo>
                    <a:pt x="1790" y="2925"/>
                    <a:pt x="1830" y="2984"/>
                    <a:pt x="1870" y="3064"/>
                  </a:cubicBezTo>
                  <a:cubicBezTo>
                    <a:pt x="1492" y="3084"/>
                    <a:pt x="1353" y="2786"/>
                    <a:pt x="1094" y="2766"/>
                  </a:cubicBezTo>
                  <a:cubicBezTo>
                    <a:pt x="1194" y="3064"/>
                    <a:pt x="1472" y="3183"/>
                    <a:pt x="1691" y="3323"/>
                  </a:cubicBezTo>
                  <a:cubicBezTo>
                    <a:pt x="2228" y="3581"/>
                    <a:pt x="2686" y="3939"/>
                    <a:pt x="3024" y="4437"/>
                  </a:cubicBezTo>
                  <a:cubicBezTo>
                    <a:pt x="3083" y="4536"/>
                    <a:pt x="3183" y="4655"/>
                    <a:pt x="3342" y="4536"/>
                  </a:cubicBezTo>
                  <a:cubicBezTo>
                    <a:pt x="3282" y="4457"/>
                    <a:pt x="3243" y="4377"/>
                    <a:pt x="3223" y="4317"/>
                  </a:cubicBezTo>
                  <a:cubicBezTo>
                    <a:pt x="3163" y="3860"/>
                    <a:pt x="3143" y="3840"/>
                    <a:pt x="2865" y="3581"/>
                  </a:cubicBezTo>
                  <a:lnTo>
                    <a:pt x="2686" y="3422"/>
                  </a:lnTo>
                  <a:cubicBezTo>
                    <a:pt x="3024" y="3621"/>
                    <a:pt x="3362" y="3820"/>
                    <a:pt x="3680" y="4039"/>
                  </a:cubicBezTo>
                  <a:cubicBezTo>
                    <a:pt x="3780" y="4118"/>
                    <a:pt x="4018" y="3860"/>
                    <a:pt x="3879" y="376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19"/>
            <p:cNvSpPr/>
            <p:nvPr/>
          </p:nvSpPr>
          <p:spPr>
            <a:xfrm>
              <a:off x="6434195" y="2305080"/>
              <a:ext cx="40" cy="39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19"/>
            <p:cNvSpPr/>
            <p:nvPr/>
          </p:nvSpPr>
          <p:spPr>
            <a:xfrm>
              <a:off x="6466927" y="2113411"/>
              <a:ext cx="205095" cy="67024"/>
            </a:xfrm>
            <a:custGeom>
              <a:rect b="b" l="l" r="r" t="t"/>
              <a:pathLst>
                <a:path extrusionOk="0" h="1732" w="5113">
                  <a:moveTo>
                    <a:pt x="2765" y="358"/>
                  </a:moveTo>
                  <a:cubicBezTo>
                    <a:pt x="3004" y="358"/>
                    <a:pt x="3282" y="378"/>
                    <a:pt x="3521" y="478"/>
                  </a:cubicBezTo>
                  <a:cubicBezTo>
                    <a:pt x="3700" y="557"/>
                    <a:pt x="3899" y="577"/>
                    <a:pt x="3859" y="856"/>
                  </a:cubicBezTo>
                  <a:cubicBezTo>
                    <a:pt x="3800" y="1075"/>
                    <a:pt x="4018" y="1075"/>
                    <a:pt x="4158" y="1134"/>
                  </a:cubicBezTo>
                  <a:cubicBezTo>
                    <a:pt x="4377" y="1234"/>
                    <a:pt x="4655" y="1293"/>
                    <a:pt x="4854" y="1433"/>
                  </a:cubicBezTo>
                  <a:cubicBezTo>
                    <a:pt x="5113" y="1632"/>
                    <a:pt x="4894" y="1671"/>
                    <a:pt x="4715" y="1731"/>
                  </a:cubicBezTo>
                  <a:lnTo>
                    <a:pt x="4715" y="1731"/>
                  </a:lnTo>
                  <a:cubicBezTo>
                    <a:pt x="4178" y="1094"/>
                    <a:pt x="3402" y="995"/>
                    <a:pt x="2666" y="975"/>
                  </a:cubicBezTo>
                  <a:cubicBezTo>
                    <a:pt x="2268" y="955"/>
                    <a:pt x="1890" y="995"/>
                    <a:pt x="1492" y="935"/>
                  </a:cubicBezTo>
                  <a:cubicBezTo>
                    <a:pt x="1015" y="836"/>
                    <a:pt x="537" y="796"/>
                    <a:pt x="219" y="378"/>
                  </a:cubicBezTo>
                  <a:cubicBezTo>
                    <a:pt x="179" y="339"/>
                    <a:pt x="80" y="339"/>
                    <a:pt x="0" y="279"/>
                  </a:cubicBezTo>
                  <a:cubicBezTo>
                    <a:pt x="915" y="339"/>
                    <a:pt x="1870" y="0"/>
                    <a:pt x="2765" y="358"/>
                  </a:cubicBezTo>
                  <a:lnTo>
                    <a:pt x="1731" y="358"/>
                  </a:lnTo>
                  <a:cubicBezTo>
                    <a:pt x="1114" y="339"/>
                    <a:pt x="1114" y="339"/>
                    <a:pt x="816" y="478"/>
                  </a:cubicBezTo>
                  <a:cubicBezTo>
                    <a:pt x="1910" y="756"/>
                    <a:pt x="2825" y="836"/>
                    <a:pt x="3302" y="677"/>
                  </a:cubicBezTo>
                  <a:cubicBezTo>
                    <a:pt x="3183" y="478"/>
                    <a:pt x="2924" y="498"/>
                    <a:pt x="2765" y="35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19"/>
            <p:cNvSpPr/>
            <p:nvPr/>
          </p:nvSpPr>
          <p:spPr>
            <a:xfrm>
              <a:off x="6515583" y="2161899"/>
              <a:ext cx="142078" cy="35447"/>
            </a:xfrm>
            <a:custGeom>
              <a:rect b="b" l="l" r="r" t="t"/>
              <a:pathLst>
                <a:path extrusionOk="0" h="916" w="3542">
                  <a:moveTo>
                    <a:pt x="3502" y="498"/>
                  </a:moveTo>
                  <a:cubicBezTo>
                    <a:pt x="3263" y="518"/>
                    <a:pt x="3044" y="518"/>
                    <a:pt x="2786" y="538"/>
                  </a:cubicBezTo>
                  <a:cubicBezTo>
                    <a:pt x="2646" y="577"/>
                    <a:pt x="2408" y="518"/>
                    <a:pt x="2467" y="816"/>
                  </a:cubicBezTo>
                  <a:cubicBezTo>
                    <a:pt x="2487" y="916"/>
                    <a:pt x="2388" y="916"/>
                    <a:pt x="2348" y="896"/>
                  </a:cubicBezTo>
                  <a:cubicBezTo>
                    <a:pt x="1572" y="597"/>
                    <a:pt x="757" y="518"/>
                    <a:pt x="40" y="140"/>
                  </a:cubicBezTo>
                  <a:cubicBezTo>
                    <a:pt x="40" y="140"/>
                    <a:pt x="40" y="120"/>
                    <a:pt x="1" y="100"/>
                  </a:cubicBezTo>
                  <a:cubicBezTo>
                    <a:pt x="239" y="1"/>
                    <a:pt x="438" y="120"/>
                    <a:pt x="637" y="200"/>
                  </a:cubicBezTo>
                  <a:cubicBezTo>
                    <a:pt x="1353" y="458"/>
                    <a:pt x="2129" y="478"/>
                    <a:pt x="2865" y="458"/>
                  </a:cubicBezTo>
                  <a:cubicBezTo>
                    <a:pt x="3084" y="438"/>
                    <a:pt x="3303" y="418"/>
                    <a:pt x="3502" y="498"/>
                  </a:cubicBezTo>
                  <a:cubicBezTo>
                    <a:pt x="3541" y="498"/>
                    <a:pt x="3502" y="498"/>
                    <a:pt x="3502" y="49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19"/>
            <p:cNvSpPr/>
            <p:nvPr/>
          </p:nvSpPr>
          <p:spPr>
            <a:xfrm>
              <a:off x="6355214" y="1795473"/>
              <a:ext cx="25552" cy="40826"/>
            </a:xfrm>
            <a:custGeom>
              <a:rect b="b" l="l" r="r" t="t"/>
              <a:pathLst>
                <a:path extrusionOk="0" h="1055" w="637">
                  <a:moveTo>
                    <a:pt x="0" y="1055"/>
                  </a:moveTo>
                  <a:cubicBezTo>
                    <a:pt x="139" y="657"/>
                    <a:pt x="318" y="319"/>
                    <a:pt x="637" y="1"/>
                  </a:cubicBezTo>
                  <a:cubicBezTo>
                    <a:pt x="597" y="399"/>
                    <a:pt x="597" y="399"/>
                    <a:pt x="0" y="1055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19"/>
            <p:cNvSpPr/>
            <p:nvPr/>
          </p:nvSpPr>
          <p:spPr>
            <a:xfrm>
              <a:off x="6432591" y="1698497"/>
              <a:ext cx="35941" cy="35447"/>
            </a:xfrm>
            <a:custGeom>
              <a:rect b="b" l="l" r="r" t="t"/>
              <a:pathLst>
                <a:path extrusionOk="0" h="916" w="896">
                  <a:moveTo>
                    <a:pt x="896" y="0"/>
                  </a:moveTo>
                  <a:cubicBezTo>
                    <a:pt x="777" y="458"/>
                    <a:pt x="438" y="736"/>
                    <a:pt x="1" y="915"/>
                  </a:cubicBezTo>
                  <a:cubicBezTo>
                    <a:pt x="299" y="577"/>
                    <a:pt x="438" y="120"/>
                    <a:pt x="896" y="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19"/>
            <p:cNvSpPr/>
            <p:nvPr/>
          </p:nvSpPr>
          <p:spPr>
            <a:xfrm>
              <a:off x="6378358" y="1972514"/>
              <a:ext cx="40714" cy="23141"/>
            </a:xfrm>
            <a:custGeom>
              <a:rect b="b" l="l" r="r" t="t"/>
              <a:pathLst>
                <a:path extrusionOk="0" h="598" w="1015">
                  <a:moveTo>
                    <a:pt x="1015" y="538"/>
                  </a:moveTo>
                  <a:cubicBezTo>
                    <a:pt x="657" y="518"/>
                    <a:pt x="338" y="419"/>
                    <a:pt x="0" y="598"/>
                  </a:cubicBezTo>
                  <a:lnTo>
                    <a:pt x="0" y="1"/>
                  </a:lnTo>
                  <a:cubicBezTo>
                    <a:pt x="259" y="439"/>
                    <a:pt x="716" y="319"/>
                    <a:pt x="1015" y="538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19"/>
            <p:cNvSpPr/>
            <p:nvPr/>
          </p:nvSpPr>
          <p:spPr>
            <a:xfrm>
              <a:off x="6446149" y="1972514"/>
              <a:ext cx="36743" cy="23915"/>
            </a:xfrm>
            <a:custGeom>
              <a:rect b="b" l="l" r="r" t="t"/>
              <a:pathLst>
                <a:path extrusionOk="0" h="618" w="916">
                  <a:moveTo>
                    <a:pt x="916" y="319"/>
                  </a:moveTo>
                  <a:cubicBezTo>
                    <a:pt x="538" y="419"/>
                    <a:pt x="260" y="618"/>
                    <a:pt x="41" y="260"/>
                  </a:cubicBezTo>
                  <a:cubicBezTo>
                    <a:pt x="1" y="160"/>
                    <a:pt x="1" y="120"/>
                    <a:pt x="61" y="41"/>
                  </a:cubicBezTo>
                  <a:cubicBezTo>
                    <a:pt x="120" y="21"/>
                    <a:pt x="220" y="1"/>
                    <a:pt x="240" y="61"/>
                  </a:cubicBezTo>
                  <a:cubicBezTo>
                    <a:pt x="319" y="399"/>
                    <a:pt x="598" y="240"/>
                    <a:pt x="916" y="31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19"/>
            <p:cNvSpPr/>
            <p:nvPr/>
          </p:nvSpPr>
          <p:spPr>
            <a:xfrm>
              <a:off x="6648035" y="1930179"/>
              <a:ext cx="27196" cy="20084"/>
            </a:xfrm>
            <a:custGeom>
              <a:rect b="b" l="l" r="r" t="t"/>
              <a:pathLst>
                <a:path extrusionOk="0" h="519" w="678">
                  <a:moveTo>
                    <a:pt x="1" y="61"/>
                  </a:moveTo>
                  <a:cubicBezTo>
                    <a:pt x="160" y="100"/>
                    <a:pt x="399" y="1"/>
                    <a:pt x="677" y="140"/>
                  </a:cubicBezTo>
                  <a:cubicBezTo>
                    <a:pt x="359" y="518"/>
                    <a:pt x="180" y="1"/>
                    <a:pt x="1" y="6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19"/>
            <p:cNvSpPr/>
            <p:nvPr/>
          </p:nvSpPr>
          <p:spPr>
            <a:xfrm>
              <a:off x="6415864" y="2290453"/>
              <a:ext cx="18372" cy="14666"/>
            </a:xfrm>
            <a:custGeom>
              <a:rect b="b" l="l" r="r" t="t"/>
              <a:pathLst>
                <a:path extrusionOk="0" h="379" w="458">
                  <a:moveTo>
                    <a:pt x="458" y="379"/>
                  </a:moveTo>
                  <a:cubicBezTo>
                    <a:pt x="199" y="359"/>
                    <a:pt x="99" y="180"/>
                    <a:pt x="0" y="1"/>
                  </a:cubicBezTo>
                  <a:cubicBezTo>
                    <a:pt x="199" y="60"/>
                    <a:pt x="378" y="180"/>
                    <a:pt x="458" y="37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19"/>
            <p:cNvSpPr/>
            <p:nvPr/>
          </p:nvSpPr>
          <p:spPr>
            <a:xfrm>
              <a:off x="6499619" y="2126491"/>
              <a:ext cx="99800" cy="19271"/>
            </a:xfrm>
            <a:custGeom>
              <a:rect b="b" l="l" r="r" t="t"/>
              <a:pathLst>
                <a:path extrusionOk="0" h="498" w="2488">
                  <a:moveTo>
                    <a:pt x="1950" y="20"/>
                  </a:moveTo>
                  <a:cubicBezTo>
                    <a:pt x="2089" y="160"/>
                    <a:pt x="2368" y="140"/>
                    <a:pt x="2487" y="339"/>
                  </a:cubicBezTo>
                  <a:cubicBezTo>
                    <a:pt x="1990" y="498"/>
                    <a:pt x="1075" y="418"/>
                    <a:pt x="1" y="140"/>
                  </a:cubicBezTo>
                  <a:cubicBezTo>
                    <a:pt x="319" y="1"/>
                    <a:pt x="319" y="1"/>
                    <a:pt x="916" y="20"/>
                  </a:cubicBezTo>
                  <a:lnTo>
                    <a:pt x="1950" y="20"/>
                  </a:lnTo>
                  <a:cubicBezTo>
                    <a:pt x="1970" y="40"/>
                    <a:pt x="1950" y="20"/>
                    <a:pt x="1950" y="2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19"/>
            <p:cNvSpPr/>
            <p:nvPr/>
          </p:nvSpPr>
          <p:spPr>
            <a:xfrm>
              <a:off x="6470898" y="2218862"/>
              <a:ext cx="182793" cy="90126"/>
            </a:xfrm>
            <a:custGeom>
              <a:rect b="b" l="l" r="r" t="t"/>
              <a:pathLst>
                <a:path extrusionOk="0" h="2329" w="4557">
                  <a:moveTo>
                    <a:pt x="916" y="100"/>
                  </a:moveTo>
                  <a:cubicBezTo>
                    <a:pt x="816" y="60"/>
                    <a:pt x="737" y="40"/>
                    <a:pt x="637" y="1"/>
                  </a:cubicBezTo>
                  <a:cubicBezTo>
                    <a:pt x="418" y="120"/>
                    <a:pt x="80" y="40"/>
                    <a:pt x="1" y="438"/>
                  </a:cubicBezTo>
                  <a:cubicBezTo>
                    <a:pt x="936" y="597"/>
                    <a:pt x="1831" y="836"/>
                    <a:pt x="2766" y="1055"/>
                  </a:cubicBezTo>
                  <a:cubicBezTo>
                    <a:pt x="2865" y="1214"/>
                    <a:pt x="3024" y="1254"/>
                    <a:pt x="3183" y="1353"/>
                  </a:cubicBezTo>
                  <a:cubicBezTo>
                    <a:pt x="3561" y="1632"/>
                    <a:pt x="4079" y="1711"/>
                    <a:pt x="4258" y="2229"/>
                  </a:cubicBezTo>
                  <a:cubicBezTo>
                    <a:pt x="4278" y="2308"/>
                    <a:pt x="4397" y="2328"/>
                    <a:pt x="4476" y="2249"/>
                  </a:cubicBezTo>
                  <a:cubicBezTo>
                    <a:pt x="4556" y="2189"/>
                    <a:pt x="4496" y="2109"/>
                    <a:pt x="4457" y="2030"/>
                  </a:cubicBezTo>
                  <a:cubicBezTo>
                    <a:pt x="4059" y="1433"/>
                    <a:pt x="3462" y="1194"/>
                    <a:pt x="2786" y="1055"/>
                  </a:cubicBezTo>
                  <a:cubicBezTo>
                    <a:pt x="2865" y="856"/>
                    <a:pt x="2825" y="737"/>
                    <a:pt x="2587" y="717"/>
                  </a:cubicBezTo>
                  <a:cubicBezTo>
                    <a:pt x="2308" y="697"/>
                    <a:pt x="2010" y="637"/>
                    <a:pt x="1811" y="438"/>
                  </a:cubicBezTo>
                  <a:cubicBezTo>
                    <a:pt x="1532" y="239"/>
                    <a:pt x="1214" y="200"/>
                    <a:pt x="916" y="10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19"/>
            <p:cNvSpPr/>
            <p:nvPr/>
          </p:nvSpPr>
          <p:spPr>
            <a:xfrm>
              <a:off x="6468491" y="2038725"/>
              <a:ext cx="197153" cy="33938"/>
            </a:xfrm>
            <a:custGeom>
              <a:rect b="b" l="l" r="r" t="t"/>
              <a:pathLst>
                <a:path extrusionOk="0" h="877" w="4915">
                  <a:moveTo>
                    <a:pt x="1254" y="80"/>
                  </a:moveTo>
                  <a:cubicBezTo>
                    <a:pt x="836" y="160"/>
                    <a:pt x="399" y="80"/>
                    <a:pt x="1" y="239"/>
                  </a:cubicBezTo>
                  <a:cubicBezTo>
                    <a:pt x="439" y="239"/>
                    <a:pt x="876" y="339"/>
                    <a:pt x="1254" y="80"/>
                  </a:cubicBezTo>
                  <a:cubicBezTo>
                    <a:pt x="1453" y="319"/>
                    <a:pt x="1791" y="41"/>
                    <a:pt x="2050" y="299"/>
                  </a:cubicBezTo>
                  <a:cubicBezTo>
                    <a:pt x="1572" y="498"/>
                    <a:pt x="996" y="379"/>
                    <a:pt x="538" y="876"/>
                  </a:cubicBezTo>
                  <a:cubicBezTo>
                    <a:pt x="1990" y="200"/>
                    <a:pt x="3462" y="697"/>
                    <a:pt x="4914" y="399"/>
                  </a:cubicBezTo>
                  <a:cubicBezTo>
                    <a:pt x="4278" y="100"/>
                    <a:pt x="3124" y="1"/>
                    <a:pt x="1254" y="8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19"/>
            <p:cNvSpPr/>
            <p:nvPr/>
          </p:nvSpPr>
          <p:spPr>
            <a:xfrm>
              <a:off x="6370376" y="1805495"/>
              <a:ext cx="213078" cy="147824"/>
            </a:xfrm>
            <a:custGeom>
              <a:rect b="b" l="l" r="r" t="t"/>
              <a:pathLst>
                <a:path extrusionOk="0" h="3820" w="5312">
                  <a:moveTo>
                    <a:pt x="2686" y="2726"/>
                  </a:moveTo>
                  <a:cubicBezTo>
                    <a:pt x="2725" y="2447"/>
                    <a:pt x="2885" y="2348"/>
                    <a:pt x="3024" y="2248"/>
                  </a:cubicBezTo>
                  <a:cubicBezTo>
                    <a:pt x="3720" y="1731"/>
                    <a:pt x="4297" y="1074"/>
                    <a:pt x="4794" y="358"/>
                  </a:cubicBezTo>
                  <a:cubicBezTo>
                    <a:pt x="4874" y="259"/>
                    <a:pt x="4914" y="179"/>
                    <a:pt x="4814" y="80"/>
                  </a:cubicBezTo>
                  <a:cubicBezTo>
                    <a:pt x="4735" y="0"/>
                    <a:pt x="4675" y="60"/>
                    <a:pt x="4575" y="80"/>
                  </a:cubicBezTo>
                  <a:cubicBezTo>
                    <a:pt x="4496" y="100"/>
                    <a:pt x="4416" y="159"/>
                    <a:pt x="4337" y="199"/>
                  </a:cubicBezTo>
                  <a:cubicBezTo>
                    <a:pt x="3223" y="876"/>
                    <a:pt x="2188" y="1671"/>
                    <a:pt x="1054" y="2328"/>
                  </a:cubicBezTo>
                  <a:cubicBezTo>
                    <a:pt x="915" y="2387"/>
                    <a:pt x="796" y="2547"/>
                    <a:pt x="716" y="2726"/>
                  </a:cubicBezTo>
                  <a:cubicBezTo>
                    <a:pt x="557" y="3123"/>
                    <a:pt x="557" y="3143"/>
                    <a:pt x="517" y="3143"/>
                  </a:cubicBezTo>
                  <a:cubicBezTo>
                    <a:pt x="239" y="3163"/>
                    <a:pt x="0" y="3322"/>
                    <a:pt x="100" y="3561"/>
                  </a:cubicBezTo>
                  <a:cubicBezTo>
                    <a:pt x="159" y="3760"/>
                    <a:pt x="458" y="3820"/>
                    <a:pt x="716" y="3720"/>
                  </a:cubicBezTo>
                  <a:lnTo>
                    <a:pt x="1094" y="3561"/>
                  </a:lnTo>
                  <a:cubicBezTo>
                    <a:pt x="1631" y="3322"/>
                    <a:pt x="2188" y="3123"/>
                    <a:pt x="2686" y="2845"/>
                  </a:cubicBezTo>
                  <a:cubicBezTo>
                    <a:pt x="3481" y="2447"/>
                    <a:pt x="4337" y="2169"/>
                    <a:pt x="5033" y="1592"/>
                  </a:cubicBezTo>
                  <a:cubicBezTo>
                    <a:pt x="5132" y="1532"/>
                    <a:pt x="5311" y="1472"/>
                    <a:pt x="5212" y="1273"/>
                  </a:cubicBezTo>
                  <a:cubicBezTo>
                    <a:pt x="4874" y="1592"/>
                    <a:pt x="4476" y="1850"/>
                    <a:pt x="4078" y="2089"/>
                  </a:cubicBezTo>
                  <a:cubicBezTo>
                    <a:pt x="3621" y="2288"/>
                    <a:pt x="3223" y="2547"/>
                    <a:pt x="2686" y="2726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19"/>
            <p:cNvSpPr/>
            <p:nvPr/>
          </p:nvSpPr>
          <p:spPr>
            <a:xfrm>
              <a:off x="6328057" y="2342036"/>
              <a:ext cx="83835" cy="158621"/>
            </a:xfrm>
            <a:custGeom>
              <a:rect b="b" l="l" r="r" t="t"/>
              <a:pathLst>
                <a:path extrusionOk="0" h="4099" w="2090">
                  <a:moveTo>
                    <a:pt x="1950" y="2587"/>
                  </a:moveTo>
                  <a:cubicBezTo>
                    <a:pt x="1851" y="2427"/>
                    <a:pt x="1771" y="2328"/>
                    <a:pt x="1672" y="2228"/>
                  </a:cubicBezTo>
                  <a:cubicBezTo>
                    <a:pt x="1314" y="1851"/>
                    <a:pt x="976" y="1512"/>
                    <a:pt x="717" y="1055"/>
                  </a:cubicBezTo>
                  <a:cubicBezTo>
                    <a:pt x="578" y="796"/>
                    <a:pt x="299" y="518"/>
                    <a:pt x="578" y="160"/>
                  </a:cubicBezTo>
                  <a:cubicBezTo>
                    <a:pt x="657" y="100"/>
                    <a:pt x="578" y="40"/>
                    <a:pt x="518" y="20"/>
                  </a:cubicBezTo>
                  <a:cubicBezTo>
                    <a:pt x="478" y="1"/>
                    <a:pt x="399" y="1"/>
                    <a:pt x="359" y="40"/>
                  </a:cubicBezTo>
                  <a:cubicBezTo>
                    <a:pt x="180" y="279"/>
                    <a:pt x="1" y="438"/>
                    <a:pt x="180" y="776"/>
                  </a:cubicBezTo>
                  <a:cubicBezTo>
                    <a:pt x="717" y="1831"/>
                    <a:pt x="1294" y="2885"/>
                    <a:pt x="1672" y="4019"/>
                  </a:cubicBezTo>
                  <a:cubicBezTo>
                    <a:pt x="1672" y="4039"/>
                    <a:pt x="1712" y="4079"/>
                    <a:pt x="1771" y="4098"/>
                  </a:cubicBezTo>
                  <a:cubicBezTo>
                    <a:pt x="2090" y="3382"/>
                    <a:pt x="1393" y="2885"/>
                    <a:pt x="1314" y="2228"/>
                  </a:cubicBezTo>
                  <a:cubicBezTo>
                    <a:pt x="1592" y="2228"/>
                    <a:pt x="1672" y="2527"/>
                    <a:pt x="1950" y="258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19"/>
            <p:cNvSpPr/>
            <p:nvPr/>
          </p:nvSpPr>
          <p:spPr>
            <a:xfrm>
              <a:off x="6430986" y="2475194"/>
              <a:ext cx="37545" cy="29294"/>
            </a:xfrm>
            <a:custGeom>
              <a:rect b="b" l="l" r="r" t="t"/>
              <a:pathLst>
                <a:path extrusionOk="0" h="757" w="936">
                  <a:moveTo>
                    <a:pt x="677" y="757"/>
                  </a:moveTo>
                  <a:cubicBezTo>
                    <a:pt x="936" y="1"/>
                    <a:pt x="41" y="279"/>
                    <a:pt x="1" y="1"/>
                  </a:cubicBezTo>
                  <a:cubicBezTo>
                    <a:pt x="180" y="160"/>
                    <a:pt x="339" y="498"/>
                    <a:pt x="677" y="75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19"/>
            <p:cNvSpPr/>
            <p:nvPr/>
          </p:nvSpPr>
          <p:spPr>
            <a:xfrm>
              <a:off x="6450160" y="2203461"/>
              <a:ext cx="23987" cy="9287"/>
            </a:xfrm>
            <a:custGeom>
              <a:rect b="b" l="l" r="r" t="t"/>
              <a:pathLst>
                <a:path extrusionOk="0" h="240" w="598">
                  <a:moveTo>
                    <a:pt x="597" y="220"/>
                  </a:moveTo>
                  <a:cubicBezTo>
                    <a:pt x="438" y="140"/>
                    <a:pt x="259" y="1"/>
                    <a:pt x="0" y="21"/>
                  </a:cubicBezTo>
                  <a:cubicBezTo>
                    <a:pt x="219" y="200"/>
                    <a:pt x="398" y="240"/>
                    <a:pt x="597" y="22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19"/>
            <p:cNvSpPr/>
            <p:nvPr/>
          </p:nvSpPr>
          <p:spPr>
            <a:xfrm>
              <a:off x="6367969" y="1803948"/>
              <a:ext cx="213880" cy="147051"/>
            </a:xfrm>
            <a:custGeom>
              <a:rect b="b" l="l" r="r" t="t"/>
              <a:pathLst>
                <a:path extrusionOk="0" h="3800" w="5332">
                  <a:moveTo>
                    <a:pt x="2746" y="2766"/>
                  </a:moveTo>
                  <a:cubicBezTo>
                    <a:pt x="3263" y="2587"/>
                    <a:pt x="3681" y="2368"/>
                    <a:pt x="4078" y="2089"/>
                  </a:cubicBezTo>
                  <a:cubicBezTo>
                    <a:pt x="4476" y="1831"/>
                    <a:pt x="4874" y="1592"/>
                    <a:pt x="5232" y="1274"/>
                  </a:cubicBezTo>
                  <a:cubicBezTo>
                    <a:pt x="5332" y="1473"/>
                    <a:pt x="5153" y="1512"/>
                    <a:pt x="5053" y="1592"/>
                  </a:cubicBezTo>
                  <a:cubicBezTo>
                    <a:pt x="4357" y="2169"/>
                    <a:pt x="3482" y="2427"/>
                    <a:pt x="2686" y="2825"/>
                  </a:cubicBezTo>
                  <a:cubicBezTo>
                    <a:pt x="2169" y="3104"/>
                    <a:pt x="1612" y="3323"/>
                    <a:pt x="1095" y="3561"/>
                  </a:cubicBezTo>
                  <a:lnTo>
                    <a:pt x="717" y="3701"/>
                  </a:lnTo>
                  <a:cubicBezTo>
                    <a:pt x="478" y="3800"/>
                    <a:pt x="179" y="3720"/>
                    <a:pt x="100" y="3561"/>
                  </a:cubicBezTo>
                  <a:cubicBezTo>
                    <a:pt x="0" y="3303"/>
                    <a:pt x="279" y="3163"/>
                    <a:pt x="518" y="3124"/>
                  </a:cubicBezTo>
                  <a:cubicBezTo>
                    <a:pt x="597" y="3124"/>
                    <a:pt x="577" y="3104"/>
                    <a:pt x="717" y="2706"/>
                  </a:cubicBezTo>
                  <a:cubicBezTo>
                    <a:pt x="776" y="2567"/>
                    <a:pt x="916" y="2408"/>
                    <a:pt x="1075" y="2308"/>
                  </a:cubicBezTo>
                  <a:cubicBezTo>
                    <a:pt x="2209" y="1671"/>
                    <a:pt x="3243" y="876"/>
                    <a:pt x="4357" y="199"/>
                  </a:cubicBezTo>
                  <a:cubicBezTo>
                    <a:pt x="4437" y="160"/>
                    <a:pt x="4496" y="120"/>
                    <a:pt x="4576" y="80"/>
                  </a:cubicBezTo>
                  <a:cubicBezTo>
                    <a:pt x="4655" y="40"/>
                    <a:pt x="4755" y="0"/>
                    <a:pt x="4834" y="80"/>
                  </a:cubicBezTo>
                  <a:cubicBezTo>
                    <a:pt x="4934" y="180"/>
                    <a:pt x="4874" y="259"/>
                    <a:pt x="4795" y="359"/>
                  </a:cubicBezTo>
                  <a:cubicBezTo>
                    <a:pt x="4297" y="1075"/>
                    <a:pt x="3740" y="1711"/>
                    <a:pt x="3044" y="2248"/>
                  </a:cubicBezTo>
                  <a:cubicBezTo>
                    <a:pt x="2964" y="2388"/>
                    <a:pt x="2805" y="2487"/>
                    <a:pt x="2746" y="2766"/>
                  </a:cubicBezTo>
                  <a:close/>
                  <a:moveTo>
                    <a:pt x="1771" y="2467"/>
                  </a:moveTo>
                  <a:cubicBezTo>
                    <a:pt x="2368" y="2189"/>
                    <a:pt x="2885" y="1831"/>
                    <a:pt x="3303" y="1294"/>
                  </a:cubicBezTo>
                  <a:cubicBezTo>
                    <a:pt x="2666" y="1532"/>
                    <a:pt x="2149" y="1910"/>
                    <a:pt x="1771" y="2467"/>
                  </a:cubicBezTo>
                  <a:close/>
                  <a:moveTo>
                    <a:pt x="2766" y="2209"/>
                  </a:moveTo>
                  <a:cubicBezTo>
                    <a:pt x="1910" y="2527"/>
                    <a:pt x="1075" y="3124"/>
                    <a:pt x="876" y="3522"/>
                  </a:cubicBezTo>
                  <a:cubicBezTo>
                    <a:pt x="1492" y="3024"/>
                    <a:pt x="2209" y="2865"/>
                    <a:pt x="2766" y="220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19"/>
            <p:cNvSpPr/>
            <p:nvPr/>
          </p:nvSpPr>
          <p:spPr>
            <a:xfrm>
              <a:off x="6328860" y="2300475"/>
              <a:ext cx="83033" cy="206335"/>
            </a:xfrm>
            <a:custGeom>
              <a:rect b="b" l="l" r="r" t="t"/>
              <a:pathLst>
                <a:path extrusionOk="0" h="5332" w="2070">
                  <a:moveTo>
                    <a:pt x="1871" y="4078"/>
                  </a:moveTo>
                  <a:cubicBezTo>
                    <a:pt x="1851" y="3899"/>
                    <a:pt x="1791" y="3760"/>
                    <a:pt x="1751" y="3581"/>
                  </a:cubicBezTo>
                  <a:cubicBezTo>
                    <a:pt x="1791" y="3601"/>
                    <a:pt x="1851" y="3621"/>
                    <a:pt x="1930" y="3661"/>
                  </a:cubicBezTo>
                  <a:cubicBezTo>
                    <a:pt x="1831" y="3521"/>
                    <a:pt x="1771" y="3422"/>
                    <a:pt x="1692" y="3362"/>
                  </a:cubicBezTo>
                  <a:cubicBezTo>
                    <a:pt x="1373" y="2268"/>
                    <a:pt x="876" y="1194"/>
                    <a:pt x="438" y="179"/>
                  </a:cubicBezTo>
                  <a:cubicBezTo>
                    <a:pt x="359" y="0"/>
                    <a:pt x="80" y="219"/>
                    <a:pt x="160" y="398"/>
                  </a:cubicBezTo>
                  <a:cubicBezTo>
                    <a:pt x="239" y="597"/>
                    <a:pt x="299" y="776"/>
                    <a:pt x="379" y="975"/>
                  </a:cubicBezTo>
                  <a:cubicBezTo>
                    <a:pt x="359" y="975"/>
                    <a:pt x="339" y="995"/>
                    <a:pt x="339" y="1015"/>
                  </a:cubicBezTo>
                  <a:cubicBezTo>
                    <a:pt x="299" y="1094"/>
                    <a:pt x="299" y="1114"/>
                    <a:pt x="339" y="1194"/>
                  </a:cubicBezTo>
                  <a:cubicBezTo>
                    <a:pt x="180" y="1393"/>
                    <a:pt x="1" y="1572"/>
                    <a:pt x="180" y="1890"/>
                  </a:cubicBezTo>
                  <a:cubicBezTo>
                    <a:pt x="737" y="2964"/>
                    <a:pt x="1294" y="3999"/>
                    <a:pt x="1672" y="5153"/>
                  </a:cubicBezTo>
                  <a:cubicBezTo>
                    <a:pt x="1672" y="5172"/>
                    <a:pt x="1731" y="5192"/>
                    <a:pt x="1771" y="5212"/>
                  </a:cubicBezTo>
                  <a:lnTo>
                    <a:pt x="1771" y="5192"/>
                  </a:lnTo>
                  <a:cubicBezTo>
                    <a:pt x="1831" y="5332"/>
                    <a:pt x="2070" y="5172"/>
                    <a:pt x="2070" y="5053"/>
                  </a:cubicBezTo>
                  <a:cubicBezTo>
                    <a:pt x="2050" y="4695"/>
                    <a:pt x="1970" y="4377"/>
                    <a:pt x="1871" y="4078"/>
                  </a:cubicBezTo>
                  <a:close/>
                  <a:moveTo>
                    <a:pt x="458" y="1472"/>
                  </a:moveTo>
                  <a:cubicBezTo>
                    <a:pt x="478" y="1572"/>
                    <a:pt x="518" y="1632"/>
                    <a:pt x="538" y="1731"/>
                  </a:cubicBezTo>
                  <a:cubicBezTo>
                    <a:pt x="558" y="1830"/>
                    <a:pt x="578" y="1930"/>
                    <a:pt x="637" y="2029"/>
                  </a:cubicBezTo>
                  <a:cubicBezTo>
                    <a:pt x="538" y="1870"/>
                    <a:pt x="399" y="1671"/>
                    <a:pt x="458" y="1472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19"/>
            <p:cNvSpPr/>
            <p:nvPr/>
          </p:nvSpPr>
          <p:spPr>
            <a:xfrm>
              <a:off x="6471700" y="2219636"/>
              <a:ext cx="112556" cy="41600"/>
            </a:xfrm>
            <a:custGeom>
              <a:rect b="b" l="l" r="r" t="t"/>
              <a:pathLst>
                <a:path extrusionOk="0" h="1075" w="2806">
                  <a:moveTo>
                    <a:pt x="2766" y="1075"/>
                  </a:moveTo>
                  <a:cubicBezTo>
                    <a:pt x="1851" y="836"/>
                    <a:pt x="955" y="577"/>
                    <a:pt x="0" y="438"/>
                  </a:cubicBezTo>
                  <a:cubicBezTo>
                    <a:pt x="80" y="40"/>
                    <a:pt x="418" y="100"/>
                    <a:pt x="657" y="1"/>
                  </a:cubicBezTo>
                  <a:cubicBezTo>
                    <a:pt x="557" y="219"/>
                    <a:pt x="717" y="239"/>
                    <a:pt x="856" y="239"/>
                  </a:cubicBezTo>
                  <a:cubicBezTo>
                    <a:pt x="916" y="239"/>
                    <a:pt x="995" y="180"/>
                    <a:pt x="916" y="80"/>
                  </a:cubicBezTo>
                  <a:cubicBezTo>
                    <a:pt x="1214" y="180"/>
                    <a:pt x="1552" y="219"/>
                    <a:pt x="1791" y="438"/>
                  </a:cubicBezTo>
                  <a:cubicBezTo>
                    <a:pt x="1990" y="637"/>
                    <a:pt x="2288" y="697"/>
                    <a:pt x="2567" y="717"/>
                  </a:cubicBezTo>
                  <a:cubicBezTo>
                    <a:pt x="2785" y="776"/>
                    <a:pt x="2805" y="896"/>
                    <a:pt x="2766" y="1075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19"/>
            <p:cNvSpPr/>
            <p:nvPr/>
          </p:nvSpPr>
          <p:spPr>
            <a:xfrm>
              <a:off x="6582611" y="2261197"/>
              <a:ext cx="71079" cy="50075"/>
            </a:xfrm>
            <a:custGeom>
              <a:rect b="b" l="l" r="r" t="t"/>
              <a:pathLst>
                <a:path extrusionOk="0" h="1294" w="1772">
                  <a:moveTo>
                    <a:pt x="1" y="21"/>
                  </a:moveTo>
                  <a:cubicBezTo>
                    <a:pt x="677" y="120"/>
                    <a:pt x="1274" y="399"/>
                    <a:pt x="1672" y="995"/>
                  </a:cubicBezTo>
                  <a:cubicBezTo>
                    <a:pt x="1711" y="1055"/>
                    <a:pt x="1771" y="1135"/>
                    <a:pt x="1691" y="1214"/>
                  </a:cubicBezTo>
                  <a:cubicBezTo>
                    <a:pt x="1612" y="1294"/>
                    <a:pt x="1493" y="1254"/>
                    <a:pt x="1473" y="1194"/>
                  </a:cubicBezTo>
                  <a:cubicBezTo>
                    <a:pt x="1294" y="657"/>
                    <a:pt x="776" y="558"/>
                    <a:pt x="398" y="319"/>
                  </a:cubicBezTo>
                  <a:cubicBezTo>
                    <a:pt x="279" y="200"/>
                    <a:pt x="100" y="140"/>
                    <a:pt x="1" y="21"/>
                  </a:cubicBezTo>
                  <a:cubicBezTo>
                    <a:pt x="1" y="1"/>
                    <a:pt x="1" y="21"/>
                    <a:pt x="1" y="2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19"/>
            <p:cNvSpPr/>
            <p:nvPr/>
          </p:nvSpPr>
          <p:spPr>
            <a:xfrm>
              <a:off x="6430986" y="2475194"/>
              <a:ext cx="37545" cy="29294"/>
            </a:xfrm>
            <a:custGeom>
              <a:rect b="b" l="l" r="r" t="t"/>
              <a:pathLst>
                <a:path extrusionOk="0" h="757" w="936">
                  <a:moveTo>
                    <a:pt x="677" y="757"/>
                  </a:moveTo>
                  <a:cubicBezTo>
                    <a:pt x="339" y="498"/>
                    <a:pt x="180" y="160"/>
                    <a:pt x="1" y="1"/>
                  </a:cubicBezTo>
                  <a:cubicBezTo>
                    <a:pt x="41" y="279"/>
                    <a:pt x="936" y="1"/>
                    <a:pt x="677" y="75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19"/>
            <p:cNvSpPr/>
            <p:nvPr/>
          </p:nvSpPr>
          <p:spPr>
            <a:xfrm>
              <a:off x="6517990" y="2040273"/>
              <a:ext cx="842" cy="1587"/>
            </a:xfrm>
            <a:custGeom>
              <a:rect b="b" l="l" r="r" t="t"/>
              <a:pathLst>
                <a:path extrusionOk="0" h="41" w="21">
                  <a:moveTo>
                    <a:pt x="20" y="1"/>
                  </a:moveTo>
                  <a:lnTo>
                    <a:pt x="0" y="40"/>
                  </a:lnTo>
                  <a:cubicBezTo>
                    <a:pt x="0" y="40"/>
                    <a:pt x="20" y="40"/>
                    <a:pt x="20" y="1"/>
                  </a:cubicBezTo>
                  <a:cubicBezTo>
                    <a:pt x="20" y="40"/>
                    <a:pt x="20" y="1"/>
                    <a:pt x="20" y="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19"/>
            <p:cNvSpPr/>
            <p:nvPr/>
          </p:nvSpPr>
          <p:spPr>
            <a:xfrm>
              <a:off x="6518792" y="2040273"/>
              <a:ext cx="842" cy="1587"/>
            </a:xfrm>
            <a:custGeom>
              <a:rect b="b" l="l" r="r" t="t"/>
              <a:pathLst>
                <a:path extrusionOk="0" h="41" w="21">
                  <a:moveTo>
                    <a:pt x="20" y="40"/>
                  </a:moveTo>
                  <a:cubicBezTo>
                    <a:pt x="20" y="1"/>
                    <a:pt x="0" y="1"/>
                    <a:pt x="20" y="40"/>
                  </a:cubicBezTo>
                  <a:lnTo>
                    <a:pt x="20" y="40"/>
                  </a:lnTo>
                  <a:cubicBezTo>
                    <a:pt x="0" y="40"/>
                    <a:pt x="20" y="40"/>
                    <a:pt x="20" y="4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19"/>
            <p:cNvSpPr/>
            <p:nvPr/>
          </p:nvSpPr>
          <p:spPr>
            <a:xfrm>
              <a:off x="6430224" y="2039499"/>
              <a:ext cx="235420" cy="33164"/>
            </a:xfrm>
            <a:custGeom>
              <a:rect b="b" l="l" r="r" t="t"/>
              <a:pathLst>
                <a:path extrusionOk="0" h="857" w="5869">
                  <a:moveTo>
                    <a:pt x="5868" y="379"/>
                  </a:moveTo>
                  <a:cubicBezTo>
                    <a:pt x="5689" y="299"/>
                    <a:pt x="5490" y="219"/>
                    <a:pt x="5232" y="180"/>
                  </a:cubicBezTo>
                  <a:cubicBezTo>
                    <a:pt x="5232" y="120"/>
                    <a:pt x="5192" y="80"/>
                    <a:pt x="5132" y="100"/>
                  </a:cubicBezTo>
                  <a:cubicBezTo>
                    <a:pt x="5093" y="100"/>
                    <a:pt x="5033" y="120"/>
                    <a:pt x="4973" y="120"/>
                  </a:cubicBezTo>
                  <a:cubicBezTo>
                    <a:pt x="4297" y="21"/>
                    <a:pt x="3402" y="1"/>
                    <a:pt x="2228" y="21"/>
                  </a:cubicBezTo>
                  <a:cubicBezTo>
                    <a:pt x="2248" y="60"/>
                    <a:pt x="2248" y="80"/>
                    <a:pt x="2288" y="80"/>
                  </a:cubicBezTo>
                  <a:cubicBezTo>
                    <a:pt x="2228" y="80"/>
                    <a:pt x="2188" y="80"/>
                    <a:pt x="2148" y="60"/>
                  </a:cubicBezTo>
                  <a:cubicBezTo>
                    <a:pt x="2188" y="60"/>
                    <a:pt x="2188" y="21"/>
                    <a:pt x="2208" y="21"/>
                  </a:cubicBezTo>
                  <a:cubicBezTo>
                    <a:pt x="2148" y="21"/>
                    <a:pt x="2109" y="60"/>
                    <a:pt x="2089" y="60"/>
                  </a:cubicBezTo>
                  <a:cubicBezTo>
                    <a:pt x="2009" y="60"/>
                    <a:pt x="1930" y="21"/>
                    <a:pt x="1870" y="21"/>
                  </a:cubicBezTo>
                  <a:cubicBezTo>
                    <a:pt x="1810" y="21"/>
                    <a:pt x="1790" y="60"/>
                    <a:pt x="1731" y="80"/>
                  </a:cubicBezTo>
                  <a:cubicBezTo>
                    <a:pt x="1492" y="80"/>
                    <a:pt x="1214" y="100"/>
                    <a:pt x="995" y="219"/>
                  </a:cubicBezTo>
                  <a:cubicBezTo>
                    <a:pt x="1214" y="219"/>
                    <a:pt x="1432" y="259"/>
                    <a:pt x="1671" y="219"/>
                  </a:cubicBezTo>
                  <a:cubicBezTo>
                    <a:pt x="1631" y="279"/>
                    <a:pt x="1671" y="359"/>
                    <a:pt x="1731" y="359"/>
                  </a:cubicBezTo>
                  <a:cubicBezTo>
                    <a:pt x="1890" y="379"/>
                    <a:pt x="2009" y="418"/>
                    <a:pt x="2168" y="458"/>
                  </a:cubicBezTo>
                  <a:cubicBezTo>
                    <a:pt x="1492" y="458"/>
                    <a:pt x="796" y="478"/>
                    <a:pt x="119" y="518"/>
                  </a:cubicBezTo>
                  <a:cubicBezTo>
                    <a:pt x="100" y="518"/>
                    <a:pt x="40" y="518"/>
                    <a:pt x="40" y="578"/>
                  </a:cubicBezTo>
                  <a:lnTo>
                    <a:pt x="40" y="578"/>
                  </a:lnTo>
                  <a:cubicBezTo>
                    <a:pt x="20" y="617"/>
                    <a:pt x="0" y="697"/>
                    <a:pt x="80" y="697"/>
                  </a:cubicBezTo>
                  <a:cubicBezTo>
                    <a:pt x="597" y="757"/>
                    <a:pt x="1094" y="757"/>
                    <a:pt x="1611" y="776"/>
                  </a:cubicBezTo>
                  <a:lnTo>
                    <a:pt x="1532" y="856"/>
                  </a:lnTo>
                  <a:cubicBezTo>
                    <a:pt x="1591" y="816"/>
                    <a:pt x="1671" y="796"/>
                    <a:pt x="1711" y="776"/>
                  </a:cubicBezTo>
                  <a:lnTo>
                    <a:pt x="3660" y="776"/>
                  </a:lnTo>
                  <a:cubicBezTo>
                    <a:pt x="3720" y="776"/>
                    <a:pt x="3780" y="717"/>
                    <a:pt x="3819" y="677"/>
                  </a:cubicBezTo>
                  <a:lnTo>
                    <a:pt x="3879" y="677"/>
                  </a:lnTo>
                  <a:cubicBezTo>
                    <a:pt x="4217" y="677"/>
                    <a:pt x="4695" y="677"/>
                    <a:pt x="5013" y="478"/>
                  </a:cubicBezTo>
                  <a:cubicBezTo>
                    <a:pt x="5272" y="478"/>
                    <a:pt x="5570" y="458"/>
                    <a:pt x="5868" y="379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19"/>
            <p:cNvSpPr/>
            <p:nvPr/>
          </p:nvSpPr>
          <p:spPr>
            <a:xfrm>
              <a:off x="6450160" y="2204234"/>
              <a:ext cx="23987" cy="8513"/>
            </a:xfrm>
            <a:custGeom>
              <a:rect b="b" l="l" r="r" t="t"/>
              <a:pathLst>
                <a:path extrusionOk="0" h="220" w="598">
                  <a:moveTo>
                    <a:pt x="597" y="200"/>
                  </a:moveTo>
                  <a:cubicBezTo>
                    <a:pt x="398" y="220"/>
                    <a:pt x="219" y="180"/>
                    <a:pt x="0" y="1"/>
                  </a:cubicBezTo>
                  <a:cubicBezTo>
                    <a:pt x="259" y="1"/>
                    <a:pt x="438" y="120"/>
                    <a:pt x="597" y="20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19"/>
            <p:cNvSpPr/>
            <p:nvPr/>
          </p:nvSpPr>
          <p:spPr>
            <a:xfrm>
              <a:off x="6492438" y="2219636"/>
              <a:ext cx="18412" cy="9287"/>
            </a:xfrm>
            <a:custGeom>
              <a:rect b="b" l="l" r="r" t="t"/>
              <a:pathLst>
                <a:path extrusionOk="0" h="240" w="459">
                  <a:moveTo>
                    <a:pt x="379" y="80"/>
                  </a:moveTo>
                  <a:cubicBezTo>
                    <a:pt x="458" y="180"/>
                    <a:pt x="399" y="239"/>
                    <a:pt x="299" y="239"/>
                  </a:cubicBezTo>
                  <a:cubicBezTo>
                    <a:pt x="180" y="219"/>
                    <a:pt x="1" y="199"/>
                    <a:pt x="100" y="1"/>
                  </a:cubicBezTo>
                  <a:cubicBezTo>
                    <a:pt x="200" y="20"/>
                    <a:pt x="299" y="40"/>
                    <a:pt x="379" y="8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19"/>
            <p:cNvSpPr/>
            <p:nvPr/>
          </p:nvSpPr>
          <p:spPr>
            <a:xfrm>
              <a:off x="6438968" y="1853983"/>
              <a:ext cx="61492" cy="45470"/>
            </a:xfrm>
            <a:custGeom>
              <a:rect b="b" l="l" r="r" t="t"/>
              <a:pathLst>
                <a:path extrusionOk="0" h="1175" w="1533">
                  <a:moveTo>
                    <a:pt x="1" y="1174"/>
                  </a:moveTo>
                  <a:cubicBezTo>
                    <a:pt x="399" y="617"/>
                    <a:pt x="916" y="239"/>
                    <a:pt x="1533" y="1"/>
                  </a:cubicBezTo>
                  <a:cubicBezTo>
                    <a:pt x="1115" y="538"/>
                    <a:pt x="598" y="896"/>
                    <a:pt x="1" y="1174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19"/>
            <p:cNvSpPr/>
            <p:nvPr/>
          </p:nvSpPr>
          <p:spPr>
            <a:xfrm>
              <a:off x="6403068" y="1889392"/>
              <a:ext cx="75853" cy="50849"/>
            </a:xfrm>
            <a:custGeom>
              <a:rect b="b" l="l" r="r" t="t"/>
              <a:pathLst>
                <a:path extrusionOk="0" h="1314" w="1891">
                  <a:moveTo>
                    <a:pt x="1891" y="1"/>
                  </a:moveTo>
                  <a:cubicBezTo>
                    <a:pt x="1334" y="657"/>
                    <a:pt x="617" y="856"/>
                    <a:pt x="1" y="1314"/>
                  </a:cubicBezTo>
                  <a:cubicBezTo>
                    <a:pt x="200" y="896"/>
                    <a:pt x="1035" y="319"/>
                    <a:pt x="1891" y="1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19"/>
            <p:cNvSpPr/>
            <p:nvPr/>
          </p:nvSpPr>
          <p:spPr>
            <a:xfrm>
              <a:off x="6395888" y="1828598"/>
              <a:ext cx="139672" cy="109320"/>
            </a:xfrm>
            <a:custGeom>
              <a:rect b="b" l="l" r="r" t="t"/>
              <a:pathLst>
                <a:path extrusionOk="0" h="2825" w="3482">
                  <a:moveTo>
                    <a:pt x="3382" y="60"/>
                  </a:moveTo>
                  <a:cubicBezTo>
                    <a:pt x="2746" y="298"/>
                    <a:pt x="2149" y="836"/>
                    <a:pt x="1592" y="1253"/>
                  </a:cubicBezTo>
                  <a:cubicBezTo>
                    <a:pt x="1015" y="1671"/>
                    <a:pt x="478" y="2168"/>
                    <a:pt x="60" y="2725"/>
                  </a:cubicBezTo>
                  <a:cubicBezTo>
                    <a:pt x="1" y="2765"/>
                    <a:pt x="80" y="2825"/>
                    <a:pt x="100" y="2765"/>
                  </a:cubicBezTo>
                  <a:cubicBezTo>
                    <a:pt x="597" y="2268"/>
                    <a:pt x="1115" y="1830"/>
                    <a:pt x="1672" y="1393"/>
                  </a:cubicBezTo>
                  <a:cubicBezTo>
                    <a:pt x="2249" y="975"/>
                    <a:pt x="2905" y="637"/>
                    <a:pt x="3442" y="159"/>
                  </a:cubicBezTo>
                  <a:cubicBezTo>
                    <a:pt x="3482" y="100"/>
                    <a:pt x="3482" y="0"/>
                    <a:pt x="3382" y="60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19"/>
            <p:cNvSpPr/>
            <p:nvPr/>
          </p:nvSpPr>
          <p:spPr>
            <a:xfrm>
              <a:off x="6552286" y="2211935"/>
              <a:ext cx="99800" cy="59323"/>
            </a:xfrm>
            <a:custGeom>
              <a:rect b="b" l="l" r="r" t="t"/>
              <a:pathLst>
                <a:path extrusionOk="0" h="1533" w="2488">
                  <a:moveTo>
                    <a:pt x="2388" y="1373"/>
                  </a:moveTo>
                  <a:cubicBezTo>
                    <a:pt x="1552" y="1015"/>
                    <a:pt x="757" y="677"/>
                    <a:pt x="80" y="21"/>
                  </a:cubicBezTo>
                  <a:cubicBezTo>
                    <a:pt x="60" y="1"/>
                    <a:pt x="1" y="40"/>
                    <a:pt x="40" y="100"/>
                  </a:cubicBezTo>
                  <a:cubicBezTo>
                    <a:pt x="597" y="776"/>
                    <a:pt x="1433" y="1413"/>
                    <a:pt x="2328" y="1532"/>
                  </a:cubicBezTo>
                  <a:cubicBezTo>
                    <a:pt x="2388" y="1532"/>
                    <a:pt x="2487" y="1413"/>
                    <a:pt x="2388" y="1373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19"/>
            <p:cNvSpPr/>
            <p:nvPr/>
          </p:nvSpPr>
          <p:spPr>
            <a:xfrm>
              <a:off x="6510810" y="2132644"/>
              <a:ext cx="175572" cy="44696"/>
            </a:xfrm>
            <a:custGeom>
              <a:rect b="b" l="l" r="r" t="t"/>
              <a:pathLst>
                <a:path extrusionOk="0" h="1155" w="4377">
                  <a:moveTo>
                    <a:pt x="4198" y="777"/>
                  </a:moveTo>
                  <a:cubicBezTo>
                    <a:pt x="4118" y="737"/>
                    <a:pt x="4078" y="677"/>
                    <a:pt x="4019" y="637"/>
                  </a:cubicBezTo>
                  <a:cubicBezTo>
                    <a:pt x="3979" y="578"/>
                    <a:pt x="3899" y="597"/>
                    <a:pt x="3879" y="657"/>
                  </a:cubicBezTo>
                  <a:cubicBezTo>
                    <a:pt x="2706" y="299"/>
                    <a:pt x="1472" y="359"/>
                    <a:pt x="279" y="40"/>
                  </a:cubicBezTo>
                  <a:cubicBezTo>
                    <a:pt x="139" y="1"/>
                    <a:pt x="0" y="200"/>
                    <a:pt x="139" y="259"/>
                  </a:cubicBezTo>
                  <a:cubicBezTo>
                    <a:pt x="478" y="399"/>
                    <a:pt x="716" y="538"/>
                    <a:pt x="1015" y="737"/>
                  </a:cubicBezTo>
                  <a:cubicBezTo>
                    <a:pt x="1035" y="757"/>
                    <a:pt x="1114" y="677"/>
                    <a:pt x="1074" y="657"/>
                  </a:cubicBezTo>
                  <a:cubicBezTo>
                    <a:pt x="995" y="597"/>
                    <a:pt x="915" y="538"/>
                    <a:pt x="816" y="478"/>
                  </a:cubicBezTo>
                  <a:cubicBezTo>
                    <a:pt x="1870" y="737"/>
                    <a:pt x="2984" y="677"/>
                    <a:pt x="3999" y="1055"/>
                  </a:cubicBezTo>
                  <a:cubicBezTo>
                    <a:pt x="4158" y="1154"/>
                    <a:pt x="4377" y="876"/>
                    <a:pt x="4198" y="777"/>
                  </a:cubicBez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8" name="Google Shape;1228;p19"/>
          <p:cNvSpPr txBox="1"/>
          <p:nvPr/>
        </p:nvSpPr>
        <p:spPr>
          <a:xfrm>
            <a:off x="730675" y="4727598"/>
            <a:ext cx="13764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Mercury is the smallest planet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9" name="Google Shape;1229;p19"/>
          <p:cNvSpPr txBox="1"/>
          <p:nvPr/>
        </p:nvSpPr>
        <p:spPr>
          <a:xfrm>
            <a:off x="3843485" y="4727598"/>
            <a:ext cx="13764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Saturn is a gas giant and has rings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0" name="Google Shape;1230;p19"/>
          <p:cNvSpPr txBox="1"/>
          <p:nvPr/>
        </p:nvSpPr>
        <p:spPr>
          <a:xfrm>
            <a:off x="2287067" y="3149625"/>
            <a:ext cx="13764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Venus has a beautiful name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1" name="Google Shape;1231;p19"/>
          <p:cNvSpPr txBox="1"/>
          <p:nvPr/>
        </p:nvSpPr>
        <p:spPr>
          <a:xfrm>
            <a:off x="5416627" y="3149625"/>
            <a:ext cx="13764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Earth is the planet we live on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2" name="Google Shape;1232;p19"/>
          <p:cNvSpPr/>
          <p:nvPr/>
        </p:nvSpPr>
        <p:spPr>
          <a:xfrm>
            <a:off x="1242181" y="3133575"/>
            <a:ext cx="353400" cy="353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rPr>
              <a:t>1</a:t>
            </a:r>
            <a:endParaRPr b="1" sz="1600">
              <a:solidFill>
                <a:srgbClr val="2D2D2D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233" name="Google Shape;1233;p19"/>
          <p:cNvSpPr/>
          <p:nvPr/>
        </p:nvSpPr>
        <p:spPr>
          <a:xfrm>
            <a:off x="4354981" y="3133575"/>
            <a:ext cx="353400" cy="353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100"/>
              <a:buFont typeface="Arial"/>
              <a:buNone/>
            </a:pPr>
            <a:r>
              <a:rPr b="1" lang="en"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rPr>
              <a:t>3</a:t>
            </a:r>
            <a:endParaRPr b="1" sz="1600">
              <a:solidFill>
                <a:srgbClr val="2D2D2D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234" name="Google Shape;1234;p19"/>
          <p:cNvSpPr/>
          <p:nvPr/>
        </p:nvSpPr>
        <p:spPr>
          <a:xfrm>
            <a:off x="2808531" y="4685875"/>
            <a:ext cx="353400" cy="353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100"/>
              <a:buFont typeface="Arial"/>
              <a:buNone/>
            </a:pPr>
            <a:r>
              <a:rPr b="1" lang="en"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rPr>
              <a:t>2</a:t>
            </a:r>
            <a:endParaRPr b="1" sz="1600">
              <a:solidFill>
                <a:srgbClr val="2D2D2D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235" name="Google Shape;1235;p19"/>
          <p:cNvSpPr/>
          <p:nvPr/>
        </p:nvSpPr>
        <p:spPr>
          <a:xfrm>
            <a:off x="5934681" y="4685875"/>
            <a:ext cx="353400" cy="353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100"/>
              <a:buFont typeface="Arial"/>
              <a:buNone/>
            </a:pPr>
            <a:r>
              <a:rPr b="1" lang="en" sz="1600">
                <a:solidFill>
                  <a:srgbClr val="2D2D2D"/>
                </a:solidFill>
                <a:latin typeface="Gochi Hand"/>
                <a:ea typeface="Gochi Hand"/>
                <a:cs typeface="Gochi Hand"/>
                <a:sym typeface="Gochi Hand"/>
              </a:rPr>
              <a:t>4</a:t>
            </a:r>
            <a:endParaRPr b="1" sz="1600">
              <a:solidFill>
                <a:srgbClr val="2D2D2D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236" name="Google Shape;1236;p19"/>
          <p:cNvSpPr txBox="1"/>
          <p:nvPr/>
        </p:nvSpPr>
        <p:spPr>
          <a:xfrm>
            <a:off x="839125" y="4542956"/>
            <a:ext cx="1159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ALUMNO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237" name="Google Shape;1237;p19"/>
          <p:cNvSpPr txBox="1"/>
          <p:nvPr/>
        </p:nvSpPr>
        <p:spPr>
          <a:xfrm>
            <a:off x="3951925" y="4542956"/>
            <a:ext cx="1159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ALUMNO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238" name="Google Shape;1238;p19"/>
          <p:cNvSpPr txBox="1"/>
          <p:nvPr/>
        </p:nvSpPr>
        <p:spPr>
          <a:xfrm>
            <a:off x="2405475" y="2939181"/>
            <a:ext cx="1159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ALUMNO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239" name="Google Shape;1239;p19"/>
          <p:cNvSpPr txBox="1"/>
          <p:nvPr/>
        </p:nvSpPr>
        <p:spPr>
          <a:xfrm>
            <a:off x="5498375" y="2939181"/>
            <a:ext cx="11595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ALUMNO</a:t>
            </a:r>
            <a:endParaRPr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grpSp>
        <p:nvGrpSpPr>
          <p:cNvPr id="1240" name="Google Shape;1240;p19"/>
          <p:cNvGrpSpPr/>
          <p:nvPr/>
        </p:nvGrpSpPr>
        <p:grpSpPr>
          <a:xfrm>
            <a:off x="4490502" y="3563925"/>
            <a:ext cx="86098" cy="389763"/>
            <a:chOff x="-457361" y="3252500"/>
            <a:chExt cx="86098" cy="389763"/>
          </a:xfrm>
        </p:grpSpPr>
        <p:sp>
          <p:nvSpPr>
            <p:cNvPr id="1241" name="Google Shape;1241;p19"/>
            <p:cNvSpPr/>
            <p:nvPr/>
          </p:nvSpPr>
          <p:spPr>
            <a:xfrm rot="10800000">
              <a:off x="-457361" y="3252500"/>
              <a:ext cx="86098" cy="67075"/>
            </a:xfrm>
            <a:custGeom>
              <a:rect b="b" l="l" r="r" t="t"/>
              <a:pathLst>
                <a:path extrusionOk="0" h="1287" w="1652">
                  <a:moveTo>
                    <a:pt x="863" y="0"/>
                  </a:moveTo>
                  <a:cubicBezTo>
                    <a:pt x="448" y="0"/>
                    <a:pt x="192" y="321"/>
                    <a:pt x="60" y="660"/>
                  </a:cubicBezTo>
                  <a:cubicBezTo>
                    <a:pt x="1" y="799"/>
                    <a:pt x="80" y="958"/>
                    <a:pt x="200" y="1038"/>
                  </a:cubicBezTo>
                  <a:cubicBezTo>
                    <a:pt x="243" y="1071"/>
                    <a:pt x="293" y="1085"/>
                    <a:pt x="342" y="1085"/>
                  </a:cubicBezTo>
                  <a:cubicBezTo>
                    <a:pt x="383" y="1085"/>
                    <a:pt x="422" y="1075"/>
                    <a:pt x="458" y="1058"/>
                  </a:cubicBezTo>
                  <a:cubicBezTo>
                    <a:pt x="518" y="1137"/>
                    <a:pt x="597" y="1197"/>
                    <a:pt x="677" y="1237"/>
                  </a:cubicBezTo>
                  <a:cubicBezTo>
                    <a:pt x="759" y="1271"/>
                    <a:pt x="841" y="1287"/>
                    <a:pt x="920" y="1287"/>
                  </a:cubicBezTo>
                  <a:cubicBezTo>
                    <a:pt x="1205" y="1287"/>
                    <a:pt x="1454" y="1080"/>
                    <a:pt x="1532" y="799"/>
                  </a:cubicBezTo>
                  <a:cubicBezTo>
                    <a:pt x="1652" y="401"/>
                    <a:pt x="1314" y="23"/>
                    <a:pt x="936" y="3"/>
                  </a:cubicBezTo>
                  <a:cubicBezTo>
                    <a:pt x="911" y="1"/>
                    <a:pt x="887" y="0"/>
                    <a:pt x="8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19"/>
            <p:cNvSpPr/>
            <p:nvPr/>
          </p:nvSpPr>
          <p:spPr>
            <a:xfrm rot="5400000">
              <a:off x="-545975" y="3485025"/>
              <a:ext cx="291950" cy="22525"/>
            </a:xfrm>
            <a:custGeom>
              <a:rect b="b" l="l" r="r" t="t"/>
              <a:pathLst>
                <a:path extrusionOk="0" h="901" w="11678">
                  <a:moveTo>
                    <a:pt x="10531" y="0"/>
                  </a:moveTo>
                  <a:cubicBezTo>
                    <a:pt x="8947" y="0"/>
                    <a:pt x="7316" y="246"/>
                    <a:pt x="5730" y="298"/>
                  </a:cubicBezTo>
                  <a:cubicBezTo>
                    <a:pt x="3900" y="377"/>
                    <a:pt x="2050" y="338"/>
                    <a:pt x="200" y="397"/>
                  </a:cubicBezTo>
                  <a:cubicBezTo>
                    <a:pt x="1" y="397"/>
                    <a:pt x="1" y="696"/>
                    <a:pt x="200" y="716"/>
                  </a:cubicBezTo>
                  <a:cubicBezTo>
                    <a:pt x="1740" y="860"/>
                    <a:pt x="3292" y="901"/>
                    <a:pt x="4848" y="901"/>
                  </a:cubicBezTo>
                  <a:cubicBezTo>
                    <a:pt x="5221" y="901"/>
                    <a:pt x="5595" y="899"/>
                    <a:pt x="5969" y="895"/>
                  </a:cubicBezTo>
                  <a:cubicBezTo>
                    <a:pt x="6176" y="892"/>
                    <a:pt x="6385" y="892"/>
                    <a:pt x="6596" y="892"/>
                  </a:cubicBezTo>
                  <a:cubicBezTo>
                    <a:pt x="6886" y="892"/>
                    <a:pt x="7180" y="893"/>
                    <a:pt x="7474" y="893"/>
                  </a:cubicBezTo>
                  <a:cubicBezTo>
                    <a:pt x="8771" y="893"/>
                    <a:pt x="10097" y="868"/>
                    <a:pt x="11340" y="596"/>
                  </a:cubicBezTo>
                  <a:cubicBezTo>
                    <a:pt x="11678" y="537"/>
                    <a:pt x="11579" y="39"/>
                    <a:pt x="11260" y="19"/>
                  </a:cubicBezTo>
                  <a:cubicBezTo>
                    <a:pt x="11019" y="6"/>
                    <a:pt x="10776" y="0"/>
                    <a:pt x="105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3" name="Google Shape;1243;p19"/>
          <p:cNvSpPr/>
          <p:nvPr/>
        </p:nvSpPr>
        <p:spPr>
          <a:xfrm>
            <a:off x="840643" y="5646125"/>
            <a:ext cx="759511" cy="690916"/>
          </a:xfrm>
          <a:custGeom>
            <a:rect b="b" l="l" r="r" t="t"/>
            <a:pathLst>
              <a:path extrusionOk="0" h="12107" w="13309">
                <a:moveTo>
                  <a:pt x="10564" y="2329"/>
                </a:moveTo>
                <a:cubicBezTo>
                  <a:pt x="10962" y="2528"/>
                  <a:pt x="11339" y="2767"/>
                  <a:pt x="11638" y="3005"/>
                </a:cubicBezTo>
                <a:cubicBezTo>
                  <a:pt x="11956" y="3324"/>
                  <a:pt x="12175" y="3761"/>
                  <a:pt x="12314" y="4258"/>
                </a:cubicBezTo>
                <a:cubicBezTo>
                  <a:pt x="11857" y="3920"/>
                  <a:pt x="11439" y="3582"/>
                  <a:pt x="11041" y="3184"/>
                </a:cubicBezTo>
                <a:cubicBezTo>
                  <a:pt x="11021" y="3164"/>
                  <a:pt x="10962" y="3164"/>
                  <a:pt x="10942" y="3164"/>
                </a:cubicBezTo>
                <a:cubicBezTo>
                  <a:pt x="10842" y="2866"/>
                  <a:pt x="10723" y="2588"/>
                  <a:pt x="10564" y="2329"/>
                </a:cubicBezTo>
                <a:close/>
                <a:moveTo>
                  <a:pt x="10981" y="3403"/>
                </a:moveTo>
                <a:lnTo>
                  <a:pt x="10981" y="3403"/>
                </a:lnTo>
                <a:cubicBezTo>
                  <a:pt x="11419" y="3801"/>
                  <a:pt x="11857" y="4179"/>
                  <a:pt x="12334" y="4497"/>
                </a:cubicBezTo>
                <a:cubicBezTo>
                  <a:pt x="12434" y="4915"/>
                  <a:pt x="12434" y="5353"/>
                  <a:pt x="12414" y="5790"/>
                </a:cubicBezTo>
                <a:cubicBezTo>
                  <a:pt x="11976" y="5492"/>
                  <a:pt x="11578" y="5174"/>
                  <a:pt x="11180" y="4815"/>
                </a:cubicBezTo>
                <a:cubicBezTo>
                  <a:pt x="11160" y="4318"/>
                  <a:pt x="11121" y="3861"/>
                  <a:pt x="10981" y="3403"/>
                </a:cubicBezTo>
                <a:close/>
                <a:moveTo>
                  <a:pt x="11180" y="5074"/>
                </a:moveTo>
                <a:lnTo>
                  <a:pt x="11180" y="5074"/>
                </a:lnTo>
                <a:cubicBezTo>
                  <a:pt x="11558" y="5392"/>
                  <a:pt x="11956" y="5711"/>
                  <a:pt x="12374" y="6009"/>
                </a:cubicBezTo>
                <a:cubicBezTo>
                  <a:pt x="12354" y="6367"/>
                  <a:pt x="12314" y="6685"/>
                  <a:pt x="12255" y="7004"/>
                </a:cubicBezTo>
                <a:cubicBezTo>
                  <a:pt x="11877" y="6785"/>
                  <a:pt x="11518" y="6546"/>
                  <a:pt x="11180" y="6248"/>
                </a:cubicBezTo>
                <a:cubicBezTo>
                  <a:pt x="11220" y="5989"/>
                  <a:pt x="11220" y="5750"/>
                  <a:pt x="11220" y="5492"/>
                </a:cubicBezTo>
                <a:cubicBezTo>
                  <a:pt x="11220" y="5353"/>
                  <a:pt x="11220" y="5213"/>
                  <a:pt x="11180" y="5074"/>
                </a:cubicBezTo>
                <a:close/>
                <a:moveTo>
                  <a:pt x="11160" y="6467"/>
                </a:moveTo>
                <a:cubicBezTo>
                  <a:pt x="11518" y="6745"/>
                  <a:pt x="11857" y="6984"/>
                  <a:pt x="12235" y="7203"/>
                </a:cubicBezTo>
                <a:cubicBezTo>
                  <a:pt x="12175" y="7441"/>
                  <a:pt x="12155" y="7640"/>
                  <a:pt x="12115" y="7799"/>
                </a:cubicBezTo>
                <a:cubicBezTo>
                  <a:pt x="12036" y="8058"/>
                  <a:pt x="11976" y="8297"/>
                  <a:pt x="11877" y="8555"/>
                </a:cubicBezTo>
                <a:cubicBezTo>
                  <a:pt x="11578" y="8257"/>
                  <a:pt x="11260" y="7998"/>
                  <a:pt x="10922" y="7799"/>
                </a:cubicBezTo>
                <a:cubicBezTo>
                  <a:pt x="11041" y="7382"/>
                  <a:pt x="11121" y="6944"/>
                  <a:pt x="11160" y="6467"/>
                </a:cubicBezTo>
                <a:close/>
                <a:moveTo>
                  <a:pt x="10862" y="7978"/>
                </a:moveTo>
                <a:cubicBezTo>
                  <a:pt x="11220" y="8217"/>
                  <a:pt x="11538" y="8456"/>
                  <a:pt x="11797" y="8754"/>
                </a:cubicBezTo>
                <a:cubicBezTo>
                  <a:pt x="11678" y="9172"/>
                  <a:pt x="11518" y="9570"/>
                  <a:pt x="11260" y="9928"/>
                </a:cubicBezTo>
                <a:cubicBezTo>
                  <a:pt x="10962" y="9689"/>
                  <a:pt x="10643" y="9470"/>
                  <a:pt x="10345" y="9252"/>
                </a:cubicBezTo>
                <a:cubicBezTo>
                  <a:pt x="10564" y="8854"/>
                  <a:pt x="10743" y="8436"/>
                  <a:pt x="10862" y="7978"/>
                </a:cubicBezTo>
                <a:close/>
                <a:moveTo>
                  <a:pt x="10245" y="9431"/>
                </a:moveTo>
                <a:cubicBezTo>
                  <a:pt x="10544" y="9649"/>
                  <a:pt x="10842" y="9868"/>
                  <a:pt x="11141" y="10067"/>
                </a:cubicBezTo>
                <a:cubicBezTo>
                  <a:pt x="10942" y="10425"/>
                  <a:pt x="10643" y="10684"/>
                  <a:pt x="10285" y="10942"/>
                </a:cubicBezTo>
                <a:cubicBezTo>
                  <a:pt x="10027" y="10763"/>
                  <a:pt x="9768" y="10584"/>
                  <a:pt x="9529" y="10366"/>
                </a:cubicBezTo>
                <a:cubicBezTo>
                  <a:pt x="9788" y="10087"/>
                  <a:pt x="10046" y="9769"/>
                  <a:pt x="10245" y="9431"/>
                </a:cubicBezTo>
                <a:close/>
                <a:moveTo>
                  <a:pt x="6147" y="618"/>
                </a:moveTo>
                <a:cubicBezTo>
                  <a:pt x="6864" y="718"/>
                  <a:pt x="7600" y="976"/>
                  <a:pt x="8276" y="1294"/>
                </a:cubicBezTo>
                <a:cubicBezTo>
                  <a:pt x="8296" y="1334"/>
                  <a:pt x="8336" y="1394"/>
                  <a:pt x="8395" y="1414"/>
                </a:cubicBezTo>
                <a:cubicBezTo>
                  <a:pt x="8574" y="1493"/>
                  <a:pt x="8753" y="1573"/>
                  <a:pt x="8952" y="1653"/>
                </a:cubicBezTo>
                <a:lnTo>
                  <a:pt x="9171" y="1792"/>
                </a:lnTo>
                <a:cubicBezTo>
                  <a:pt x="10623" y="2707"/>
                  <a:pt x="10663" y="4398"/>
                  <a:pt x="10623" y="5969"/>
                </a:cubicBezTo>
                <a:cubicBezTo>
                  <a:pt x="10564" y="7441"/>
                  <a:pt x="10265" y="8993"/>
                  <a:pt x="9151" y="10047"/>
                </a:cubicBezTo>
                <a:cubicBezTo>
                  <a:pt x="9139" y="10041"/>
                  <a:pt x="9125" y="10038"/>
                  <a:pt x="9112" y="10038"/>
                </a:cubicBezTo>
                <a:cubicBezTo>
                  <a:pt x="9044" y="10038"/>
                  <a:pt x="8982" y="10116"/>
                  <a:pt x="9032" y="10167"/>
                </a:cubicBezTo>
                <a:cubicBezTo>
                  <a:pt x="8244" y="10854"/>
                  <a:pt x="7177" y="11150"/>
                  <a:pt x="6136" y="11150"/>
                </a:cubicBezTo>
                <a:cubicBezTo>
                  <a:pt x="5732" y="11150"/>
                  <a:pt x="5332" y="11105"/>
                  <a:pt x="4954" y="11022"/>
                </a:cubicBezTo>
                <a:cubicBezTo>
                  <a:pt x="2428" y="10445"/>
                  <a:pt x="518" y="8197"/>
                  <a:pt x="617" y="5571"/>
                </a:cubicBezTo>
                <a:cubicBezTo>
                  <a:pt x="713" y="2787"/>
                  <a:pt x="2960" y="670"/>
                  <a:pt x="5693" y="670"/>
                </a:cubicBezTo>
                <a:cubicBezTo>
                  <a:pt x="5791" y="670"/>
                  <a:pt x="5889" y="672"/>
                  <a:pt x="5988" y="678"/>
                </a:cubicBezTo>
                <a:cubicBezTo>
                  <a:pt x="6068" y="678"/>
                  <a:pt x="6108" y="658"/>
                  <a:pt x="6147" y="618"/>
                </a:cubicBezTo>
                <a:close/>
                <a:moveTo>
                  <a:pt x="9390" y="10485"/>
                </a:moveTo>
                <a:cubicBezTo>
                  <a:pt x="9629" y="10704"/>
                  <a:pt x="9867" y="10863"/>
                  <a:pt x="10126" y="11042"/>
                </a:cubicBezTo>
                <a:cubicBezTo>
                  <a:pt x="9947" y="11141"/>
                  <a:pt x="9768" y="11241"/>
                  <a:pt x="9549" y="11281"/>
                </a:cubicBezTo>
                <a:cubicBezTo>
                  <a:pt x="9390" y="11340"/>
                  <a:pt x="9251" y="11380"/>
                  <a:pt x="9092" y="11420"/>
                </a:cubicBezTo>
                <a:cubicBezTo>
                  <a:pt x="8972" y="11261"/>
                  <a:pt x="8853" y="11141"/>
                  <a:pt x="8694" y="11022"/>
                </a:cubicBezTo>
                <a:cubicBezTo>
                  <a:pt x="8952" y="10863"/>
                  <a:pt x="9171" y="10684"/>
                  <a:pt x="9390" y="10485"/>
                </a:cubicBezTo>
                <a:close/>
                <a:moveTo>
                  <a:pt x="8554" y="11141"/>
                </a:moveTo>
                <a:cubicBezTo>
                  <a:pt x="8674" y="11241"/>
                  <a:pt x="8793" y="11340"/>
                  <a:pt x="8893" y="11460"/>
                </a:cubicBezTo>
                <a:cubicBezTo>
                  <a:pt x="8614" y="11513"/>
                  <a:pt x="8327" y="11530"/>
                  <a:pt x="8037" y="11530"/>
                </a:cubicBezTo>
                <a:cubicBezTo>
                  <a:pt x="7891" y="11530"/>
                  <a:pt x="7746" y="11526"/>
                  <a:pt x="7600" y="11519"/>
                </a:cubicBezTo>
                <a:cubicBezTo>
                  <a:pt x="7958" y="11420"/>
                  <a:pt x="8256" y="11281"/>
                  <a:pt x="8554" y="11141"/>
                </a:cubicBezTo>
                <a:close/>
                <a:moveTo>
                  <a:pt x="5468" y="1"/>
                </a:moveTo>
                <a:cubicBezTo>
                  <a:pt x="5261" y="1"/>
                  <a:pt x="5055" y="14"/>
                  <a:pt x="4854" y="41"/>
                </a:cubicBezTo>
                <a:cubicBezTo>
                  <a:pt x="4755" y="81"/>
                  <a:pt x="4695" y="121"/>
                  <a:pt x="4675" y="180"/>
                </a:cubicBezTo>
                <a:cubicBezTo>
                  <a:pt x="2069" y="678"/>
                  <a:pt x="1" y="2926"/>
                  <a:pt x="40" y="5750"/>
                </a:cubicBezTo>
                <a:cubicBezTo>
                  <a:pt x="100" y="8655"/>
                  <a:pt x="2229" y="11042"/>
                  <a:pt x="5014" y="11579"/>
                </a:cubicBezTo>
                <a:cubicBezTo>
                  <a:pt x="5053" y="11619"/>
                  <a:pt x="5093" y="11639"/>
                  <a:pt x="5153" y="11659"/>
                </a:cubicBezTo>
                <a:cubicBezTo>
                  <a:pt x="6097" y="11883"/>
                  <a:pt x="7097" y="12107"/>
                  <a:pt x="8082" y="12107"/>
                </a:cubicBezTo>
                <a:cubicBezTo>
                  <a:pt x="8758" y="12107"/>
                  <a:pt x="9427" y="12002"/>
                  <a:pt x="10066" y="11718"/>
                </a:cubicBezTo>
                <a:cubicBezTo>
                  <a:pt x="11459" y="11121"/>
                  <a:pt x="12135" y="9789"/>
                  <a:pt x="12533" y="8396"/>
                </a:cubicBezTo>
                <a:cubicBezTo>
                  <a:pt x="12951" y="6944"/>
                  <a:pt x="13309" y="4855"/>
                  <a:pt x="12652" y="3403"/>
                </a:cubicBezTo>
                <a:cubicBezTo>
                  <a:pt x="12155" y="2269"/>
                  <a:pt x="10484" y="1672"/>
                  <a:pt x="9271" y="1175"/>
                </a:cubicBezTo>
                <a:cubicBezTo>
                  <a:pt x="8157" y="507"/>
                  <a:pt x="6762" y="1"/>
                  <a:pt x="5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0" spcFirstLastPara="1" rIns="12600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0</a:t>
            </a:r>
            <a:r>
              <a:rPr b="1"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1</a:t>
            </a:r>
            <a:endParaRPr b="1" sz="1600">
              <a:solidFill>
                <a:schemeClr val="accent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244" name="Google Shape;1244;p19"/>
          <p:cNvSpPr/>
          <p:nvPr/>
        </p:nvSpPr>
        <p:spPr>
          <a:xfrm>
            <a:off x="2540617" y="5646125"/>
            <a:ext cx="759511" cy="690916"/>
          </a:xfrm>
          <a:custGeom>
            <a:rect b="b" l="l" r="r" t="t"/>
            <a:pathLst>
              <a:path extrusionOk="0" h="12107" w="13309">
                <a:moveTo>
                  <a:pt x="10564" y="2329"/>
                </a:moveTo>
                <a:cubicBezTo>
                  <a:pt x="10962" y="2528"/>
                  <a:pt x="11339" y="2767"/>
                  <a:pt x="11638" y="3005"/>
                </a:cubicBezTo>
                <a:cubicBezTo>
                  <a:pt x="11956" y="3324"/>
                  <a:pt x="12175" y="3761"/>
                  <a:pt x="12314" y="4258"/>
                </a:cubicBezTo>
                <a:cubicBezTo>
                  <a:pt x="11857" y="3920"/>
                  <a:pt x="11439" y="3582"/>
                  <a:pt x="11041" y="3184"/>
                </a:cubicBezTo>
                <a:cubicBezTo>
                  <a:pt x="11021" y="3164"/>
                  <a:pt x="10962" y="3164"/>
                  <a:pt x="10942" y="3164"/>
                </a:cubicBezTo>
                <a:cubicBezTo>
                  <a:pt x="10842" y="2866"/>
                  <a:pt x="10723" y="2588"/>
                  <a:pt x="10564" y="2329"/>
                </a:cubicBezTo>
                <a:close/>
                <a:moveTo>
                  <a:pt x="10981" y="3403"/>
                </a:moveTo>
                <a:lnTo>
                  <a:pt x="10981" y="3403"/>
                </a:lnTo>
                <a:cubicBezTo>
                  <a:pt x="11419" y="3801"/>
                  <a:pt x="11857" y="4179"/>
                  <a:pt x="12334" y="4497"/>
                </a:cubicBezTo>
                <a:cubicBezTo>
                  <a:pt x="12434" y="4915"/>
                  <a:pt x="12434" y="5353"/>
                  <a:pt x="12414" y="5790"/>
                </a:cubicBezTo>
                <a:cubicBezTo>
                  <a:pt x="11976" y="5492"/>
                  <a:pt x="11578" y="5174"/>
                  <a:pt x="11180" y="4815"/>
                </a:cubicBezTo>
                <a:cubicBezTo>
                  <a:pt x="11160" y="4318"/>
                  <a:pt x="11121" y="3861"/>
                  <a:pt x="10981" y="3403"/>
                </a:cubicBezTo>
                <a:close/>
                <a:moveTo>
                  <a:pt x="11180" y="5074"/>
                </a:moveTo>
                <a:lnTo>
                  <a:pt x="11180" y="5074"/>
                </a:lnTo>
                <a:cubicBezTo>
                  <a:pt x="11558" y="5392"/>
                  <a:pt x="11956" y="5711"/>
                  <a:pt x="12374" y="6009"/>
                </a:cubicBezTo>
                <a:cubicBezTo>
                  <a:pt x="12354" y="6367"/>
                  <a:pt x="12314" y="6685"/>
                  <a:pt x="12255" y="7004"/>
                </a:cubicBezTo>
                <a:cubicBezTo>
                  <a:pt x="11877" y="6785"/>
                  <a:pt x="11518" y="6546"/>
                  <a:pt x="11180" y="6248"/>
                </a:cubicBezTo>
                <a:cubicBezTo>
                  <a:pt x="11220" y="5989"/>
                  <a:pt x="11220" y="5750"/>
                  <a:pt x="11220" y="5492"/>
                </a:cubicBezTo>
                <a:cubicBezTo>
                  <a:pt x="11220" y="5353"/>
                  <a:pt x="11220" y="5213"/>
                  <a:pt x="11180" y="5074"/>
                </a:cubicBezTo>
                <a:close/>
                <a:moveTo>
                  <a:pt x="11160" y="6467"/>
                </a:moveTo>
                <a:cubicBezTo>
                  <a:pt x="11518" y="6745"/>
                  <a:pt x="11857" y="6984"/>
                  <a:pt x="12235" y="7203"/>
                </a:cubicBezTo>
                <a:cubicBezTo>
                  <a:pt x="12175" y="7441"/>
                  <a:pt x="12155" y="7640"/>
                  <a:pt x="12115" y="7799"/>
                </a:cubicBezTo>
                <a:cubicBezTo>
                  <a:pt x="12036" y="8058"/>
                  <a:pt x="11976" y="8297"/>
                  <a:pt x="11877" y="8555"/>
                </a:cubicBezTo>
                <a:cubicBezTo>
                  <a:pt x="11578" y="8257"/>
                  <a:pt x="11260" y="7998"/>
                  <a:pt x="10922" y="7799"/>
                </a:cubicBezTo>
                <a:cubicBezTo>
                  <a:pt x="11041" y="7382"/>
                  <a:pt x="11121" y="6944"/>
                  <a:pt x="11160" y="6467"/>
                </a:cubicBezTo>
                <a:close/>
                <a:moveTo>
                  <a:pt x="10862" y="7978"/>
                </a:moveTo>
                <a:cubicBezTo>
                  <a:pt x="11220" y="8217"/>
                  <a:pt x="11538" y="8456"/>
                  <a:pt x="11797" y="8754"/>
                </a:cubicBezTo>
                <a:cubicBezTo>
                  <a:pt x="11678" y="9172"/>
                  <a:pt x="11518" y="9570"/>
                  <a:pt x="11260" y="9928"/>
                </a:cubicBezTo>
                <a:cubicBezTo>
                  <a:pt x="10962" y="9689"/>
                  <a:pt x="10643" y="9470"/>
                  <a:pt x="10345" y="9252"/>
                </a:cubicBezTo>
                <a:cubicBezTo>
                  <a:pt x="10564" y="8854"/>
                  <a:pt x="10743" y="8436"/>
                  <a:pt x="10862" y="7978"/>
                </a:cubicBezTo>
                <a:close/>
                <a:moveTo>
                  <a:pt x="10245" y="9431"/>
                </a:moveTo>
                <a:cubicBezTo>
                  <a:pt x="10544" y="9649"/>
                  <a:pt x="10842" y="9868"/>
                  <a:pt x="11141" y="10067"/>
                </a:cubicBezTo>
                <a:cubicBezTo>
                  <a:pt x="10942" y="10425"/>
                  <a:pt x="10643" y="10684"/>
                  <a:pt x="10285" y="10942"/>
                </a:cubicBezTo>
                <a:cubicBezTo>
                  <a:pt x="10027" y="10763"/>
                  <a:pt x="9768" y="10584"/>
                  <a:pt x="9529" y="10366"/>
                </a:cubicBezTo>
                <a:cubicBezTo>
                  <a:pt x="9788" y="10087"/>
                  <a:pt x="10046" y="9769"/>
                  <a:pt x="10245" y="9431"/>
                </a:cubicBezTo>
                <a:close/>
                <a:moveTo>
                  <a:pt x="6147" y="618"/>
                </a:moveTo>
                <a:cubicBezTo>
                  <a:pt x="6864" y="718"/>
                  <a:pt x="7600" y="976"/>
                  <a:pt x="8276" y="1294"/>
                </a:cubicBezTo>
                <a:cubicBezTo>
                  <a:pt x="8296" y="1334"/>
                  <a:pt x="8336" y="1394"/>
                  <a:pt x="8395" y="1414"/>
                </a:cubicBezTo>
                <a:cubicBezTo>
                  <a:pt x="8574" y="1493"/>
                  <a:pt x="8753" y="1573"/>
                  <a:pt x="8952" y="1653"/>
                </a:cubicBezTo>
                <a:lnTo>
                  <a:pt x="9171" y="1792"/>
                </a:lnTo>
                <a:cubicBezTo>
                  <a:pt x="10623" y="2707"/>
                  <a:pt x="10663" y="4398"/>
                  <a:pt x="10623" y="5969"/>
                </a:cubicBezTo>
                <a:cubicBezTo>
                  <a:pt x="10564" y="7441"/>
                  <a:pt x="10265" y="8993"/>
                  <a:pt x="9151" y="10047"/>
                </a:cubicBezTo>
                <a:cubicBezTo>
                  <a:pt x="9139" y="10041"/>
                  <a:pt x="9125" y="10038"/>
                  <a:pt x="9112" y="10038"/>
                </a:cubicBezTo>
                <a:cubicBezTo>
                  <a:pt x="9044" y="10038"/>
                  <a:pt x="8982" y="10116"/>
                  <a:pt x="9032" y="10167"/>
                </a:cubicBezTo>
                <a:cubicBezTo>
                  <a:pt x="8244" y="10854"/>
                  <a:pt x="7177" y="11150"/>
                  <a:pt x="6136" y="11150"/>
                </a:cubicBezTo>
                <a:cubicBezTo>
                  <a:pt x="5732" y="11150"/>
                  <a:pt x="5332" y="11105"/>
                  <a:pt x="4954" y="11022"/>
                </a:cubicBezTo>
                <a:cubicBezTo>
                  <a:pt x="2428" y="10445"/>
                  <a:pt x="518" y="8197"/>
                  <a:pt x="617" y="5571"/>
                </a:cubicBezTo>
                <a:cubicBezTo>
                  <a:pt x="713" y="2787"/>
                  <a:pt x="2960" y="670"/>
                  <a:pt x="5693" y="670"/>
                </a:cubicBezTo>
                <a:cubicBezTo>
                  <a:pt x="5791" y="670"/>
                  <a:pt x="5889" y="672"/>
                  <a:pt x="5988" y="678"/>
                </a:cubicBezTo>
                <a:cubicBezTo>
                  <a:pt x="6068" y="678"/>
                  <a:pt x="6108" y="658"/>
                  <a:pt x="6147" y="618"/>
                </a:cubicBezTo>
                <a:close/>
                <a:moveTo>
                  <a:pt x="9390" y="10485"/>
                </a:moveTo>
                <a:cubicBezTo>
                  <a:pt x="9629" y="10704"/>
                  <a:pt x="9867" y="10863"/>
                  <a:pt x="10126" y="11042"/>
                </a:cubicBezTo>
                <a:cubicBezTo>
                  <a:pt x="9947" y="11141"/>
                  <a:pt x="9768" y="11241"/>
                  <a:pt x="9549" y="11281"/>
                </a:cubicBezTo>
                <a:cubicBezTo>
                  <a:pt x="9390" y="11340"/>
                  <a:pt x="9251" y="11380"/>
                  <a:pt x="9092" y="11420"/>
                </a:cubicBezTo>
                <a:cubicBezTo>
                  <a:pt x="8972" y="11261"/>
                  <a:pt x="8853" y="11141"/>
                  <a:pt x="8694" y="11022"/>
                </a:cubicBezTo>
                <a:cubicBezTo>
                  <a:pt x="8952" y="10863"/>
                  <a:pt x="9171" y="10684"/>
                  <a:pt x="9390" y="10485"/>
                </a:cubicBezTo>
                <a:close/>
                <a:moveTo>
                  <a:pt x="8554" y="11141"/>
                </a:moveTo>
                <a:cubicBezTo>
                  <a:pt x="8674" y="11241"/>
                  <a:pt x="8793" y="11340"/>
                  <a:pt x="8893" y="11460"/>
                </a:cubicBezTo>
                <a:cubicBezTo>
                  <a:pt x="8614" y="11513"/>
                  <a:pt x="8327" y="11530"/>
                  <a:pt x="8037" y="11530"/>
                </a:cubicBezTo>
                <a:cubicBezTo>
                  <a:pt x="7891" y="11530"/>
                  <a:pt x="7746" y="11526"/>
                  <a:pt x="7600" y="11519"/>
                </a:cubicBezTo>
                <a:cubicBezTo>
                  <a:pt x="7958" y="11420"/>
                  <a:pt x="8256" y="11281"/>
                  <a:pt x="8554" y="11141"/>
                </a:cubicBezTo>
                <a:close/>
                <a:moveTo>
                  <a:pt x="5468" y="1"/>
                </a:moveTo>
                <a:cubicBezTo>
                  <a:pt x="5261" y="1"/>
                  <a:pt x="5055" y="14"/>
                  <a:pt x="4854" y="41"/>
                </a:cubicBezTo>
                <a:cubicBezTo>
                  <a:pt x="4755" y="81"/>
                  <a:pt x="4695" y="121"/>
                  <a:pt x="4675" y="180"/>
                </a:cubicBezTo>
                <a:cubicBezTo>
                  <a:pt x="2069" y="678"/>
                  <a:pt x="1" y="2926"/>
                  <a:pt x="40" y="5750"/>
                </a:cubicBezTo>
                <a:cubicBezTo>
                  <a:pt x="100" y="8655"/>
                  <a:pt x="2229" y="11042"/>
                  <a:pt x="5014" y="11579"/>
                </a:cubicBezTo>
                <a:cubicBezTo>
                  <a:pt x="5053" y="11619"/>
                  <a:pt x="5093" y="11639"/>
                  <a:pt x="5153" y="11659"/>
                </a:cubicBezTo>
                <a:cubicBezTo>
                  <a:pt x="6097" y="11883"/>
                  <a:pt x="7097" y="12107"/>
                  <a:pt x="8082" y="12107"/>
                </a:cubicBezTo>
                <a:cubicBezTo>
                  <a:pt x="8758" y="12107"/>
                  <a:pt x="9427" y="12002"/>
                  <a:pt x="10066" y="11718"/>
                </a:cubicBezTo>
                <a:cubicBezTo>
                  <a:pt x="11459" y="11121"/>
                  <a:pt x="12135" y="9789"/>
                  <a:pt x="12533" y="8396"/>
                </a:cubicBezTo>
                <a:cubicBezTo>
                  <a:pt x="12951" y="6944"/>
                  <a:pt x="13309" y="4855"/>
                  <a:pt x="12652" y="3403"/>
                </a:cubicBezTo>
                <a:cubicBezTo>
                  <a:pt x="12155" y="2269"/>
                  <a:pt x="10484" y="1672"/>
                  <a:pt x="9271" y="1175"/>
                </a:cubicBezTo>
                <a:cubicBezTo>
                  <a:pt x="8157" y="507"/>
                  <a:pt x="6762" y="1"/>
                  <a:pt x="5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0" spcFirstLastPara="1" rIns="12600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02</a:t>
            </a:r>
            <a:endParaRPr/>
          </a:p>
        </p:txBody>
      </p:sp>
      <p:sp>
        <p:nvSpPr>
          <p:cNvPr id="1245" name="Google Shape;1245;p19"/>
          <p:cNvSpPr/>
          <p:nvPr/>
        </p:nvSpPr>
        <p:spPr>
          <a:xfrm>
            <a:off x="4240591" y="5646125"/>
            <a:ext cx="759511" cy="690916"/>
          </a:xfrm>
          <a:custGeom>
            <a:rect b="b" l="l" r="r" t="t"/>
            <a:pathLst>
              <a:path extrusionOk="0" h="12107" w="13309">
                <a:moveTo>
                  <a:pt x="10564" y="2329"/>
                </a:moveTo>
                <a:cubicBezTo>
                  <a:pt x="10962" y="2528"/>
                  <a:pt x="11339" y="2767"/>
                  <a:pt x="11638" y="3005"/>
                </a:cubicBezTo>
                <a:cubicBezTo>
                  <a:pt x="11956" y="3324"/>
                  <a:pt x="12175" y="3761"/>
                  <a:pt x="12314" y="4258"/>
                </a:cubicBezTo>
                <a:cubicBezTo>
                  <a:pt x="11857" y="3920"/>
                  <a:pt x="11439" y="3582"/>
                  <a:pt x="11041" y="3184"/>
                </a:cubicBezTo>
                <a:cubicBezTo>
                  <a:pt x="11021" y="3164"/>
                  <a:pt x="10962" y="3164"/>
                  <a:pt x="10942" y="3164"/>
                </a:cubicBezTo>
                <a:cubicBezTo>
                  <a:pt x="10842" y="2866"/>
                  <a:pt x="10723" y="2588"/>
                  <a:pt x="10564" y="2329"/>
                </a:cubicBezTo>
                <a:close/>
                <a:moveTo>
                  <a:pt x="10981" y="3403"/>
                </a:moveTo>
                <a:lnTo>
                  <a:pt x="10981" y="3403"/>
                </a:lnTo>
                <a:cubicBezTo>
                  <a:pt x="11419" y="3801"/>
                  <a:pt x="11857" y="4179"/>
                  <a:pt x="12334" y="4497"/>
                </a:cubicBezTo>
                <a:cubicBezTo>
                  <a:pt x="12434" y="4915"/>
                  <a:pt x="12434" y="5353"/>
                  <a:pt x="12414" y="5790"/>
                </a:cubicBezTo>
                <a:cubicBezTo>
                  <a:pt x="11976" y="5492"/>
                  <a:pt x="11578" y="5174"/>
                  <a:pt x="11180" y="4815"/>
                </a:cubicBezTo>
                <a:cubicBezTo>
                  <a:pt x="11160" y="4318"/>
                  <a:pt x="11121" y="3861"/>
                  <a:pt x="10981" y="3403"/>
                </a:cubicBezTo>
                <a:close/>
                <a:moveTo>
                  <a:pt x="11180" y="5074"/>
                </a:moveTo>
                <a:lnTo>
                  <a:pt x="11180" y="5074"/>
                </a:lnTo>
                <a:cubicBezTo>
                  <a:pt x="11558" y="5392"/>
                  <a:pt x="11956" y="5711"/>
                  <a:pt x="12374" y="6009"/>
                </a:cubicBezTo>
                <a:cubicBezTo>
                  <a:pt x="12354" y="6367"/>
                  <a:pt x="12314" y="6685"/>
                  <a:pt x="12255" y="7004"/>
                </a:cubicBezTo>
                <a:cubicBezTo>
                  <a:pt x="11877" y="6785"/>
                  <a:pt x="11518" y="6546"/>
                  <a:pt x="11180" y="6248"/>
                </a:cubicBezTo>
                <a:cubicBezTo>
                  <a:pt x="11220" y="5989"/>
                  <a:pt x="11220" y="5750"/>
                  <a:pt x="11220" y="5492"/>
                </a:cubicBezTo>
                <a:cubicBezTo>
                  <a:pt x="11220" y="5353"/>
                  <a:pt x="11220" y="5213"/>
                  <a:pt x="11180" y="5074"/>
                </a:cubicBezTo>
                <a:close/>
                <a:moveTo>
                  <a:pt x="11160" y="6467"/>
                </a:moveTo>
                <a:cubicBezTo>
                  <a:pt x="11518" y="6745"/>
                  <a:pt x="11857" y="6984"/>
                  <a:pt x="12235" y="7203"/>
                </a:cubicBezTo>
                <a:cubicBezTo>
                  <a:pt x="12175" y="7441"/>
                  <a:pt x="12155" y="7640"/>
                  <a:pt x="12115" y="7799"/>
                </a:cubicBezTo>
                <a:cubicBezTo>
                  <a:pt x="12036" y="8058"/>
                  <a:pt x="11976" y="8297"/>
                  <a:pt x="11877" y="8555"/>
                </a:cubicBezTo>
                <a:cubicBezTo>
                  <a:pt x="11578" y="8257"/>
                  <a:pt x="11260" y="7998"/>
                  <a:pt x="10922" y="7799"/>
                </a:cubicBezTo>
                <a:cubicBezTo>
                  <a:pt x="11041" y="7382"/>
                  <a:pt x="11121" y="6944"/>
                  <a:pt x="11160" y="6467"/>
                </a:cubicBezTo>
                <a:close/>
                <a:moveTo>
                  <a:pt x="10862" y="7978"/>
                </a:moveTo>
                <a:cubicBezTo>
                  <a:pt x="11220" y="8217"/>
                  <a:pt x="11538" y="8456"/>
                  <a:pt x="11797" y="8754"/>
                </a:cubicBezTo>
                <a:cubicBezTo>
                  <a:pt x="11678" y="9172"/>
                  <a:pt x="11518" y="9570"/>
                  <a:pt x="11260" y="9928"/>
                </a:cubicBezTo>
                <a:cubicBezTo>
                  <a:pt x="10962" y="9689"/>
                  <a:pt x="10643" y="9470"/>
                  <a:pt x="10345" y="9252"/>
                </a:cubicBezTo>
                <a:cubicBezTo>
                  <a:pt x="10564" y="8854"/>
                  <a:pt x="10743" y="8436"/>
                  <a:pt x="10862" y="7978"/>
                </a:cubicBezTo>
                <a:close/>
                <a:moveTo>
                  <a:pt x="10245" y="9431"/>
                </a:moveTo>
                <a:cubicBezTo>
                  <a:pt x="10544" y="9649"/>
                  <a:pt x="10842" y="9868"/>
                  <a:pt x="11141" y="10067"/>
                </a:cubicBezTo>
                <a:cubicBezTo>
                  <a:pt x="10942" y="10425"/>
                  <a:pt x="10643" y="10684"/>
                  <a:pt x="10285" y="10942"/>
                </a:cubicBezTo>
                <a:cubicBezTo>
                  <a:pt x="10027" y="10763"/>
                  <a:pt x="9768" y="10584"/>
                  <a:pt x="9529" y="10366"/>
                </a:cubicBezTo>
                <a:cubicBezTo>
                  <a:pt x="9788" y="10087"/>
                  <a:pt x="10046" y="9769"/>
                  <a:pt x="10245" y="9431"/>
                </a:cubicBezTo>
                <a:close/>
                <a:moveTo>
                  <a:pt x="6147" y="618"/>
                </a:moveTo>
                <a:cubicBezTo>
                  <a:pt x="6864" y="718"/>
                  <a:pt x="7600" y="976"/>
                  <a:pt x="8276" y="1294"/>
                </a:cubicBezTo>
                <a:cubicBezTo>
                  <a:pt x="8296" y="1334"/>
                  <a:pt x="8336" y="1394"/>
                  <a:pt x="8395" y="1414"/>
                </a:cubicBezTo>
                <a:cubicBezTo>
                  <a:pt x="8574" y="1493"/>
                  <a:pt x="8753" y="1573"/>
                  <a:pt x="8952" y="1653"/>
                </a:cubicBezTo>
                <a:lnTo>
                  <a:pt x="9171" y="1792"/>
                </a:lnTo>
                <a:cubicBezTo>
                  <a:pt x="10623" y="2707"/>
                  <a:pt x="10663" y="4398"/>
                  <a:pt x="10623" y="5969"/>
                </a:cubicBezTo>
                <a:cubicBezTo>
                  <a:pt x="10564" y="7441"/>
                  <a:pt x="10265" y="8993"/>
                  <a:pt x="9151" y="10047"/>
                </a:cubicBezTo>
                <a:cubicBezTo>
                  <a:pt x="9139" y="10041"/>
                  <a:pt x="9125" y="10038"/>
                  <a:pt x="9112" y="10038"/>
                </a:cubicBezTo>
                <a:cubicBezTo>
                  <a:pt x="9044" y="10038"/>
                  <a:pt x="8982" y="10116"/>
                  <a:pt x="9032" y="10167"/>
                </a:cubicBezTo>
                <a:cubicBezTo>
                  <a:pt x="8244" y="10854"/>
                  <a:pt x="7177" y="11150"/>
                  <a:pt x="6136" y="11150"/>
                </a:cubicBezTo>
                <a:cubicBezTo>
                  <a:pt x="5732" y="11150"/>
                  <a:pt x="5332" y="11105"/>
                  <a:pt x="4954" y="11022"/>
                </a:cubicBezTo>
                <a:cubicBezTo>
                  <a:pt x="2428" y="10445"/>
                  <a:pt x="518" y="8197"/>
                  <a:pt x="617" y="5571"/>
                </a:cubicBezTo>
                <a:cubicBezTo>
                  <a:pt x="713" y="2787"/>
                  <a:pt x="2960" y="670"/>
                  <a:pt x="5693" y="670"/>
                </a:cubicBezTo>
                <a:cubicBezTo>
                  <a:pt x="5791" y="670"/>
                  <a:pt x="5889" y="672"/>
                  <a:pt x="5988" y="678"/>
                </a:cubicBezTo>
                <a:cubicBezTo>
                  <a:pt x="6068" y="678"/>
                  <a:pt x="6108" y="658"/>
                  <a:pt x="6147" y="618"/>
                </a:cubicBezTo>
                <a:close/>
                <a:moveTo>
                  <a:pt x="9390" y="10485"/>
                </a:moveTo>
                <a:cubicBezTo>
                  <a:pt x="9629" y="10704"/>
                  <a:pt x="9867" y="10863"/>
                  <a:pt x="10126" y="11042"/>
                </a:cubicBezTo>
                <a:cubicBezTo>
                  <a:pt x="9947" y="11141"/>
                  <a:pt x="9768" y="11241"/>
                  <a:pt x="9549" y="11281"/>
                </a:cubicBezTo>
                <a:cubicBezTo>
                  <a:pt x="9390" y="11340"/>
                  <a:pt x="9251" y="11380"/>
                  <a:pt x="9092" y="11420"/>
                </a:cubicBezTo>
                <a:cubicBezTo>
                  <a:pt x="8972" y="11261"/>
                  <a:pt x="8853" y="11141"/>
                  <a:pt x="8694" y="11022"/>
                </a:cubicBezTo>
                <a:cubicBezTo>
                  <a:pt x="8952" y="10863"/>
                  <a:pt x="9171" y="10684"/>
                  <a:pt x="9390" y="10485"/>
                </a:cubicBezTo>
                <a:close/>
                <a:moveTo>
                  <a:pt x="8554" y="11141"/>
                </a:moveTo>
                <a:cubicBezTo>
                  <a:pt x="8674" y="11241"/>
                  <a:pt x="8793" y="11340"/>
                  <a:pt x="8893" y="11460"/>
                </a:cubicBezTo>
                <a:cubicBezTo>
                  <a:pt x="8614" y="11513"/>
                  <a:pt x="8327" y="11530"/>
                  <a:pt x="8037" y="11530"/>
                </a:cubicBezTo>
                <a:cubicBezTo>
                  <a:pt x="7891" y="11530"/>
                  <a:pt x="7746" y="11526"/>
                  <a:pt x="7600" y="11519"/>
                </a:cubicBezTo>
                <a:cubicBezTo>
                  <a:pt x="7958" y="11420"/>
                  <a:pt x="8256" y="11281"/>
                  <a:pt x="8554" y="11141"/>
                </a:cubicBezTo>
                <a:close/>
                <a:moveTo>
                  <a:pt x="5468" y="1"/>
                </a:moveTo>
                <a:cubicBezTo>
                  <a:pt x="5261" y="1"/>
                  <a:pt x="5055" y="14"/>
                  <a:pt x="4854" y="41"/>
                </a:cubicBezTo>
                <a:cubicBezTo>
                  <a:pt x="4755" y="81"/>
                  <a:pt x="4695" y="121"/>
                  <a:pt x="4675" y="180"/>
                </a:cubicBezTo>
                <a:cubicBezTo>
                  <a:pt x="2069" y="678"/>
                  <a:pt x="1" y="2926"/>
                  <a:pt x="40" y="5750"/>
                </a:cubicBezTo>
                <a:cubicBezTo>
                  <a:pt x="100" y="8655"/>
                  <a:pt x="2229" y="11042"/>
                  <a:pt x="5014" y="11579"/>
                </a:cubicBezTo>
                <a:cubicBezTo>
                  <a:pt x="5053" y="11619"/>
                  <a:pt x="5093" y="11639"/>
                  <a:pt x="5153" y="11659"/>
                </a:cubicBezTo>
                <a:cubicBezTo>
                  <a:pt x="6097" y="11883"/>
                  <a:pt x="7097" y="12107"/>
                  <a:pt x="8082" y="12107"/>
                </a:cubicBezTo>
                <a:cubicBezTo>
                  <a:pt x="8758" y="12107"/>
                  <a:pt x="9427" y="12002"/>
                  <a:pt x="10066" y="11718"/>
                </a:cubicBezTo>
                <a:cubicBezTo>
                  <a:pt x="11459" y="11121"/>
                  <a:pt x="12135" y="9789"/>
                  <a:pt x="12533" y="8396"/>
                </a:cubicBezTo>
                <a:cubicBezTo>
                  <a:pt x="12951" y="6944"/>
                  <a:pt x="13309" y="4855"/>
                  <a:pt x="12652" y="3403"/>
                </a:cubicBezTo>
                <a:cubicBezTo>
                  <a:pt x="12155" y="2269"/>
                  <a:pt x="10484" y="1672"/>
                  <a:pt x="9271" y="1175"/>
                </a:cubicBezTo>
                <a:cubicBezTo>
                  <a:pt x="8157" y="507"/>
                  <a:pt x="6762" y="1"/>
                  <a:pt x="5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0" spcFirstLastPara="1" rIns="12600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03</a:t>
            </a:r>
            <a:endParaRPr/>
          </a:p>
        </p:txBody>
      </p:sp>
      <p:sp>
        <p:nvSpPr>
          <p:cNvPr id="1246" name="Google Shape;1246;p19"/>
          <p:cNvSpPr/>
          <p:nvPr/>
        </p:nvSpPr>
        <p:spPr>
          <a:xfrm>
            <a:off x="5940565" y="5646125"/>
            <a:ext cx="759511" cy="690916"/>
          </a:xfrm>
          <a:custGeom>
            <a:rect b="b" l="l" r="r" t="t"/>
            <a:pathLst>
              <a:path extrusionOk="0" h="12107" w="13309">
                <a:moveTo>
                  <a:pt x="10564" y="2329"/>
                </a:moveTo>
                <a:cubicBezTo>
                  <a:pt x="10962" y="2528"/>
                  <a:pt x="11339" y="2767"/>
                  <a:pt x="11638" y="3005"/>
                </a:cubicBezTo>
                <a:cubicBezTo>
                  <a:pt x="11956" y="3324"/>
                  <a:pt x="12175" y="3761"/>
                  <a:pt x="12314" y="4258"/>
                </a:cubicBezTo>
                <a:cubicBezTo>
                  <a:pt x="11857" y="3920"/>
                  <a:pt x="11439" y="3582"/>
                  <a:pt x="11041" y="3184"/>
                </a:cubicBezTo>
                <a:cubicBezTo>
                  <a:pt x="11021" y="3164"/>
                  <a:pt x="10962" y="3164"/>
                  <a:pt x="10942" y="3164"/>
                </a:cubicBezTo>
                <a:cubicBezTo>
                  <a:pt x="10842" y="2866"/>
                  <a:pt x="10723" y="2588"/>
                  <a:pt x="10564" y="2329"/>
                </a:cubicBezTo>
                <a:close/>
                <a:moveTo>
                  <a:pt x="10981" y="3403"/>
                </a:moveTo>
                <a:lnTo>
                  <a:pt x="10981" y="3403"/>
                </a:lnTo>
                <a:cubicBezTo>
                  <a:pt x="11419" y="3801"/>
                  <a:pt x="11857" y="4179"/>
                  <a:pt x="12334" y="4497"/>
                </a:cubicBezTo>
                <a:cubicBezTo>
                  <a:pt x="12434" y="4915"/>
                  <a:pt x="12434" y="5353"/>
                  <a:pt x="12414" y="5790"/>
                </a:cubicBezTo>
                <a:cubicBezTo>
                  <a:pt x="11976" y="5492"/>
                  <a:pt x="11578" y="5174"/>
                  <a:pt x="11180" y="4815"/>
                </a:cubicBezTo>
                <a:cubicBezTo>
                  <a:pt x="11160" y="4318"/>
                  <a:pt x="11121" y="3861"/>
                  <a:pt x="10981" y="3403"/>
                </a:cubicBezTo>
                <a:close/>
                <a:moveTo>
                  <a:pt x="11180" y="5074"/>
                </a:moveTo>
                <a:lnTo>
                  <a:pt x="11180" y="5074"/>
                </a:lnTo>
                <a:cubicBezTo>
                  <a:pt x="11558" y="5392"/>
                  <a:pt x="11956" y="5711"/>
                  <a:pt x="12374" y="6009"/>
                </a:cubicBezTo>
                <a:cubicBezTo>
                  <a:pt x="12354" y="6367"/>
                  <a:pt x="12314" y="6685"/>
                  <a:pt x="12255" y="7004"/>
                </a:cubicBezTo>
                <a:cubicBezTo>
                  <a:pt x="11877" y="6785"/>
                  <a:pt x="11518" y="6546"/>
                  <a:pt x="11180" y="6248"/>
                </a:cubicBezTo>
                <a:cubicBezTo>
                  <a:pt x="11220" y="5989"/>
                  <a:pt x="11220" y="5750"/>
                  <a:pt x="11220" y="5492"/>
                </a:cubicBezTo>
                <a:cubicBezTo>
                  <a:pt x="11220" y="5353"/>
                  <a:pt x="11220" y="5213"/>
                  <a:pt x="11180" y="5074"/>
                </a:cubicBezTo>
                <a:close/>
                <a:moveTo>
                  <a:pt x="11160" y="6467"/>
                </a:moveTo>
                <a:cubicBezTo>
                  <a:pt x="11518" y="6745"/>
                  <a:pt x="11857" y="6984"/>
                  <a:pt x="12235" y="7203"/>
                </a:cubicBezTo>
                <a:cubicBezTo>
                  <a:pt x="12175" y="7441"/>
                  <a:pt x="12155" y="7640"/>
                  <a:pt x="12115" y="7799"/>
                </a:cubicBezTo>
                <a:cubicBezTo>
                  <a:pt x="12036" y="8058"/>
                  <a:pt x="11976" y="8297"/>
                  <a:pt x="11877" y="8555"/>
                </a:cubicBezTo>
                <a:cubicBezTo>
                  <a:pt x="11578" y="8257"/>
                  <a:pt x="11260" y="7998"/>
                  <a:pt x="10922" y="7799"/>
                </a:cubicBezTo>
                <a:cubicBezTo>
                  <a:pt x="11041" y="7382"/>
                  <a:pt x="11121" y="6944"/>
                  <a:pt x="11160" y="6467"/>
                </a:cubicBezTo>
                <a:close/>
                <a:moveTo>
                  <a:pt x="10862" y="7978"/>
                </a:moveTo>
                <a:cubicBezTo>
                  <a:pt x="11220" y="8217"/>
                  <a:pt x="11538" y="8456"/>
                  <a:pt x="11797" y="8754"/>
                </a:cubicBezTo>
                <a:cubicBezTo>
                  <a:pt x="11678" y="9172"/>
                  <a:pt x="11518" y="9570"/>
                  <a:pt x="11260" y="9928"/>
                </a:cubicBezTo>
                <a:cubicBezTo>
                  <a:pt x="10962" y="9689"/>
                  <a:pt x="10643" y="9470"/>
                  <a:pt x="10345" y="9252"/>
                </a:cubicBezTo>
                <a:cubicBezTo>
                  <a:pt x="10564" y="8854"/>
                  <a:pt x="10743" y="8436"/>
                  <a:pt x="10862" y="7978"/>
                </a:cubicBezTo>
                <a:close/>
                <a:moveTo>
                  <a:pt x="10245" y="9431"/>
                </a:moveTo>
                <a:cubicBezTo>
                  <a:pt x="10544" y="9649"/>
                  <a:pt x="10842" y="9868"/>
                  <a:pt x="11141" y="10067"/>
                </a:cubicBezTo>
                <a:cubicBezTo>
                  <a:pt x="10942" y="10425"/>
                  <a:pt x="10643" y="10684"/>
                  <a:pt x="10285" y="10942"/>
                </a:cubicBezTo>
                <a:cubicBezTo>
                  <a:pt x="10027" y="10763"/>
                  <a:pt x="9768" y="10584"/>
                  <a:pt x="9529" y="10366"/>
                </a:cubicBezTo>
                <a:cubicBezTo>
                  <a:pt x="9788" y="10087"/>
                  <a:pt x="10046" y="9769"/>
                  <a:pt x="10245" y="9431"/>
                </a:cubicBezTo>
                <a:close/>
                <a:moveTo>
                  <a:pt x="6147" y="618"/>
                </a:moveTo>
                <a:cubicBezTo>
                  <a:pt x="6864" y="718"/>
                  <a:pt x="7600" y="976"/>
                  <a:pt x="8276" y="1294"/>
                </a:cubicBezTo>
                <a:cubicBezTo>
                  <a:pt x="8296" y="1334"/>
                  <a:pt x="8336" y="1394"/>
                  <a:pt x="8395" y="1414"/>
                </a:cubicBezTo>
                <a:cubicBezTo>
                  <a:pt x="8574" y="1493"/>
                  <a:pt x="8753" y="1573"/>
                  <a:pt x="8952" y="1653"/>
                </a:cubicBezTo>
                <a:lnTo>
                  <a:pt x="9171" y="1792"/>
                </a:lnTo>
                <a:cubicBezTo>
                  <a:pt x="10623" y="2707"/>
                  <a:pt x="10663" y="4398"/>
                  <a:pt x="10623" y="5969"/>
                </a:cubicBezTo>
                <a:cubicBezTo>
                  <a:pt x="10564" y="7441"/>
                  <a:pt x="10265" y="8993"/>
                  <a:pt x="9151" y="10047"/>
                </a:cubicBezTo>
                <a:cubicBezTo>
                  <a:pt x="9139" y="10041"/>
                  <a:pt x="9125" y="10038"/>
                  <a:pt x="9112" y="10038"/>
                </a:cubicBezTo>
                <a:cubicBezTo>
                  <a:pt x="9044" y="10038"/>
                  <a:pt x="8982" y="10116"/>
                  <a:pt x="9032" y="10167"/>
                </a:cubicBezTo>
                <a:cubicBezTo>
                  <a:pt x="8244" y="10854"/>
                  <a:pt x="7177" y="11150"/>
                  <a:pt x="6136" y="11150"/>
                </a:cubicBezTo>
                <a:cubicBezTo>
                  <a:pt x="5732" y="11150"/>
                  <a:pt x="5332" y="11105"/>
                  <a:pt x="4954" y="11022"/>
                </a:cubicBezTo>
                <a:cubicBezTo>
                  <a:pt x="2428" y="10445"/>
                  <a:pt x="518" y="8197"/>
                  <a:pt x="617" y="5571"/>
                </a:cubicBezTo>
                <a:cubicBezTo>
                  <a:pt x="713" y="2787"/>
                  <a:pt x="2960" y="670"/>
                  <a:pt x="5693" y="670"/>
                </a:cubicBezTo>
                <a:cubicBezTo>
                  <a:pt x="5791" y="670"/>
                  <a:pt x="5889" y="672"/>
                  <a:pt x="5988" y="678"/>
                </a:cubicBezTo>
                <a:cubicBezTo>
                  <a:pt x="6068" y="678"/>
                  <a:pt x="6108" y="658"/>
                  <a:pt x="6147" y="618"/>
                </a:cubicBezTo>
                <a:close/>
                <a:moveTo>
                  <a:pt x="9390" y="10485"/>
                </a:moveTo>
                <a:cubicBezTo>
                  <a:pt x="9629" y="10704"/>
                  <a:pt x="9867" y="10863"/>
                  <a:pt x="10126" y="11042"/>
                </a:cubicBezTo>
                <a:cubicBezTo>
                  <a:pt x="9947" y="11141"/>
                  <a:pt x="9768" y="11241"/>
                  <a:pt x="9549" y="11281"/>
                </a:cubicBezTo>
                <a:cubicBezTo>
                  <a:pt x="9390" y="11340"/>
                  <a:pt x="9251" y="11380"/>
                  <a:pt x="9092" y="11420"/>
                </a:cubicBezTo>
                <a:cubicBezTo>
                  <a:pt x="8972" y="11261"/>
                  <a:pt x="8853" y="11141"/>
                  <a:pt x="8694" y="11022"/>
                </a:cubicBezTo>
                <a:cubicBezTo>
                  <a:pt x="8952" y="10863"/>
                  <a:pt x="9171" y="10684"/>
                  <a:pt x="9390" y="10485"/>
                </a:cubicBezTo>
                <a:close/>
                <a:moveTo>
                  <a:pt x="8554" y="11141"/>
                </a:moveTo>
                <a:cubicBezTo>
                  <a:pt x="8674" y="11241"/>
                  <a:pt x="8793" y="11340"/>
                  <a:pt x="8893" y="11460"/>
                </a:cubicBezTo>
                <a:cubicBezTo>
                  <a:pt x="8614" y="11513"/>
                  <a:pt x="8327" y="11530"/>
                  <a:pt x="8037" y="11530"/>
                </a:cubicBezTo>
                <a:cubicBezTo>
                  <a:pt x="7891" y="11530"/>
                  <a:pt x="7746" y="11526"/>
                  <a:pt x="7600" y="11519"/>
                </a:cubicBezTo>
                <a:cubicBezTo>
                  <a:pt x="7958" y="11420"/>
                  <a:pt x="8256" y="11281"/>
                  <a:pt x="8554" y="11141"/>
                </a:cubicBezTo>
                <a:close/>
                <a:moveTo>
                  <a:pt x="5468" y="1"/>
                </a:moveTo>
                <a:cubicBezTo>
                  <a:pt x="5261" y="1"/>
                  <a:pt x="5055" y="14"/>
                  <a:pt x="4854" y="41"/>
                </a:cubicBezTo>
                <a:cubicBezTo>
                  <a:pt x="4755" y="81"/>
                  <a:pt x="4695" y="121"/>
                  <a:pt x="4675" y="180"/>
                </a:cubicBezTo>
                <a:cubicBezTo>
                  <a:pt x="2069" y="678"/>
                  <a:pt x="1" y="2926"/>
                  <a:pt x="40" y="5750"/>
                </a:cubicBezTo>
                <a:cubicBezTo>
                  <a:pt x="100" y="8655"/>
                  <a:pt x="2229" y="11042"/>
                  <a:pt x="5014" y="11579"/>
                </a:cubicBezTo>
                <a:cubicBezTo>
                  <a:pt x="5053" y="11619"/>
                  <a:pt x="5093" y="11639"/>
                  <a:pt x="5153" y="11659"/>
                </a:cubicBezTo>
                <a:cubicBezTo>
                  <a:pt x="6097" y="11883"/>
                  <a:pt x="7097" y="12107"/>
                  <a:pt x="8082" y="12107"/>
                </a:cubicBezTo>
                <a:cubicBezTo>
                  <a:pt x="8758" y="12107"/>
                  <a:pt x="9427" y="12002"/>
                  <a:pt x="10066" y="11718"/>
                </a:cubicBezTo>
                <a:cubicBezTo>
                  <a:pt x="11459" y="11121"/>
                  <a:pt x="12135" y="9789"/>
                  <a:pt x="12533" y="8396"/>
                </a:cubicBezTo>
                <a:cubicBezTo>
                  <a:pt x="12951" y="6944"/>
                  <a:pt x="13309" y="4855"/>
                  <a:pt x="12652" y="3403"/>
                </a:cubicBezTo>
                <a:cubicBezTo>
                  <a:pt x="12155" y="2269"/>
                  <a:pt x="10484" y="1672"/>
                  <a:pt x="9271" y="1175"/>
                </a:cubicBezTo>
                <a:cubicBezTo>
                  <a:pt x="8157" y="507"/>
                  <a:pt x="6762" y="1"/>
                  <a:pt x="546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0" spcFirstLastPara="1" rIns="12600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rPr>
              <a:t>04</a:t>
            </a:r>
            <a:endParaRPr/>
          </a:p>
        </p:txBody>
      </p:sp>
      <p:grpSp>
        <p:nvGrpSpPr>
          <p:cNvPr id="1247" name="Google Shape;1247;p19"/>
          <p:cNvGrpSpPr/>
          <p:nvPr/>
        </p:nvGrpSpPr>
        <p:grpSpPr>
          <a:xfrm>
            <a:off x="325225" y="6405700"/>
            <a:ext cx="1631100" cy="598936"/>
            <a:chOff x="325225" y="6634300"/>
            <a:chExt cx="1631100" cy="598936"/>
          </a:xfrm>
        </p:grpSpPr>
        <p:sp>
          <p:nvSpPr>
            <p:cNvPr id="1248" name="Google Shape;1248;p19"/>
            <p:cNvSpPr txBox="1"/>
            <p:nvPr/>
          </p:nvSpPr>
          <p:spPr>
            <a:xfrm>
              <a:off x="471600" y="6818936"/>
              <a:ext cx="1376400" cy="41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200">
                  <a:solidFill>
                    <a:srgbClr val="2D2D2D"/>
                  </a:solidFill>
                  <a:latin typeface="Open Sans"/>
                  <a:ea typeface="Open Sans"/>
                  <a:cs typeface="Open Sans"/>
                  <a:sym typeface="Open Sans"/>
                </a:rPr>
                <a:t>Mercury is the smallest planet</a:t>
              </a:r>
              <a:endParaRPr sz="1200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49" name="Google Shape;1249;p19"/>
            <p:cNvSpPr txBox="1"/>
            <p:nvPr/>
          </p:nvSpPr>
          <p:spPr>
            <a:xfrm>
              <a:off x="325225" y="6634300"/>
              <a:ext cx="16311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accent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RECOMENDACIÓN 1</a:t>
              </a:r>
              <a:endParaRPr sz="15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</p:grpSp>
      <p:grpSp>
        <p:nvGrpSpPr>
          <p:cNvPr id="1250" name="Google Shape;1250;p19"/>
          <p:cNvGrpSpPr/>
          <p:nvPr/>
        </p:nvGrpSpPr>
        <p:grpSpPr>
          <a:xfrm>
            <a:off x="3829350" y="6253300"/>
            <a:ext cx="1799400" cy="751336"/>
            <a:chOff x="3801784" y="6481900"/>
            <a:chExt cx="1799400" cy="751336"/>
          </a:xfrm>
        </p:grpSpPr>
        <p:sp>
          <p:nvSpPr>
            <p:cNvPr id="1251" name="Google Shape;1251;p19"/>
            <p:cNvSpPr txBox="1"/>
            <p:nvPr/>
          </p:nvSpPr>
          <p:spPr>
            <a:xfrm>
              <a:off x="3861635" y="6818936"/>
              <a:ext cx="1376400" cy="41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200">
                  <a:solidFill>
                    <a:srgbClr val="2D2D2D"/>
                  </a:solidFill>
                  <a:latin typeface="Open Sans"/>
                  <a:ea typeface="Open Sans"/>
                  <a:cs typeface="Open Sans"/>
                  <a:sym typeface="Open Sans"/>
                </a:rPr>
                <a:t>Saturn is a gas giant and has rings</a:t>
              </a:r>
              <a:endParaRPr sz="1200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52" name="Google Shape;1252;p19"/>
            <p:cNvSpPr txBox="1"/>
            <p:nvPr/>
          </p:nvSpPr>
          <p:spPr>
            <a:xfrm>
              <a:off x="3801784" y="6481900"/>
              <a:ext cx="17994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accent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RECOMENDACIÓN 3</a:t>
              </a:r>
              <a:endParaRPr sz="15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</p:grpSp>
      <p:grpSp>
        <p:nvGrpSpPr>
          <p:cNvPr id="1253" name="Google Shape;1253;p19"/>
          <p:cNvGrpSpPr/>
          <p:nvPr/>
        </p:nvGrpSpPr>
        <p:grpSpPr>
          <a:xfrm>
            <a:off x="2044100" y="6405700"/>
            <a:ext cx="1799400" cy="624738"/>
            <a:chOff x="2060605" y="6634300"/>
            <a:chExt cx="1799400" cy="624738"/>
          </a:xfrm>
        </p:grpSpPr>
        <p:sp>
          <p:nvSpPr>
            <p:cNvPr id="1254" name="Google Shape;1254;p19"/>
            <p:cNvSpPr txBox="1"/>
            <p:nvPr/>
          </p:nvSpPr>
          <p:spPr>
            <a:xfrm>
              <a:off x="2196905" y="6844738"/>
              <a:ext cx="1376400" cy="41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200">
                  <a:solidFill>
                    <a:srgbClr val="2D2D2D"/>
                  </a:solidFill>
                  <a:latin typeface="Open Sans"/>
                  <a:ea typeface="Open Sans"/>
                  <a:cs typeface="Open Sans"/>
                  <a:sym typeface="Open Sans"/>
                </a:rPr>
                <a:t>Venus has a beautiful name</a:t>
              </a:r>
              <a:endParaRPr sz="1200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55" name="Google Shape;1255;p19"/>
            <p:cNvSpPr txBox="1"/>
            <p:nvPr/>
          </p:nvSpPr>
          <p:spPr>
            <a:xfrm>
              <a:off x="2060605" y="6634300"/>
              <a:ext cx="17994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accent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RECOMENDACIÓN 2</a:t>
              </a:r>
              <a:endParaRPr sz="15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</p:grpSp>
      <p:grpSp>
        <p:nvGrpSpPr>
          <p:cNvPr id="1256" name="Google Shape;1256;p19"/>
          <p:cNvGrpSpPr/>
          <p:nvPr/>
        </p:nvGrpSpPr>
        <p:grpSpPr>
          <a:xfrm>
            <a:off x="5598000" y="6253300"/>
            <a:ext cx="1881000" cy="777138"/>
            <a:chOff x="5685352" y="6481900"/>
            <a:chExt cx="1881000" cy="777138"/>
          </a:xfrm>
        </p:grpSpPr>
        <p:sp>
          <p:nvSpPr>
            <p:cNvPr id="1257" name="Google Shape;1257;p19"/>
            <p:cNvSpPr txBox="1"/>
            <p:nvPr/>
          </p:nvSpPr>
          <p:spPr>
            <a:xfrm>
              <a:off x="5685352" y="6844738"/>
              <a:ext cx="1376400" cy="41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200">
                  <a:solidFill>
                    <a:srgbClr val="2D2D2D"/>
                  </a:solidFill>
                  <a:latin typeface="Open Sans"/>
                  <a:ea typeface="Open Sans"/>
                  <a:cs typeface="Open Sans"/>
                  <a:sym typeface="Open Sans"/>
                </a:rPr>
                <a:t>Earth is the planet we live on</a:t>
              </a:r>
              <a:endParaRPr sz="1200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58" name="Google Shape;1258;p19"/>
            <p:cNvSpPr txBox="1"/>
            <p:nvPr/>
          </p:nvSpPr>
          <p:spPr>
            <a:xfrm>
              <a:off x="5685352" y="6481900"/>
              <a:ext cx="18810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accent1"/>
                  </a:solidFill>
                  <a:latin typeface="Gochi Hand"/>
                  <a:ea typeface="Gochi Hand"/>
                  <a:cs typeface="Gochi Hand"/>
                  <a:sym typeface="Gochi Hand"/>
                </a:rPr>
                <a:t>RECOMENDACIÓN 4</a:t>
              </a:r>
              <a:endParaRPr sz="1600">
                <a:solidFill>
                  <a:schemeClr val="accent1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</p:grpSp>
      <p:grpSp>
        <p:nvGrpSpPr>
          <p:cNvPr id="1259" name="Google Shape;1259;p19"/>
          <p:cNvGrpSpPr/>
          <p:nvPr/>
        </p:nvGrpSpPr>
        <p:grpSpPr>
          <a:xfrm>
            <a:off x="1931113" y="6014800"/>
            <a:ext cx="278525" cy="105950"/>
            <a:chOff x="-3603025" y="-581475"/>
            <a:chExt cx="278525" cy="105950"/>
          </a:xfrm>
        </p:grpSpPr>
        <p:sp>
          <p:nvSpPr>
            <p:cNvPr id="1260" name="Google Shape;1260;p19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61" name="Google Shape;1261;p19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62" name="Google Shape;1262;p19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63" name="Google Shape;1263;p19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64" name="Google Shape;1264;p19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65" name="Google Shape;1265;p19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66" name="Google Shape;1266;p19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67" name="Google Shape;1267;p19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68" name="Google Shape;1268;p19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69" name="Google Shape;1269;p19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70" name="Google Shape;1270;p19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71" name="Google Shape;1271;p19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72" name="Google Shape;1272;p19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73" name="Google Shape;1273;p19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74" name="Google Shape;1274;p19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75" name="Google Shape;1275;p19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76" name="Google Shape;1276;p19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77" name="Google Shape;1277;p19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1278" name="Google Shape;1278;p19"/>
          <p:cNvGrpSpPr/>
          <p:nvPr/>
        </p:nvGrpSpPr>
        <p:grpSpPr>
          <a:xfrm>
            <a:off x="3631088" y="6014800"/>
            <a:ext cx="278525" cy="105950"/>
            <a:chOff x="-3603025" y="-581475"/>
            <a:chExt cx="278525" cy="105950"/>
          </a:xfrm>
        </p:grpSpPr>
        <p:sp>
          <p:nvSpPr>
            <p:cNvPr id="1279" name="Google Shape;1279;p19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80" name="Google Shape;1280;p19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81" name="Google Shape;1281;p19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82" name="Google Shape;1282;p19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83" name="Google Shape;1283;p19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84" name="Google Shape;1284;p19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85" name="Google Shape;1285;p19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86" name="Google Shape;1286;p19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87" name="Google Shape;1287;p19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88" name="Google Shape;1288;p19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89" name="Google Shape;1289;p19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90" name="Google Shape;1290;p19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91" name="Google Shape;1291;p19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92" name="Google Shape;1292;p19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93" name="Google Shape;1293;p19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94" name="Google Shape;1294;p19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95" name="Google Shape;1295;p19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96" name="Google Shape;1296;p19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1297" name="Google Shape;1297;p19"/>
          <p:cNvGrpSpPr/>
          <p:nvPr/>
        </p:nvGrpSpPr>
        <p:grpSpPr>
          <a:xfrm>
            <a:off x="5331063" y="6014800"/>
            <a:ext cx="278525" cy="105950"/>
            <a:chOff x="-3603025" y="-581475"/>
            <a:chExt cx="278525" cy="105950"/>
          </a:xfrm>
        </p:grpSpPr>
        <p:sp>
          <p:nvSpPr>
            <p:cNvPr id="1298" name="Google Shape;1298;p19"/>
            <p:cNvSpPr/>
            <p:nvPr/>
          </p:nvSpPr>
          <p:spPr>
            <a:xfrm>
              <a:off x="-3581150" y="-548150"/>
              <a:ext cx="23400" cy="20425"/>
            </a:xfrm>
            <a:custGeom>
              <a:rect b="b" l="l" r="r" t="t"/>
              <a:pathLst>
                <a:path extrusionOk="0" h="817" w="936">
                  <a:moveTo>
                    <a:pt x="717" y="140"/>
                  </a:moveTo>
                  <a:cubicBezTo>
                    <a:pt x="836" y="160"/>
                    <a:pt x="896" y="100"/>
                    <a:pt x="935" y="1"/>
                  </a:cubicBezTo>
                  <a:cubicBezTo>
                    <a:pt x="876" y="40"/>
                    <a:pt x="736" y="40"/>
                    <a:pt x="717" y="140"/>
                  </a:cubicBezTo>
                  <a:cubicBezTo>
                    <a:pt x="478" y="100"/>
                    <a:pt x="319" y="319"/>
                    <a:pt x="179" y="438"/>
                  </a:cubicBezTo>
                  <a:cubicBezTo>
                    <a:pt x="80" y="518"/>
                    <a:pt x="0" y="637"/>
                    <a:pt x="100" y="796"/>
                  </a:cubicBezTo>
                  <a:cubicBezTo>
                    <a:pt x="339" y="816"/>
                    <a:pt x="518" y="717"/>
                    <a:pt x="677" y="518"/>
                  </a:cubicBezTo>
                  <a:cubicBezTo>
                    <a:pt x="717" y="398"/>
                    <a:pt x="637" y="239"/>
                    <a:pt x="717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99" name="Google Shape;1299;p19"/>
            <p:cNvSpPr/>
            <p:nvPr/>
          </p:nvSpPr>
          <p:spPr>
            <a:xfrm>
              <a:off x="-3533400" y="-581475"/>
              <a:ext cx="207900" cy="105950"/>
            </a:xfrm>
            <a:custGeom>
              <a:rect b="b" l="l" r="r" t="t"/>
              <a:pathLst>
                <a:path extrusionOk="0" h="4238" w="8316">
                  <a:moveTo>
                    <a:pt x="0" y="2388"/>
                  </a:moveTo>
                  <a:cubicBezTo>
                    <a:pt x="179" y="2388"/>
                    <a:pt x="378" y="2487"/>
                    <a:pt x="517" y="2288"/>
                  </a:cubicBezTo>
                  <a:cubicBezTo>
                    <a:pt x="557" y="2269"/>
                    <a:pt x="657" y="2288"/>
                    <a:pt x="696" y="2288"/>
                  </a:cubicBezTo>
                  <a:cubicBezTo>
                    <a:pt x="1174" y="2348"/>
                    <a:pt x="1611" y="2368"/>
                    <a:pt x="2089" y="2428"/>
                  </a:cubicBezTo>
                  <a:cubicBezTo>
                    <a:pt x="2168" y="2428"/>
                    <a:pt x="2268" y="2428"/>
                    <a:pt x="2288" y="2467"/>
                  </a:cubicBezTo>
                  <a:cubicBezTo>
                    <a:pt x="2288" y="2647"/>
                    <a:pt x="2407" y="2587"/>
                    <a:pt x="2487" y="2587"/>
                  </a:cubicBezTo>
                  <a:cubicBezTo>
                    <a:pt x="3044" y="2567"/>
                    <a:pt x="3561" y="2587"/>
                    <a:pt x="4098" y="2547"/>
                  </a:cubicBezTo>
                  <a:cubicBezTo>
                    <a:pt x="4635" y="2487"/>
                    <a:pt x="5132" y="2448"/>
                    <a:pt x="5650" y="2428"/>
                  </a:cubicBezTo>
                  <a:cubicBezTo>
                    <a:pt x="5948" y="2428"/>
                    <a:pt x="6227" y="2428"/>
                    <a:pt x="6485" y="2368"/>
                  </a:cubicBezTo>
                  <a:cubicBezTo>
                    <a:pt x="6644" y="2348"/>
                    <a:pt x="6764" y="2328"/>
                    <a:pt x="6923" y="2288"/>
                  </a:cubicBezTo>
                  <a:cubicBezTo>
                    <a:pt x="7022" y="2269"/>
                    <a:pt x="7062" y="2348"/>
                    <a:pt x="7082" y="2428"/>
                  </a:cubicBezTo>
                  <a:cubicBezTo>
                    <a:pt x="7122" y="2487"/>
                    <a:pt x="7122" y="2567"/>
                    <a:pt x="7042" y="2627"/>
                  </a:cubicBezTo>
                  <a:cubicBezTo>
                    <a:pt x="6823" y="2766"/>
                    <a:pt x="6644" y="2965"/>
                    <a:pt x="6445" y="3124"/>
                  </a:cubicBezTo>
                  <a:cubicBezTo>
                    <a:pt x="6286" y="3223"/>
                    <a:pt x="6127" y="3243"/>
                    <a:pt x="5968" y="3383"/>
                  </a:cubicBezTo>
                  <a:cubicBezTo>
                    <a:pt x="5749" y="3621"/>
                    <a:pt x="5510" y="3820"/>
                    <a:pt x="5272" y="4019"/>
                  </a:cubicBezTo>
                  <a:cubicBezTo>
                    <a:pt x="5232" y="4059"/>
                    <a:pt x="5152" y="4079"/>
                    <a:pt x="5172" y="4178"/>
                  </a:cubicBezTo>
                  <a:cubicBezTo>
                    <a:pt x="5371" y="4238"/>
                    <a:pt x="5471" y="3979"/>
                    <a:pt x="5670" y="4039"/>
                  </a:cubicBezTo>
                  <a:cubicBezTo>
                    <a:pt x="5809" y="4059"/>
                    <a:pt x="5849" y="3979"/>
                    <a:pt x="5928" y="3920"/>
                  </a:cubicBezTo>
                  <a:cubicBezTo>
                    <a:pt x="6147" y="3721"/>
                    <a:pt x="6346" y="3482"/>
                    <a:pt x="6565" y="3283"/>
                  </a:cubicBezTo>
                  <a:cubicBezTo>
                    <a:pt x="6863" y="3024"/>
                    <a:pt x="7161" y="2746"/>
                    <a:pt x="7559" y="2587"/>
                  </a:cubicBezTo>
                  <a:cubicBezTo>
                    <a:pt x="7639" y="2567"/>
                    <a:pt x="7738" y="2527"/>
                    <a:pt x="7718" y="2448"/>
                  </a:cubicBezTo>
                  <a:cubicBezTo>
                    <a:pt x="7639" y="2269"/>
                    <a:pt x="7818" y="2229"/>
                    <a:pt x="7898" y="2149"/>
                  </a:cubicBezTo>
                  <a:cubicBezTo>
                    <a:pt x="7997" y="2050"/>
                    <a:pt x="8116" y="1970"/>
                    <a:pt x="8196" y="1831"/>
                  </a:cubicBezTo>
                  <a:cubicBezTo>
                    <a:pt x="8236" y="1692"/>
                    <a:pt x="8315" y="1552"/>
                    <a:pt x="8156" y="1473"/>
                  </a:cubicBezTo>
                  <a:cubicBezTo>
                    <a:pt x="8017" y="1373"/>
                    <a:pt x="7858" y="1274"/>
                    <a:pt x="7659" y="1274"/>
                  </a:cubicBezTo>
                  <a:cubicBezTo>
                    <a:pt x="7341" y="1274"/>
                    <a:pt x="7102" y="1135"/>
                    <a:pt x="6863" y="936"/>
                  </a:cubicBezTo>
                  <a:cubicBezTo>
                    <a:pt x="6624" y="697"/>
                    <a:pt x="6326" y="538"/>
                    <a:pt x="6147" y="239"/>
                  </a:cubicBezTo>
                  <a:cubicBezTo>
                    <a:pt x="6127" y="180"/>
                    <a:pt x="6047" y="140"/>
                    <a:pt x="5968" y="100"/>
                  </a:cubicBezTo>
                  <a:cubicBezTo>
                    <a:pt x="5908" y="60"/>
                    <a:pt x="5809" y="1"/>
                    <a:pt x="5709" y="60"/>
                  </a:cubicBezTo>
                  <a:cubicBezTo>
                    <a:pt x="5610" y="100"/>
                    <a:pt x="5749" y="239"/>
                    <a:pt x="5630" y="339"/>
                  </a:cubicBezTo>
                  <a:cubicBezTo>
                    <a:pt x="5510" y="299"/>
                    <a:pt x="5351" y="279"/>
                    <a:pt x="5232" y="259"/>
                  </a:cubicBezTo>
                  <a:cubicBezTo>
                    <a:pt x="5212" y="259"/>
                    <a:pt x="5152" y="279"/>
                    <a:pt x="5152" y="299"/>
                  </a:cubicBezTo>
                  <a:cubicBezTo>
                    <a:pt x="5132" y="399"/>
                    <a:pt x="5311" y="438"/>
                    <a:pt x="5252" y="558"/>
                  </a:cubicBezTo>
                  <a:cubicBezTo>
                    <a:pt x="5132" y="578"/>
                    <a:pt x="5033" y="458"/>
                    <a:pt x="4874" y="478"/>
                  </a:cubicBezTo>
                  <a:cubicBezTo>
                    <a:pt x="5709" y="876"/>
                    <a:pt x="6406" y="1493"/>
                    <a:pt x="7241" y="1791"/>
                  </a:cubicBezTo>
                  <a:cubicBezTo>
                    <a:pt x="7201" y="1930"/>
                    <a:pt x="7102" y="1930"/>
                    <a:pt x="7022" y="1950"/>
                  </a:cubicBezTo>
                  <a:cubicBezTo>
                    <a:pt x="6724" y="2030"/>
                    <a:pt x="6406" y="2050"/>
                    <a:pt x="6107" y="2030"/>
                  </a:cubicBezTo>
                  <a:cubicBezTo>
                    <a:pt x="6028" y="2030"/>
                    <a:pt x="5928" y="1970"/>
                    <a:pt x="5849" y="2030"/>
                  </a:cubicBezTo>
                  <a:cubicBezTo>
                    <a:pt x="5650" y="2229"/>
                    <a:pt x="5411" y="2189"/>
                    <a:pt x="5152" y="2229"/>
                  </a:cubicBezTo>
                  <a:cubicBezTo>
                    <a:pt x="4556" y="2269"/>
                    <a:pt x="3959" y="2249"/>
                    <a:pt x="3362" y="2229"/>
                  </a:cubicBezTo>
                  <a:cubicBezTo>
                    <a:pt x="2586" y="2189"/>
                    <a:pt x="1830" y="2149"/>
                    <a:pt x="1074" y="1990"/>
                  </a:cubicBezTo>
                  <a:cubicBezTo>
                    <a:pt x="756" y="1950"/>
                    <a:pt x="497" y="1950"/>
                    <a:pt x="279" y="1990"/>
                  </a:cubicBezTo>
                  <a:cubicBezTo>
                    <a:pt x="875" y="2090"/>
                    <a:pt x="1432" y="2169"/>
                    <a:pt x="1969" y="2269"/>
                  </a:cubicBezTo>
                  <a:cubicBezTo>
                    <a:pt x="1950" y="2288"/>
                    <a:pt x="1910" y="2328"/>
                    <a:pt x="1890" y="2328"/>
                  </a:cubicBezTo>
                  <a:cubicBezTo>
                    <a:pt x="1393" y="2269"/>
                    <a:pt x="895" y="2328"/>
                    <a:pt x="438" y="2189"/>
                  </a:cubicBezTo>
                  <a:cubicBezTo>
                    <a:pt x="358" y="2169"/>
                    <a:pt x="239" y="2149"/>
                    <a:pt x="199" y="2249"/>
                  </a:cubicBezTo>
                  <a:cubicBezTo>
                    <a:pt x="279" y="2467"/>
                    <a:pt x="100" y="2328"/>
                    <a:pt x="0" y="23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00" name="Google Shape;1300;p19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19" y="458"/>
                    <a:pt x="299" y="279"/>
                    <a:pt x="478" y="299"/>
                  </a:cubicBezTo>
                  <a:cubicBezTo>
                    <a:pt x="497" y="398"/>
                    <a:pt x="358" y="478"/>
                    <a:pt x="418" y="597"/>
                  </a:cubicBezTo>
                  <a:cubicBezTo>
                    <a:pt x="657" y="478"/>
                    <a:pt x="816" y="299"/>
                    <a:pt x="995" y="20"/>
                  </a:cubicBezTo>
                  <a:cubicBezTo>
                    <a:pt x="577" y="1"/>
                    <a:pt x="299" y="219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01" name="Google Shape;1301;p19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lnTo>
                    <a:pt x="418" y="139"/>
                  </a:lnTo>
                  <a:cubicBezTo>
                    <a:pt x="279" y="139"/>
                    <a:pt x="80" y="0"/>
                    <a:pt x="20" y="199"/>
                  </a:cubicBezTo>
                  <a:cubicBezTo>
                    <a:pt x="1" y="298"/>
                    <a:pt x="239" y="298"/>
                    <a:pt x="438" y="338"/>
                  </a:cubicBezTo>
                  <a:cubicBezTo>
                    <a:pt x="339" y="239"/>
                    <a:pt x="239" y="259"/>
                    <a:pt x="219" y="179"/>
                  </a:cubicBezTo>
                  <a:cubicBezTo>
                    <a:pt x="299" y="179"/>
                    <a:pt x="37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02" name="Google Shape;1302;p19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61"/>
                    <a:pt x="220" y="61"/>
                    <a:pt x="359" y="100"/>
                  </a:cubicBezTo>
                  <a:cubicBezTo>
                    <a:pt x="220" y="21"/>
                    <a:pt x="120" y="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03" name="Google Shape;1303;p19"/>
            <p:cNvSpPr/>
            <p:nvPr/>
          </p:nvSpPr>
          <p:spPr>
            <a:xfrm>
              <a:off x="-3563750" y="-529750"/>
              <a:ext cx="5500" cy="4000"/>
            </a:xfrm>
            <a:custGeom>
              <a:rect b="b" l="l" r="r" t="t"/>
              <a:pathLst>
                <a:path extrusionOk="0" h="160" w="220">
                  <a:moveTo>
                    <a:pt x="1" y="100"/>
                  </a:moveTo>
                  <a:cubicBezTo>
                    <a:pt x="21" y="100"/>
                    <a:pt x="80" y="120"/>
                    <a:pt x="100" y="120"/>
                  </a:cubicBezTo>
                  <a:cubicBezTo>
                    <a:pt x="140" y="120"/>
                    <a:pt x="219" y="160"/>
                    <a:pt x="200" y="80"/>
                  </a:cubicBezTo>
                  <a:cubicBezTo>
                    <a:pt x="140" y="1"/>
                    <a:pt x="80" y="8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04" name="Google Shape;1304;p19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lnTo>
                    <a:pt x="60" y="0"/>
                  </a:lnTo>
                  <a:cubicBezTo>
                    <a:pt x="60" y="0"/>
                    <a:pt x="40" y="20"/>
                    <a:pt x="0" y="20"/>
                  </a:cubicBezTo>
                  <a:lnTo>
                    <a:pt x="60" y="80"/>
                  </a:lnTo>
                  <a:cubicBezTo>
                    <a:pt x="80" y="80"/>
                    <a:pt x="80" y="60"/>
                    <a:pt x="100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05" name="Google Shape;1305;p19"/>
            <p:cNvSpPr/>
            <p:nvPr/>
          </p:nvSpPr>
          <p:spPr>
            <a:xfrm>
              <a:off x="-3533400" y="-580975"/>
              <a:ext cx="208900" cy="105450"/>
            </a:xfrm>
            <a:custGeom>
              <a:rect b="b" l="l" r="r" t="t"/>
              <a:pathLst>
                <a:path extrusionOk="0" h="4218" w="8356">
                  <a:moveTo>
                    <a:pt x="0" y="2368"/>
                  </a:moveTo>
                  <a:cubicBezTo>
                    <a:pt x="80" y="2328"/>
                    <a:pt x="279" y="2447"/>
                    <a:pt x="279" y="2229"/>
                  </a:cubicBezTo>
                  <a:cubicBezTo>
                    <a:pt x="279" y="2129"/>
                    <a:pt x="418" y="2169"/>
                    <a:pt x="497" y="2169"/>
                  </a:cubicBezTo>
                  <a:cubicBezTo>
                    <a:pt x="975" y="2308"/>
                    <a:pt x="1472" y="2249"/>
                    <a:pt x="1969" y="2308"/>
                  </a:cubicBezTo>
                  <a:cubicBezTo>
                    <a:pt x="1989" y="2308"/>
                    <a:pt x="1989" y="2268"/>
                    <a:pt x="2049" y="2249"/>
                  </a:cubicBezTo>
                  <a:cubicBezTo>
                    <a:pt x="1492" y="2149"/>
                    <a:pt x="955" y="2070"/>
                    <a:pt x="358" y="1970"/>
                  </a:cubicBezTo>
                  <a:cubicBezTo>
                    <a:pt x="597" y="1910"/>
                    <a:pt x="816" y="1910"/>
                    <a:pt x="1154" y="1970"/>
                  </a:cubicBezTo>
                  <a:cubicBezTo>
                    <a:pt x="1890" y="2109"/>
                    <a:pt x="2666" y="2149"/>
                    <a:pt x="3442" y="2209"/>
                  </a:cubicBezTo>
                  <a:cubicBezTo>
                    <a:pt x="4038" y="2229"/>
                    <a:pt x="4635" y="2229"/>
                    <a:pt x="5232" y="2209"/>
                  </a:cubicBezTo>
                  <a:cubicBezTo>
                    <a:pt x="5471" y="2189"/>
                    <a:pt x="5729" y="2209"/>
                    <a:pt x="5928" y="2010"/>
                  </a:cubicBezTo>
                  <a:cubicBezTo>
                    <a:pt x="5988" y="1930"/>
                    <a:pt x="6087" y="1990"/>
                    <a:pt x="6167" y="2010"/>
                  </a:cubicBezTo>
                  <a:cubicBezTo>
                    <a:pt x="6485" y="2030"/>
                    <a:pt x="6784" y="2010"/>
                    <a:pt x="7082" y="1930"/>
                  </a:cubicBezTo>
                  <a:cubicBezTo>
                    <a:pt x="7161" y="1910"/>
                    <a:pt x="7261" y="1910"/>
                    <a:pt x="7321" y="1791"/>
                  </a:cubicBezTo>
                  <a:cubicBezTo>
                    <a:pt x="6445" y="1453"/>
                    <a:pt x="5749" y="856"/>
                    <a:pt x="4953" y="458"/>
                  </a:cubicBezTo>
                  <a:cubicBezTo>
                    <a:pt x="5073" y="438"/>
                    <a:pt x="5172" y="558"/>
                    <a:pt x="5331" y="538"/>
                  </a:cubicBezTo>
                  <a:cubicBezTo>
                    <a:pt x="5371" y="418"/>
                    <a:pt x="5192" y="418"/>
                    <a:pt x="5232" y="299"/>
                  </a:cubicBezTo>
                  <a:cubicBezTo>
                    <a:pt x="5232" y="239"/>
                    <a:pt x="5272" y="239"/>
                    <a:pt x="5292" y="239"/>
                  </a:cubicBezTo>
                  <a:cubicBezTo>
                    <a:pt x="5451" y="259"/>
                    <a:pt x="5570" y="299"/>
                    <a:pt x="5689" y="319"/>
                  </a:cubicBezTo>
                  <a:cubicBezTo>
                    <a:pt x="5829" y="239"/>
                    <a:pt x="5650" y="120"/>
                    <a:pt x="5769" y="40"/>
                  </a:cubicBezTo>
                  <a:cubicBezTo>
                    <a:pt x="5868" y="1"/>
                    <a:pt x="5968" y="40"/>
                    <a:pt x="6047" y="100"/>
                  </a:cubicBezTo>
                  <a:cubicBezTo>
                    <a:pt x="6127" y="120"/>
                    <a:pt x="6187" y="160"/>
                    <a:pt x="6227" y="219"/>
                  </a:cubicBezTo>
                  <a:cubicBezTo>
                    <a:pt x="6406" y="518"/>
                    <a:pt x="6684" y="697"/>
                    <a:pt x="6943" y="916"/>
                  </a:cubicBezTo>
                  <a:cubicBezTo>
                    <a:pt x="7161" y="1115"/>
                    <a:pt x="7420" y="1254"/>
                    <a:pt x="7738" y="1254"/>
                  </a:cubicBezTo>
                  <a:cubicBezTo>
                    <a:pt x="7917" y="1254"/>
                    <a:pt x="8077" y="1393"/>
                    <a:pt x="8236" y="1453"/>
                  </a:cubicBezTo>
                  <a:cubicBezTo>
                    <a:pt x="8355" y="1532"/>
                    <a:pt x="8315" y="1692"/>
                    <a:pt x="8256" y="1811"/>
                  </a:cubicBezTo>
                  <a:cubicBezTo>
                    <a:pt x="8196" y="1930"/>
                    <a:pt x="8057" y="2030"/>
                    <a:pt x="7957" y="2129"/>
                  </a:cubicBezTo>
                  <a:cubicBezTo>
                    <a:pt x="7898" y="2209"/>
                    <a:pt x="7718" y="2229"/>
                    <a:pt x="7778" y="2428"/>
                  </a:cubicBezTo>
                  <a:cubicBezTo>
                    <a:pt x="7818" y="2487"/>
                    <a:pt x="7718" y="2527"/>
                    <a:pt x="7639" y="2587"/>
                  </a:cubicBezTo>
                  <a:cubicBezTo>
                    <a:pt x="7241" y="2726"/>
                    <a:pt x="6963" y="3024"/>
                    <a:pt x="6644" y="3283"/>
                  </a:cubicBezTo>
                  <a:cubicBezTo>
                    <a:pt x="6425" y="3482"/>
                    <a:pt x="6187" y="3681"/>
                    <a:pt x="5988" y="3900"/>
                  </a:cubicBezTo>
                  <a:cubicBezTo>
                    <a:pt x="5928" y="3979"/>
                    <a:pt x="5868" y="4039"/>
                    <a:pt x="5749" y="4019"/>
                  </a:cubicBezTo>
                  <a:cubicBezTo>
                    <a:pt x="5570" y="3979"/>
                    <a:pt x="5451" y="4218"/>
                    <a:pt x="5252" y="4178"/>
                  </a:cubicBezTo>
                  <a:cubicBezTo>
                    <a:pt x="5232" y="4079"/>
                    <a:pt x="5292" y="4039"/>
                    <a:pt x="5351" y="3999"/>
                  </a:cubicBezTo>
                  <a:cubicBezTo>
                    <a:pt x="5570" y="3780"/>
                    <a:pt x="5829" y="3601"/>
                    <a:pt x="6047" y="3382"/>
                  </a:cubicBezTo>
                  <a:cubicBezTo>
                    <a:pt x="6167" y="3243"/>
                    <a:pt x="6366" y="3223"/>
                    <a:pt x="6525" y="3104"/>
                  </a:cubicBezTo>
                  <a:cubicBezTo>
                    <a:pt x="6724" y="2945"/>
                    <a:pt x="6883" y="2746"/>
                    <a:pt x="7122" y="2607"/>
                  </a:cubicBezTo>
                  <a:cubicBezTo>
                    <a:pt x="7181" y="2547"/>
                    <a:pt x="7181" y="2507"/>
                    <a:pt x="7161" y="2408"/>
                  </a:cubicBezTo>
                  <a:cubicBezTo>
                    <a:pt x="7142" y="2328"/>
                    <a:pt x="7082" y="2249"/>
                    <a:pt x="6982" y="2288"/>
                  </a:cubicBezTo>
                  <a:cubicBezTo>
                    <a:pt x="6843" y="2308"/>
                    <a:pt x="6724" y="2328"/>
                    <a:pt x="6565" y="2348"/>
                  </a:cubicBezTo>
                  <a:cubicBezTo>
                    <a:pt x="6286" y="2408"/>
                    <a:pt x="5988" y="2408"/>
                    <a:pt x="5729" y="2408"/>
                  </a:cubicBezTo>
                  <a:cubicBezTo>
                    <a:pt x="5192" y="2428"/>
                    <a:pt x="4695" y="2447"/>
                    <a:pt x="4178" y="2527"/>
                  </a:cubicBezTo>
                  <a:cubicBezTo>
                    <a:pt x="3640" y="2587"/>
                    <a:pt x="3103" y="2547"/>
                    <a:pt x="2566" y="2587"/>
                  </a:cubicBezTo>
                  <a:cubicBezTo>
                    <a:pt x="2487" y="2587"/>
                    <a:pt x="2367" y="2627"/>
                    <a:pt x="2367" y="2447"/>
                  </a:cubicBezTo>
                  <a:cubicBezTo>
                    <a:pt x="2367" y="2388"/>
                    <a:pt x="2248" y="2408"/>
                    <a:pt x="2168" y="2408"/>
                  </a:cubicBezTo>
                  <a:cubicBezTo>
                    <a:pt x="1691" y="2348"/>
                    <a:pt x="1253" y="2328"/>
                    <a:pt x="776" y="2288"/>
                  </a:cubicBezTo>
                  <a:cubicBezTo>
                    <a:pt x="716" y="2288"/>
                    <a:pt x="617" y="2249"/>
                    <a:pt x="597" y="2288"/>
                  </a:cubicBezTo>
                  <a:cubicBezTo>
                    <a:pt x="398" y="2467"/>
                    <a:pt x="199" y="2348"/>
                    <a:pt x="0" y="2368"/>
                  </a:cubicBezTo>
                  <a:close/>
                  <a:moveTo>
                    <a:pt x="5849" y="717"/>
                  </a:moveTo>
                  <a:cubicBezTo>
                    <a:pt x="5829" y="717"/>
                    <a:pt x="5789" y="757"/>
                    <a:pt x="5829" y="757"/>
                  </a:cubicBezTo>
                  <a:cubicBezTo>
                    <a:pt x="5928" y="856"/>
                    <a:pt x="6047" y="916"/>
                    <a:pt x="6187" y="876"/>
                  </a:cubicBezTo>
                  <a:cubicBezTo>
                    <a:pt x="6067" y="816"/>
                    <a:pt x="5968" y="737"/>
                    <a:pt x="5849" y="717"/>
                  </a:cubicBezTo>
                  <a:close/>
                  <a:moveTo>
                    <a:pt x="5988" y="279"/>
                  </a:moveTo>
                  <a:cubicBezTo>
                    <a:pt x="6067" y="438"/>
                    <a:pt x="6127" y="498"/>
                    <a:pt x="6286" y="538"/>
                  </a:cubicBezTo>
                  <a:cubicBezTo>
                    <a:pt x="6227" y="399"/>
                    <a:pt x="6147" y="319"/>
                    <a:pt x="5988" y="2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06" name="Google Shape;1306;p19"/>
            <p:cNvSpPr/>
            <p:nvPr/>
          </p:nvSpPr>
          <p:spPr>
            <a:xfrm>
              <a:off x="-3581150" y="-545650"/>
              <a:ext cx="17925" cy="17925"/>
            </a:xfrm>
            <a:custGeom>
              <a:rect b="b" l="l" r="r" t="t"/>
              <a:pathLst>
                <a:path extrusionOk="0" h="717" w="717">
                  <a:moveTo>
                    <a:pt x="717" y="40"/>
                  </a:moveTo>
                  <a:cubicBezTo>
                    <a:pt x="637" y="159"/>
                    <a:pt x="717" y="298"/>
                    <a:pt x="637" y="418"/>
                  </a:cubicBezTo>
                  <a:cubicBezTo>
                    <a:pt x="518" y="617"/>
                    <a:pt x="319" y="716"/>
                    <a:pt x="80" y="696"/>
                  </a:cubicBezTo>
                  <a:cubicBezTo>
                    <a:pt x="0" y="537"/>
                    <a:pt x="80" y="418"/>
                    <a:pt x="140" y="338"/>
                  </a:cubicBezTo>
                  <a:cubicBezTo>
                    <a:pt x="319" y="199"/>
                    <a:pt x="438" y="0"/>
                    <a:pt x="717" y="40"/>
                  </a:cubicBezTo>
                  <a:close/>
                  <a:moveTo>
                    <a:pt x="498" y="259"/>
                  </a:moveTo>
                  <a:cubicBezTo>
                    <a:pt x="478" y="298"/>
                    <a:pt x="438" y="298"/>
                    <a:pt x="418" y="318"/>
                  </a:cubicBezTo>
                  <a:cubicBezTo>
                    <a:pt x="398" y="338"/>
                    <a:pt x="398" y="358"/>
                    <a:pt x="418" y="358"/>
                  </a:cubicBezTo>
                  <a:cubicBezTo>
                    <a:pt x="458" y="358"/>
                    <a:pt x="478" y="338"/>
                    <a:pt x="498" y="3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07" name="Google Shape;1307;p19"/>
            <p:cNvSpPr/>
            <p:nvPr/>
          </p:nvSpPr>
          <p:spPr>
            <a:xfrm>
              <a:off x="-3603025" y="-557100"/>
              <a:ext cx="24875" cy="14950"/>
            </a:xfrm>
            <a:custGeom>
              <a:rect b="b" l="l" r="r" t="t"/>
              <a:pathLst>
                <a:path extrusionOk="0" h="598" w="995">
                  <a:moveTo>
                    <a:pt x="0" y="478"/>
                  </a:moveTo>
                  <a:cubicBezTo>
                    <a:pt x="299" y="199"/>
                    <a:pt x="577" y="1"/>
                    <a:pt x="995" y="20"/>
                  </a:cubicBezTo>
                  <a:cubicBezTo>
                    <a:pt x="816" y="279"/>
                    <a:pt x="676" y="478"/>
                    <a:pt x="418" y="597"/>
                  </a:cubicBezTo>
                  <a:cubicBezTo>
                    <a:pt x="358" y="478"/>
                    <a:pt x="497" y="418"/>
                    <a:pt x="478" y="299"/>
                  </a:cubicBezTo>
                  <a:cubicBezTo>
                    <a:pt x="299" y="279"/>
                    <a:pt x="219" y="478"/>
                    <a:pt x="0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08" name="Google Shape;1308;p19"/>
            <p:cNvSpPr/>
            <p:nvPr/>
          </p:nvSpPr>
          <p:spPr>
            <a:xfrm>
              <a:off x="-3553800" y="-531725"/>
              <a:ext cx="10975" cy="8475"/>
            </a:xfrm>
            <a:custGeom>
              <a:rect b="b" l="l" r="r" t="t"/>
              <a:pathLst>
                <a:path extrusionOk="0" h="339" w="439">
                  <a:moveTo>
                    <a:pt x="438" y="159"/>
                  </a:moveTo>
                  <a:cubicBezTo>
                    <a:pt x="378" y="159"/>
                    <a:pt x="299" y="179"/>
                    <a:pt x="219" y="179"/>
                  </a:cubicBezTo>
                  <a:cubicBezTo>
                    <a:pt x="239" y="259"/>
                    <a:pt x="378" y="239"/>
                    <a:pt x="438" y="338"/>
                  </a:cubicBezTo>
                  <a:cubicBezTo>
                    <a:pt x="239" y="279"/>
                    <a:pt x="1" y="298"/>
                    <a:pt x="20" y="199"/>
                  </a:cubicBezTo>
                  <a:cubicBezTo>
                    <a:pt x="40" y="0"/>
                    <a:pt x="279" y="139"/>
                    <a:pt x="418" y="139"/>
                  </a:cubicBezTo>
                  <a:cubicBezTo>
                    <a:pt x="418" y="139"/>
                    <a:pt x="418" y="159"/>
                    <a:pt x="438" y="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09" name="Google Shape;1309;p19"/>
            <p:cNvSpPr/>
            <p:nvPr/>
          </p:nvSpPr>
          <p:spPr>
            <a:xfrm>
              <a:off x="-3540875" y="-535725"/>
              <a:ext cx="8975" cy="2525"/>
            </a:xfrm>
            <a:custGeom>
              <a:rect b="b" l="l" r="r" t="t"/>
              <a:pathLst>
                <a:path extrusionOk="0" h="101" w="359">
                  <a:moveTo>
                    <a:pt x="1" y="41"/>
                  </a:moveTo>
                  <a:cubicBezTo>
                    <a:pt x="120" y="1"/>
                    <a:pt x="220" y="21"/>
                    <a:pt x="359" y="100"/>
                  </a:cubicBezTo>
                  <a:cubicBezTo>
                    <a:pt x="220" y="61"/>
                    <a:pt x="120" y="61"/>
                    <a:pt x="1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10" name="Google Shape;1310;p19"/>
            <p:cNvSpPr/>
            <p:nvPr/>
          </p:nvSpPr>
          <p:spPr>
            <a:xfrm>
              <a:off x="-3563750" y="-5297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00"/>
                  </a:moveTo>
                  <a:cubicBezTo>
                    <a:pt x="80" y="80"/>
                    <a:pt x="140" y="1"/>
                    <a:pt x="200" y="80"/>
                  </a:cubicBezTo>
                  <a:cubicBezTo>
                    <a:pt x="219" y="140"/>
                    <a:pt x="140" y="140"/>
                    <a:pt x="100" y="140"/>
                  </a:cubicBezTo>
                  <a:cubicBezTo>
                    <a:pt x="40" y="100"/>
                    <a:pt x="21" y="100"/>
                    <a:pt x="1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11" name="Google Shape;1311;p19"/>
            <p:cNvSpPr/>
            <p:nvPr/>
          </p:nvSpPr>
          <p:spPr>
            <a:xfrm>
              <a:off x="-3493125" y="-519800"/>
              <a:ext cx="2500" cy="2025"/>
            </a:xfrm>
            <a:custGeom>
              <a:rect b="b" l="l" r="r" t="t"/>
              <a:pathLst>
                <a:path extrusionOk="0" h="81" w="100">
                  <a:moveTo>
                    <a:pt x="100" y="60"/>
                  </a:moveTo>
                  <a:cubicBezTo>
                    <a:pt x="80" y="60"/>
                    <a:pt x="80" y="80"/>
                    <a:pt x="60" y="80"/>
                  </a:cubicBezTo>
                  <a:cubicBezTo>
                    <a:pt x="40" y="80"/>
                    <a:pt x="40" y="60"/>
                    <a:pt x="0" y="20"/>
                  </a:cubicBezTo>
                  <a:cubicBezTo>
                    <a:pt x="40" y="20"/>
                    <a:pt x="40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12" name="Google Shape;1312;p19"/>
            <p:cNvSpPr/>
            <p:nvPr/>
          </p:nvSpPr>
          <p:spPr>
            <a:xfrm>
              <a:off x="-3563250" y="-548150"/>
              <a:ext cx="5500" cy="3500"/>
            </a:xfrm>
            <a:custGeom>
              <a:rect b="b" l="l" r="r" t="t"/>
              <a:pathLst>
                <a:path extrusionOk="0" h="140" w="220">
                  <a:moveTo>
                    <a:pt x="1" y="140"/>
                  </a:moveTo>
                  <a:cubicBezTo>
                    <a:pt x="60" y="40"/>
                    <a:pt x="160" y="40"/>
                    <a:pt x="219" y="1"/>
                  </a:cubicBezTo>
                  <a:cubicBezTo>
                    <a:pt x="180" y="60"/>
                    <a:pt x="100" y="140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13" name="Google Shape;1313;p19"/>
            <p:cNvSpPr/>
            <p:nvPr/>
          </p:nvSpPr>
          <p:spPr>
            <a:xfrm>
              <a:off x="-3388700" y="-563075"/>
              <a:ext cx="9975" cy="5000"/>
            </a:xfrm>
            <a:custGeom>
              <a:rect b="b" l="l" r="r" t="t"/>
              <a:pathLst>
                <a:path extrusionOk="0" h="200" w="399">
                  <a:moveTo>
                    <a:pt x="61" y="1"/>
                  </a:moveTo>
                  <a:cubicBezTo>
                    <a:pt x="180" y="21"/>
                    <a:pt x="279" y="100"/>
                    <a:pt x="399" y="160"/>
                  </a:cubicBezTo>
                  <a:cubicBezTo>
                    <a:pt x="259" y="200"/>
                    <a:pt x="160" y="140"/>
                    <a:pt x="41" y="41"/>
                  </a:cubicBezTo>
                  <a:cubicBezTo>
                    <a:pt x="1" y="21"/>
                    <a:pt x="41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14" name="Google Shape;1314;p19"/>
            <p:cNvSpPr/>
            <p:nvPr/>
          </p:nvSpPr>
          <p:spPr>
            <a:xfrm>
              <a:off x="-3383725" y="-574000"/>
              <a:ext cx="7500" cy="6475"/>
            </a:xfrm>
            <a:custGeom>
              <a:rect b="b" l="l" r="r" t="t"/>
              <a:pathLst>
                <a:path extrusionOk="0" h="259" w="300">
                  <a:moveTo>
                    <a:pt x="1" y="0"/>
                  </a:moveTo>
                  <a:cubicBezTo>
                    <a:pt x="160" y="40"/>
                    <a:pt x="240" y="120"/>
                    <a:pt x="299" y="259"/>
                  </a:cubicBezTo>
                  <a:cubicBezTo>
                    <a:pt x="140" y="239"/>
                    <a:pt x="60" y="15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15" name="Google Shape;1315;p19"/>
            <p:cNvSpPr/>
            <p:nvPr/>
          </p:nvSpPr>
          <p:spPr>
            <a:xfrm>
              <a:off x="-3571200" y="-539200"/>
              <a:ext cx="2500" cy="2525"/>
            </a:xfrm>
            <a:custGeom>
              <a:rect b="b" l="l" r="r" t="t"/>
              <a:pathLst>
                <a:path extrusionOk="0" h="101" w="100">
                  <a:moveTo>
                    <a:pt x="100" y="1"/>
                  </a:moveTo>
                  <a:lnTo>
                    <a:pt x="100" y="80"/>
                  </a:lnTo>
                  <a:cubicBezTo>
                    <a:pt x="80" y="100"/>
                    <a:pt x="40" y="100"/>
                    <a:pt x="20" y="100"/>
                  </a:cubicBezTo>
                  <a:cubicBezTo>
                    <a:pt x="0" y="100"/>
                    <a:pt x="0" y="80"/>
                    <a:pt x="20" y="60"/>
                  </a:cubicBezTo>
                  <a:cubicBezTo>
                    <a:pt x="40" y="40"/>
                    <a:pt x="80" y="4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1316" name="Google Shape;1316;p19"/>
          <p:cNvGrpSpPr/>
          <p:nvPr/>
        </p:nvGrpSpPr>
        <p:grpSpPr>
          <a:xfrm>
            <a:off x="1550098" y="7555160"/>
            <a:ext cx="324010" cy="476204"/>
            <a:chOff x="1550098" y="7555160"/>
            <a:chExt cx="324010" cy="476204"/>
          </a:xfrm>
        </p:grpSpPr>
        <p:sp>
          <p:nvSpPr>
            <p:cNvPr id="1317" name="Google Shape;1317;p19"/>
            <p:cNvSpPr/>
            <p:nvPr/>
          </p:nvSpPr>
          <p:spPr>
            <a:xfrm>
              <a:off x="1651406" y="7616188"/>
              <a:ext cx="42043" cy="20726"/>
            </a:xfrm>
            <a:custGeom>
              <a:rect b="b" l="l" r="r" t="t"/>
              <a:pathLst>
                <a:path extrusionOk="0" h="1297" w="2631">
                  <a:moveTo>
                    <a:pt x="1636" y="0"/>
                  </a:moveTo>
                  <a:cubicBezTo>
                    <a:pt x="1443" y="0"/>
                    <a:pt x="1249" y="32"/>
                    <a:pt x="1061" y="95"/>
                  </a:cubicBezTo>
                  <a:cubicBezTo>
                    <a:pt x="894" y="157"/>
                    <a:pt x="747" y="241"/>
                    <a:pt x="622" y="325"/>
                  </a:cubicBezTo>
                  <a:lnTo>
                    <a:pt x="454" y="450"/>
                  </a:lnTo>
                  <a:cubicBezTo>
                    <a:pt x="454" y="450"/>
                    <a:pt x="278" y="562"/>
                    <a:pt x="304" y="562"/>
                  </a:cubicBezTo>
                  <a:cubicBezTo>
                    <a:pt x="305" y="562"/>
                    <a:pt x="305" y="562"/>
                    <a:pt x="306" y="562"/>
                  </a:cubicBezTo>
                  <a:lnTo>
                    <a:pt x="306" y="562"/>
                  </a:lnTo>
                  <a:cubicBezTo>
                    <a:pt x="34" y="659"/>
                    <a:pt x="1" y="1019"/>
                    <a:pt x="245" y="1162"/>
                  </a:cubicBezTo>
                  <a:cubicBezTo>
                    <a:pt x="388" y="1257"/>
                    <a:pt x="523" y="1296"/>
                    <a:pt x="659" y="1296"/>
                  </a:cubicBezTo>
                  <a:cubicBezTo>
                    <a:pt x="821" y="1296"/>
                    <a:pt x="984" y="1241"/>
                    <a:pt x="1166" y="1162"/>
                  </a:cubicBezTo>
                  <a:cubicBezTo>
                    <a:pt x="1500" y="1036"/>
                    <a:pt x="1877" y="1099"/>
                    <a:pt x="2212" y="1015"/>
                  </a:cubicBezTo>
                  <a:cubicBezTo>
                    <a:pt x="2630" y="848"/>
                    <a:pt x="2630" y="262"/>
                    <a:pt x="2212" y="95"/>
                  </a:cubicBezTo>
                  <a:cubicBezTo>
                    <a:pt x="2024" y="32"/>
                    <a:pt x="1830" y="0"/>
                    <a:pt x="1636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19"/>
            <p:cNvSpPr/>
            <p:nvPr/>
          </p:nvSpPr>
          <p:spPr>
            <a:xfrm>
              <a:off x="1678716" y="7681962"/>
              <a:ext cx="48835" cy="16923"/>
            </a:xfrm>
            <a:custGeom>
              <a:rect b="b" l="l" r="r" t="t"/>
              <a:pathLst>
                <a:path extrusionOk="0" h="1059" w="3056">
                  <a:moveTo>
                    <a:pt x="1935" y="1"/>
                  </a:moveTo>
                  <a:cubicBezTo>
                    <a:pt x="1779" y="1"/>
                    <a:pt x="1626" y="10"/>
                    <a:pt x="1486" y="17"/>
                  </a:cubicBezTo>
                  <a:cubicBezTo>
                    <a:pt x="1047" y="17"/>
                    <a:pt x="608" y="121"/>
                    <a:pt x="189" y="268"/>
                  </a:cubicBezTo>
                  <a:cubicBezTo>
                    <a:pt x="1" y="393"/>
                    <a:pt x="1" y="665"/>
                    <a:pt x="189" y="770"/>
                  </a:cubicBezTo>
                  <a:cubicBezTo>
                    <a:pt x="608" y="937"/>
                    <a:pt x="1047" y="1021"/>
                    <a:pt x="1486" y="1042"/>
                  </a:cubicBezTo>
                  <a:cubicBezTo>
                    <a:pt x="1626" y="1049"/>
                    <a:pt x="1779" y="1058"/>
                    <a:pt x="1935" y="1058"/>
                  </a:cubicBezTo>
                  <a:cubicBezTo>
                    <a:pt x="2247" y="1058"/>
                    <a:pt x="2567" y="1021"/>
                    <a:pt x="2804" y="854"/>
                  </a:cubicBezTo>
                  <a:cubicBezTo>
                    <a:pt x="3056" y="707"/>
                    <a:pt x="3056" y="352"/>
                    <a:pt x="2804" y="205"/>
                  </a:cubicBezTo>
                  <a:cubicBezTo>
                    <a:pt x="2567" y="38"/>
                    <a:pt x="2247" y="1"/>
                    <a:pt x="1935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19"/>
            <p:cNvSpPr/>
            <p:nvPr/>
          </p:nvSpPr>
          <p:spPr>
            <a:xfrm>
              <a:off x="1702686" y="7748950"/>
              <a:ext cx="38240" cy="38096"/>
            </a:xfrm>
            <a:custGeom>
              <a:rect b="b" l="l" r="r" t="t"/>
              <a:pathLst>
                <a:path extrusionOk="0" h="2384" w="2393">
                  <a:moveTo>
                    <a:pt x="326" y="1"/>
                  </a:moveTo>
                  <a:cubicBezTo>
                    <a:pt x="164" y="1"/>
                    <a:pt x="1" y="130"/>
                    <a:pt x="28" y="323"/>
                  </a:cubicBezTo>
                  <a:cubicBezTo>
                    <a:pt x="133" y="742"/>
                    <a:pt x="342" y="951"/>
                    <a:pt x="677" y="1223"/>
                  </a:cubicBezTo>
                  <a:cubicBezTo>
                    <a:pt x="823" y="1349"/>
                    <a:pt x="970" y="1495"/>
                    <a:pt x="1053" y="1683"/>
                  </a:cubicBezTo>
                  <a:cubicBezTo>
                    <a:pt x="1116" y="1893"/>
                    <a:pt x="1242" y="2102"/>
                    <a:pt x="1388" y="2290"/>
                  </a:cubicBezTo>
                  <a:cubicBezTo>
                    <a:pt x="1449" y="2351"/>
                    <a:pt x="1531" y="2384"/>
                    <a:pt x="1614" y="2384"/>
                  </a:cubicBezTo>
                  <a:cubicBezTo>
                    <a:pt x="1674" y="2384"/>
                    <a:pt x="1733" y="2367"/>
                    <a:pt x="1786" y="2332"/>
                  </a:cubicBezTo>
                  <a:cubicBezTo>
                    <a:pt x="2393" y="1976"/>
                    <a:pt x="2016" y="1181"/>
                    <a:pt x="1618" y="784"/>
                  </a:cubicBezTo>
                  <a:cubicBezTo>
                    <a:pt x="1325" y="470"/>
                    <a:pt x="907" y="365"/>
                    <a:pt x="551" y="114"/>
                  </a:cubicBezTo>
                  <a:cubicBezTo>
                    <a:pt x="494" y="36"/>
                    <a:pt x="410" y="1"/>
                    <a:pt x="32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19"/>
            <p:cNvSpPr/>
            <p:nvPr/>
          </p:nvSpPr>
          <p:spPr>
            <a:xfrm>
              <a:off x="1693098" y="7809162"/>
              <a:ext cx="25424" cy="44025"/>
            </a:xfrm>
            <a:custGeom>
              <a:rect b="b" l="l" r="r" t="t"/>
              <a:pathLst>
                <a:path extrusionOk="0" h="2755" w="1591">
                  <a:moveTo>
                    <a:pt x="415" y="1"/>
                  </a:moveTo>
                  <a:cubicBezTo>
                    <a:pt x="336" y="1"/>
                    <a:pt x="256" y="38"/>
                    <a:pt x="210" y="112"/>
                  </a:cubicBezTo>
                  <a:cubicBezTo>
                    <a:pt x="0" y="510"/>
                    <a:pt x="84" y="908"/>
                    <a:pt x="210" y="1305"/>
                  </a:cubicBezTo>
                  <a:cubicBezTo>
                    <a:pt x="272" y="1514"/>
                    <a:pt x="335" y="1703"/>
                    <a:pt x="377" y="1912"/>
                  </a:cubicBezTo>
                  <a:cubicBezTo>
                    <a:pt x="398" y="2205"/>
                    <a:pt x="377" y="2435"/>
                    <a:pt x="628" y="2644"/>
                  </a:cubicBezTo>
                  <a:cubicBezTo>
                    <a:pt x="712" y="2717"/>
                    <a:pt x="811" y="2754"/>
                    <a:pt x="911" y="2754"/>
                  </a:cubicBezTo>
                  <a:cubicBezTo>
                    <a:pt x="1010" y="2754"/>
                    <a:pt x="1109" y="2717"/>
                    <a:pt x="1193" y="2644"/>
                  </a:cubicBezTo>
                  <a:cubicBezTo>
                    <a:pt x="1591" y="2288"/>
                    <a:pt x="1402" y="1619"/>
                    <a:pt x="1193" y="1200"/>
                  </a:cubicBezTo>
                  <a:cubicBezTo>
                    <a:pt x="984" y="887"/>
                    <a:pt x="796" y="531"/>
                    <a:pt x="649" y="175"/>
                  </a:cubicBezTo>
                  <a:cubicBezTo>
                    <a:pt x="614" y="59"/>
                    <a:pt x="515" y="1"/>
                    <a:pt x="415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19"/>
            <p:cNvSpPr/>
            <p:nvPr/>
          </p:nvSpPr>
          <p:spPr>
            <a:xfrm>
              <a:off x="1597910" y="7599649"/>
              <a:ext cx="276198" cy="431716"/>
            </a:xfrm>
            <a:custGeom>
              <a:rect b="b" l="l" r="r" t="t"/>
              <a:pathLst>
                <a:path extrusionOk="0" h="27016" w="17284">
                  <a:moveTo>
                    <a:pt x="8620" y="957"/>
                  </a:moveTo>
                  <a:cubicBezTo>
                    <a:pt x="9058" y="957"/>
                    <a:pt x="9506" y="997"/>
                    <a:pt x="9939" y="1067"/>
                  </a:cubicBezTo>
                  <a:cubicBezTo>
                    <a:pt x="10901" y="1192"/>
                    <a:pt x="11801" y="1632"/>
                    <a:pt x="12512" y="2301"/>
                  </a:cubicBezTo>
                  <a:cubicBezTo>
                    <a:pt x="13663" y="3368"/>
                    <a:pt x="14919" y="4770"/>
                    <a:pt x="15442" y="6235"/>
                  </a:cubicBezTo>
                  <a:cubicBezTo>
                    <a:pt x="15672" y="6905"/>
                    <a:pt x="15965" y="7449"/>
                    <a:pt x="16007" y="8160"/>
                  </a:cubicBezTo>
                  <a:cubicBezTo>
                    <a:pt x="16049" y="8641"/>
                    <a:pt x="16028" y="9101"/>
                    <a:pt x="16028" y="9562"/>
                  </a:cubicBezTo>
                  <a:cubicBezTo>
                    <a:pt x="16049" y="10629"/>
                    <a:pt x="16090" y="11696"/>
                    <a:pt x="15777" y="12721"/>
                  </a:cubicBezTo>
                  <a:cubicBezTo>
                    <a:pt x="15484" y="13663"/>
                    <a:pt x="14647" y="14855"/>
                    <a:pt x="13810" y="15399"/>
                  </a:cubicBezTo>
                  <a:cubicBezTo>
                    <a:pt x="13245" y="15755"/>
                    <a:pt x="12450" y="16027"/>
                    <a:pt x="11948" y="16488"/>
                  </a:cubicBezTo>
                  <a:cubicBezTo>
                    <a:pt x="11655" y="16760"/>
                    <a:pt x="11529" y="17136"/>
                    <a:pt x="11571" y="17534"/>
                  </a:cubicBezTo>
                  <a:cubicBezTo>
                    <a:pt x="11592" y="17806"/>
                    <a:pt x="11717" y="18078"/>
                    <a:pt x="11738" y="18371"/>
                  </a:cubicBezTo>
                  <a:cubicBezTo>
                    <a:pt x="11759" y="19333"/>
                    <a:pt x="11069" y="19396"/>
                    <a:pt x="10378" y="19396"/>
                  </a:cubicBezTo>
                  <a:lnTo>
                    <a:pt x="10190" y="19396"/>
                  </a:lnTo>
                  <a:cubicBezTo>
                    <a:pt x="10232" y="17973"/>
                    <a:pt x="10839" y="16467"/>
                    <a:pt x="11257" y="15127"/>
                  </a:cubicBezTo>
                  <a:cubicBezTo>
                    <a:pt x="11613" y="13956"/>
                    <a:pt x="12157" y="12470"/>
                    <a:pt x="12031" y="11257"/>
                  </a:cubicBezTo>
                  <a:cubicBezTo>
                    <a:pt x="12017" y="11100"/>
                    <a:pt x="11886" y="10991"/>
                    <a:pt x="11744" y="10991"/>
                  </a:cubicBezTo>
                  <a:cubicBezTo>
                    <a:pt x="11678" y="10991"/>
                    <a:pt x="11610" y="11015"/>
                    <a:pt x="11550" y="11068"/>
                  </a:cubicBezTo>
                  <a:cubicBezTo>
                    <a:pt x="11173" y="11466"/>
                    <a:pt x="10922" y="12094"/>
                    <a:pt x="10336" y="12114"/>
                  </a:cubicBezTo>
                  <a:cubicBezTo>
                    <a:pt x="10191" y="12119"/>
                    <a:pt x="10099" y="12124"/>
                    <a:pt x="10039" y="12124"/>
                  </a:cubicBezTo>
                  <a:cubicBezTo>
                    <a:pt x="9830" y="12124"/>
                    <a:pt x="10015" y="12067"/>
                    <a:pt x="9771" y="11759"/>
                  </a:cubicBezTo>
                  <a:cubicBezTo>
                    <a:pt x="9688" y="11633"/>
                    <a:pt x="9646" y="11466"/>
                    <a:pt x="9562" y="11361"/>
                  </a:cubicBezTo>
                  <a:cubicBezTo>
                    <a:pt x="9515" y="11285"/>
                    <a:pt x="9436" y="11248"/>
                    <a:pt x="9359" y="11248"/>
                  </a:cubicBezTo>
                  <a:cubicBezTo>
                    <a:pt x="9268" y="11248"/>
                    <a:pt x="9178" y="11301"/>
                    <a:pt x="9144" y="11403"/>
                  </a:cubicBezTo>
                  <a:cubicBezTo>
                    <a:pt x="8928" y="11936"/>
                    <a:pt x="8761" y="12261"/>
                    <a:pt x="8405" y="12261"/>
                  </a:cubicBezTo>
                  <a:cubicBezTo>
                    <a:pt x="8244" y="12261"/>
                    <a:pt x="8044" y="12195"/>
                    <a:pt x="7784" y="12052"/>
                  </a:cubicBezTo>
                  <a:cubicBezTo>
                    <a:pt x="7595" y="11926"/>
                    <a:pt x="7407" y="11780"/>
                    <a:pt x="7240" y="11612"/>
                  </a:cubicBezTo>
                  <a:cubicBezTo>
                    <a:pt x="7189" y="11584"/>
                    <a:pt x="7134" y="11571"/>
                    <a:pt x="7080" y="11571"/>
                  </a:cubicBezTo>
                  <a:cubicBezTo>
                    <a:pt x="6930" y="11571"/>
                    <a:pt x="6784" y="11668"/>
                    <a:pt x="6738" y="11822"/>
                  </a:cubicBezTo>
                  <a:cubicBezTo>
                    <a:pt x="6507" y="12910"/>
                    <a:pt x="7282" y="14102"/>
                    <a:pt x="7512" y="15148"/>
                  </a:cubicBezTo>
                  <a:cubicBezTo>
                    <a:pt x="7679" y="15902"/>
                    <a:pt x="7784" y="16655"/>
                    <a:pt x="7951" y="17387"/>
                  </a:cubicBezTo>
                  <a:cubicBezTo>
                    <a:pt x="8119" y="18078"/>
                    <a:pt x="8432" y="18747"/>
                    <a:pt x="8642" y="19438"/>
                  </a:cubicBezTo>
                  <a:cubicBezTo>
                    <a:pt x="8453" y="19417"/>
                    <a:pt x="8265" y="19375"/>
                    <a:pt x="8077" y="19312"/>
                  </a:cubicBezTo>
                  <a:cubicBezTo>
                    <a:pt x="7114" y="18936"/>
                    <a:pt x="7554" y="17931"/>
                    <a:pt x="7177" y="17157"/>
                  </a:cubicBezTo>
                  <a:cubicBezTo>
                    <a:pt x="6445" y="15630"/>
                    <a:pt x="4373" y="15420"/>
                    <a:pt x="3369" y="14102"/>
                  </a:cubicBezTo>
                  <a:cubicBezTo>
                    <a:pt x="2909" y="13579"/>
                    <a:pt x="2511" y="12993"/>
                    <a:pt x="2155" y="12386"/>
                  </a:cubicBezTo>
                  <a:cubicBezTo>
                    <a:pt x="1674" y="11361"/>
                    <a:pt x="1360" y="10252"/>
                    <a:pt x="1256" y="9122"/>
                  </a:cubicBezTo>
                  <a:cubicBezTo>
                    <a:pt x="1004" y="6925"/>
                    <a:pt x="1590" y="4017"/>
                    <a:pt x="3432" y="2594"/>
                  </a:cubicBezTo>
                  <a:cubicBezTo>
                    <a:pt x="4771" y="1548"/>
                    <a:pt x="6654" y="1171"/>
                    <a:pt x="8349" y="962"/>
                  </a:cubicBezTo>
                  <a:cubicBezTo>
                    <a:pt x="8438" y="959"/>
                    <a:pt x="8529" y="957"/>
                    <a:pt x="8620" y="957"/>
                  </a:cubicBezTo>
                  <a:close/>
                  <a:moveTo>
                    <a:pt x="11466" y="12052"/>
                  </a:moveTo>
                  <a:lnTo>
                    <a:pt x="11466" y="12052"/>
                  </a:lnTo>
                  <a:cubicBezTo>
                    <a:pt x="11320" y="13286"/>
                    <a:pt x="10713" y="14646"/>
                    <a:pt x="10357" y="15734"/>
                  </a:cubicBezTo>
                  <a:cubicBezTo>
                    <a:pt x="9981" y="16927"/>
                    <a:pt x="9541" y="18161"/>
                    <a:pt x="9437" y="19396"/>
                  </a:cubicBezTo>
                  <a:cubicBezTo>
                    <a:pt x="9437" y="19417"/>
                    <a:pt x="9437" y="19438"/>
                    <a:pt x="9437" y="19459"/>
                  </a:cubicBezTo>
                  <a:lnTo>
                    <a:pt x="8997" y="19459"/>
                  </a:lnTo>
                  <a:cubicBezTo>
                    <a:pt x="8893" y="18245"/>
                    <a:pt x="8537" y="17052"/>
                    <a:pt x="8349" y="15860"/>
                  </a:cubicBezTo>
                  <a:cubicBezTo>
                    <a:pt x="8244" y="15190"/>
                    <a:pt x="8098" y="14521"/>
                    <a:pt x="7909" y="13872"/>
                  </a:cubicBezTo>
                  <a:cubicBezTo>
                    <a:pt x="7805" y="13516"/>
                    <a:pt x="7637" y="13140"/>
                    <a:pt x="7533" y="12784"/>
                  </a:cubicBezTo>
                  <a:lnTo>
                    <a:pt x="7533" y="12784"/>
                  </a:lnTo>
                  <a:cubicBezTo>
                    <a:pt x="7758" y="12978"/>
                    <a:pt x="8009" y="13146"/>
                    <a:pt x="8304" y="13146"/>
                  </a:cubicBezTo>
                  <a:cubicBezTo>
                    <a:pt x="8392" y="13146"/>
                    <a:pt x="8483" y="13131"/>
                    <a:pt x="8579" y="13098"/>
                  </a:cubicBezTo>
                  <a:cubicBezTo>
                    <a:pt x="8976" y="12972"/>
                    <a:pt x="9227" y="12512"/>
                    <a:pt x="9395" y="12073"/>
                  </a:cubicBezTo>
                  <a:cubicBezTo>
                    <a:pt x="9541" y="12449"/>
                    <a:pt x="9709" y="12826"/>
                    <a:pt x="10127" y="12910"/>
                  </a:cubicBezTo>
                  <a:cubicBezTo>
                    <a:pt x="10168" y="12916"/>
                    <a:pt x="10207" y="12919"/>
                    <a:pt x="10247" y="12919"/>
                  </a:cubicBezTo>
                  <a:cubicBezTo>
                    <a:pt x="10718" y="12919"/>
                    <a:pt x="11119" y="12477"/>
                    <a:pt x="11466" y="12052"/>
                  </a:cubicBezTo>
                  <a:close/>
                  <a:moveTo>
                    <a:pt x="11676" y="20170"/>
                  </a:moveTo>
                  <a:cubicBezTo>
                    <a:pt x="11696" y="20191"/>
                    <a:pt x="11717" y="20233"/>
                    <a:pt x="11738" y="20254"/>
                  </a:cubicBezTo>
                  <a:cubicBezTo>
                    <a:pt x="12115" y="20609"/>
                    <a:pt x="12199" y="21990"/>
                    <a:pt x="12199" y="22493"/>
                  </a:cubicBezTo>
                  <a:cubicBezTo>
                    <a:pt x="12199" y="22555"/>
                    <a:pt x="12199" y="22618"/>
                    <a:pt x="12199" y="22681"/>
                  </a:cubicBezTo>
                  <a:cubicBezTo>
                    <a:pt x="12199" y="22615"/>
                    <a:pt x="12140" y="22574"/>
                    <a:pt x="12086" y="22574"/>
                  </a:cubicBezTo>
                  <a:cubicBezTo>
                    <a:pt x="12055" y="22574"/>
                    <a:pt x="12026" y="22587"/>
                    <a:pt x="12010" y="22618"/>
                  </a:cubicBezTo>
                  <a:cubicBezTo>
                    <a:pt x="12066" y="22507"/>
                    <a:pt x="11564" y="22488"/>
                    <a:pt x="11217" y="22488"/>
                  </a:cubicBezTo>
                  <a:cubicBezTo>
                    <a:pt x="11043" y="22488"/>
                    <a:pt x="10908" y="22493"/>
                    <a:pt x="10901" y="22493"/>
                  </a:cubicBezTo>
                  <a:cubicBezTo>
                    <a:pt x="10190" y="22409"/>
                    <a:pt x="9248" y="21949"/>
                    <a:pt x="8600" y="21697"/>
                  </a:cubicBezTo>
                  <a:cubicBezTo>
                    <a:pt x="8307" y="21593"/>
                    <a:pt x="7784" y="21279"/>
                    <a:pt x="7344" y="21216"/>
                  </a:cubicBezTo>
                  <a:cubicBezTo>
                    <a:pt x="7282" y="20881"/>
                    <a:pt x="7261" y="20526"/>
                    <a:pt x="7344" y="20191"/>
                  </a:cubicBezTo>
                  <a:cubicBezTo>
                    <a:pt x="7797" y="20377"/>
                    <a:pt x="8318" y="20411"/>
                    <a:pt x="8825" y="20411"/>
                  </a:cubicBezTo>
                  <a:cubicBezTo>
                    <a:pt x="9115" y="20411"/>
                    <a:pt x="9401" y="20400"/>
                    <a:pt x="9667" y="20400"/>
                  </a:cubicBezTo>
                  <a:cubicBezTo>
                    <a:pt x="9784" y="20407"/>
                    <a:pt x="9900" y="20411"/>
                    <a:pt x="10015" y="20411"/>
                  </a:cubicBezTo>
                  <a:cubicBezTo>
                    <a:pt x="10583" y="20411"/>
                    <a:pt x="11137" y="20327"/>
                    <a:pt x="11676" y="20170"/>
                  </a:cubicBezTo>
                  <a:close/>
                  <a:moveTo>
                    <a:pt x="7554" y="22953"/>
                  </a:moveTo>
                  <a:lnTo>
                    <a:pt x="7616" y="22974"/>
                  </a:lnTo>
                  <a:cubicBezTo>
                    <a:pt x="8119" y="23162"/>
                    <a:pt x="8495" y="23560"/>
                    <a:pt x="8976" y="23769"/>
                  </a:cubicBezTo>
                  <a:cubicBezTo>
                    <a:pt x="9081" y="23811"/>
                    <a:pt x="9165" y="23853"/>
                    <a:pt x="9269" y="23894"/>
                  </a:cubicBezTo>
                  <a:cubicBezTo>
                    <a:pt x="9112" y="23905"/>
                    <a:pt x="8955" y="23910"/>
                    <a:pt x="8799" y="23910"/>
                  </a:cubicBezTo>
                  <a:cubicBezTo>
                    <a:pt x="8642" y="23910"/>
                    <a:pt x="8485" y="23905"/>
                    <a:pt x="8328" y="23894"/>
                  </a:cubicBezTo>
                  <a:cubicBezTo>
                    <a:pt x="7742" y="23790"/>
                    <a:pt x="7533" y="23560"/>
                    <a:pt x="7554" y="22974"/>
                  </a:cubicBezTo>
                  <a:lnTo>
                    <a:pt x="7554" y="22953"/>
                  </a:lnTo>
                  <a:close/>
                  <a:moveTo>
                    <a:pt x="7449" y="21488"/>
                  </a:moveTo>
                  <a:lnTo>
                    <a:pt x="7449" y="21488"/>
                  </a:lnTo>
                  <a:cubicBezTo>
                    <a:pt x="7763" y="21635"/>
                    <a:pt x="8077" y="21865"/>
                    <a:pt x="8244" y="21928"/>
                  </a:cubicBezTo>
                  <a:cubicBezTo>
                    <a:pt x="8767" y="22179"/>
                    <a:pt x="9269" y="22346"/>
                    <a:pt x="9792" y="22555"/>
                  </a:cubicBezTo>
                  <a:cubicBezTo>
                    <a:pt x="10433" y="22812"/>
                    <a:pt x="11106" y="22940"/>
                    <a:pt x="11783" y="22940"/>
                  </a:cubicBezTo>
                  <a:cubicBezTo>
                    <a:pt x="11880" y="22940"/>
                    <a:pt x="11976" y="22937"/>
                    <a:pt x="12073" y="22932"/>
                  </a:cubicBezTo>
                  <a:cubicBezTo>
                    <a:pt x="12115" y="22932"/>
                    <a:pt x="12157" y="22911"/>
                    <a:pt x="12178" y="22869"/>
                  </a:cubicBezTo>
                  <a:lnTo>
                    <a:pt x="12178" y="22869"/>
                  </a:lnTo>
                  <a:cubicBezTo>
                    <a:pt x="12094" y="23664"/>
                    <a:pt x="11634" y="23936"/>
                    <a:pt x="11027" y="23978"/>
                  </a:cubicBezTo>
                  <a:cubicBezTo>
                    <a:pt x="11027" y="23936"/>
                    <a:pt x="11006" y="23915"/>
                    <a:pt x="10985" y="23894"/>
                  </a:cubicBezTo>
                  <a:cubicBezTo>
                    <a:pt x="10169" y="23643"/>
                    <a:pt x="9374" y="23539"/>
                    <a:pt x="8600" y="23120"/>
                  </a:cubicBezTo>
                  <a:cubicBezTo>
                    <a:pt x="8286" y="22953"/>
                    <a:pt x="7930" y="22848"/>
                    <a:pt x="7595" y="22786"/>
                  </a:cubicBezTo>
                  <a:cubicBezTo>
                    <a:pt x="7637" y="22639"/>
                    <a:pt x="7679" y="22493"/>
                    <a:pt x="7700" y="22325"/>
                  </a:cubicBezTo>
                  <a:cubicBezTo>
                    <a:pt x="7679" y="22032"/>
                    <a:pt x="7595" y="21739"/>
                    <a:pt x="7449" y="21488"/>
                  </a:cubicBezTo>
                  <a:close/>
                  <a:moveTo>
                    <a:pt x="8265" y="24773"/>
                  </a:moveTo>
                  <a:lnTo>
                    <a:pt x="8265" y="24773"/>
                  </a:lnTo>
                  <a:cubicBezTo>
                    <a:pt x="8525" y="24798"/>
                    <a:pt x="8794" y="24803"/>
                    <a:pt x="9054" y="24803"/>
                  </a:cubicBezTo>
                  <a:cubicBezTo>
                    <a:pt x="9266" y="24803"/>
                    <a:pt x="9471" y="24799"/>
                    <a:pt x="9661" y="24799"/>
                  </a:cubicBezTo>
                  <a:cubicBezTo>
                    <a:pt x="9840" y="24799"/>
                    <a:pt x="10005" y="24803"/>
                    <a:pt x="10148" y="24815"/>
                  </a:cubicBezTo>
                  <a:cubicBezTo>
                    <a:pt x="10289" y="24830"/>
                    <a:pt x="10432" y="24837"/>
                    <a:pt x="10577" y="24837"/>
                  </a:cubicBezTo>
                  <a:cubicBezTo>
                    <a:pt x="10840" y="24837"/>
                    <a:pt x="11105" y="24814"/>
                    <a:pt x="11362" y="24773"/>
                  </a:cubicBezTo>
                  <a:lnTo>
                    <a:pt x="11362" y="24773"/>
                  </a:lnTo>
                  <a:cubicBezTo>
                    <a:pt x="11024" y="25402"/>
                    <a:pt x="10743" y="26042"/>
                    <a:pt x="10130" y="26042"/>
                  </a:cubicBezTo>
                  <a:cubicBezTo>
                    <a:pt x="9907" y="26042"/>
                    <a:pt x="9641" y="25958"/>
                    <a:pt x="9311" y="25757"/>
                  </a:cubicBezTo>
                  <a:cubicBezTo>
                    <a:pt x="8914" y="25464"/>
                    <a:pt x="8558" y="25150"/>
                    <a:pt x="8265" y="24773"/>
                  </a:cubicBezTo>
                  <a:close/>
                  <a:moveTo>
                    <a:pt x="9676" y="0"/>
                  </a:moveTo>
                  <a:cubicBezTo>
                    <a:pt x="8860" y="0"/>
                    <a:pt x="8077" y="200"/>
                    <a:pt x="7198" y="314"/>
                  </a:cubicBezTo>
                  <a:cubicBezTo>
                    <a:pt x="7135" y="314"/>
                    <a:pt x="7072" y="334"/>
                    <a:pt x="7030" y="376"/>
                  </a:cubicBezTo>
                  <a:cubicBezTo>
                    <a:pt x="5691" y="565"/>
                    <a:pt x="4415" y="983"/>
                    <a:pt x="3243" y="1674"/>
                  </a:cubicBezTo>
                  <a:cubicBezTo>
                    <a:pt x="1381" y="2762"/>
                    <a:pt x="544" y="5147"/>
                    <a:pt x="272" y="7156"/>
                  </a:cubicBezTo>
                  <a:cubicBezTo>
                    <a:pt x="0" y="9122"/>
                    <a:pt x="523" y="11738"/>
                    <a:pt x="1569" y="13433"/>
                  </a:cubicBezTo>
                  <a:cubicBezTo>
                    <a:pt x="2072" y="14249"/>
                    <a:pt x="2678" y="14960"/>
                    <a:pt x="3390" y="15609"/>
                  </a:cubicBezTo>
                  <a:cubicBezTo>
                    <a:pt x="4206" y="16278"/>
                    <a:pt x="5754" y="16529"/>
                    <a:pt x="6256" y="17534"/>
                  </a:cubicBezTo>
                  <a:cubicBezTo>
                    <a:pt x="6675" y="18350"/>
                    <a:pt x="6047" y="19229"/>
                    <a:pt x="6863" y="19898"/>
                  </a:cubicBezTo>
                  <a:cubicBezTo>
                    <a:pt x="6633" y="20421"/>
                    <a:pt x="6445" y="20819"/>
                    <a:pt x="6633" y="21467"/>
                  </a:cubicBezTo>
                  <a:cubicBezTo>
                    <a:pt x="6800" y="21928"/>
                    <a:pt x="6821" y="22409"/>
                    <a:pt x="6696" y="22890"/>
                  </a:cubicBezTo>
                  <a:cubicBezTo>
                    <a:pt x="6612" y="23162"/>
                    <a:pt x="6570" y="23476"/>
                    <a:pt x="6633" y="23769"/>
                  </a:cubicBezTo>
                  <a:cubicBezTo>
                    <a:pt x="6717" y="24104"/>
                    <a:pt x="6947" y="24376"/>
                    <a:pt x="7261" y="24522"/>
                  </a:cubicBezTo>
                  <a:cubicBezTo>
                    <a:pt x="7616" y="24941"/>
                    <a:pt x="7867" y="25443"/>
                    <a:pt x="8223" y="25861"/>
                  </a:cubicBezTo>
                  <a:cubicBezTo>
                    <a:pt x="8621" y="26301"/>
                    <a:pt x="9541" y="26970"/>
                    <a:pt x="10169" y="27012"/>
                  </a:cubicBezTo>
                  <a:cubicBezTo>
                    <a:pt x="10198" y="27015"/>
                    <a:pt x="10226" y="27016"/>
                    <a:pt x="10254" y="27016"/>
                  </a:cubicBezTo>
                  <a:cubicBezTo>
                    <a:pt x="11364" y="27016"/>
                    <a:pt x="12228" y="25045"/>
                    <a:pt x="12554" y="24208"/>
                  </a:cubicBezTo>
                  <a:cubicBezTo>
                    <a:pt x="12575" y="24166"/>
                    <a:pt x="12575" y="24125"/>
                    <a:pt x="12575" y="24104"/>
                  </a:cubicBezTo>
                  <a:cubicBezTo>
                    <a:pt x="12764" y="23832"/>
                    <a:pt x="12889" y="23539"/>
                    <a:pt x="12952" y="23225"/>
                  </a:cubicBezTo>
                  <a:cubicBezTo>
                    <a:pt x="13077" y="22430"/>
                    <a:pt x="12847" y="21656"/>
                    <a:pt x="12805" y="20861"/>
                  </a:cubicBezTo>
                  <a:cubicBezTo>
                    <a:pt x="12784" y="20442"/>
                    <a:pt x="12743" y="19940"/>
                    <a:pt x="12324" y="19731"/>
                  </a:cubicBezTo>
                  <a:cubicBezTo>
                    <a:pt x="12617" y="19417"/>
                    <a:pt x="12784" y="18977"/>
                    <a:pt x="12722" y="18308"/>
                  </a:cubicBezTo>
                  <a:cubicBezTo>
                    <a:pt x="12680" y="17848"/>
                    <a:pt x="12429" y="17555"/>
                    <a:pt x="12743" y="17199"/>
                  </a:cubicBezTo>
                  <a:cubicBezTo>
                    <a:pt x="12994" y="16990"/>
                    <a:pt x="13266" y="16801"/>
                    <a:pt x="13538" y="16634"/>
                  </a:cubicBezTo>
                  <a:cubicBezTo>
                    <a:pt x="14584" y="15902"/>
                    <a:pt x="15316" y="15420"/>
                    <a:pt x="16049" y="14311"/>
                  </a:cubicBezTo>
                  <a:cubicBezTo>
                    <a:pt x="17283" y="12491"/>
                    <a:pt x="17199" y="9897"/>
                    <a:pt x="16948" y="7783"/>
                  </a:cubicBezTo>
                  <a:cubicBezTo>
                    <a:pt x="16655" y="5398"/>
                    <a:pt x="15191" y="3724"/>
                    <a:pt x="13600" y="2029"/>
                  </a:cubicBezTo>
                  <a:cubicBezTo>
                    <a:pt x="12889" y="1255"/>
                    <a:pt x="11948" y="460"/>
                    <a:pt x="10880" y="167"/>
                  </a:cubicBezTo>
                  <a:cubicBezTo>
                    <a:pt x="10462" y="46"/>
                    <a:pt x="10065" y="0"/>
                    <a:pt x="9676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19"/>
            <p:cNvSpPr/>
            <p:nvPr/>
          </p:nvSpPr>
          <p:spPr>
            <a:xfrm>
              <a:off x="1608936" y="7574049"/>
              <a:ext cx="43146" cy="29371"/>
            </a:xfrm>
            <a:custGeom>
              <a:rect b="b" l="l" r="r" t="t"/>
              <a:pathLst>
                <a:path extrusionOk="0" h="1838" w="2700">
                  <a:moveTo>
                    <a:pt x="588" y="1"/>
                  </a:moveTo>
                  <a:cubicBezTo>
                    <a:pt x="473" y="1"/>
                    <a:pt x="355" y="35"/>
                    <a:pt x="231" y="116"/>
                  </a:cubicBezTo>
                  <a:cubicBezTo>
                    <a:pt x="22" y="221"/>
                    <a:pt x="1" y="493"/>
                    <a:pt x="147" y="660"/>
                  </a:cubicBezTo>
                  <a:cubicBezTo>
                    <a:pt x="419" y="911"/>
                    <a:pt x="712" y="1141"/>
                    <a:pt x="1026" y="1351"/>
                  </a:cubicBezTo>
                  <a:cubicBezTo>
                    <a:pt x="1361" y="1602"/>
                    <a:pt x="1758" y="1769"/>
                    <a:pt x="2177" y="1832"/>
                  </a:cubicBezTo>
                  <a:cubicBezTo>
                    <a:pt x="2198" y="1835"/>
                    <a:pt x="2218" y="1837"/>
                    <a:pt x="2238" y="1837"/>
                  </a:cubicBezTo>
                  <a:cubicBezTo>
                    <a:pt x="2570" y="1837"/>
                    <a:pt x="2699" y="1367"/>
                    <a:pt x="2344" y="1288"/>
                  </a:cubicBezTo>
                  <a:cubicBezTo>
                    <a:pt x="1756" y="1145"/>
                    <a:pt x="1244" y="1"/>
                    <a:pt x="58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19"/>
            <p:cNvSpPr/>
            <p:nvPr/>
          </p:nvSpPr>
          <p:spPr>
            <a:xfrm>
              <a:off x="1561460" y="7623235"/>
              <a:ext cx="43146" cy="17642"/>
            </a:xfrm>
            <a:custGeom>
              <a:rect b="b" l="l" r="r" t="t"/>
              <a:pathLst>
                <a:path extrusionOk="0" h="1104" w="2700">
                  <a:moveTo>
                    <a:pt x="613" y="0"/>
                  </a:moveTo>
                  <a:cubicBezTo>
                    <a:pt x="428" y="0"/>
                    <a:pt x="278" y="100"/>
                    <a:pt x="189" y="260"/>
                  </a:cubicBezTo>
                  <a:cubicBezTo>
                    <a:pt x="147" y="302"/>
                    <a:pt x="105" y="365"/>
                    <a:pt x="84" y="428"/>
                  </a:cubicBezTo>
                  <a:cubicBezTo>
                    <a:pt x="0" y="616"/>
                    <a:pt x="126" y="846"/>
                    <a:pt x="335" y="888"/>
                  </a:cubicBezTo>
                  <a:cubicBezTo>
                    <a:pt x="607" y="1035"/>
                    <a:pt x="1068" y="1014"/>
                    <a:pt x="1340" y="1035"/>
                  </a:cubicBezTo>
                  <a:cubicBezTo>
                    <a:pt x="1548" y="1084"/>
                    <a:pt x="1756" y="1104"/>
                    <a:pt x="1960" y="1104"/>
                  </a:cubicBezTo>
                  <a:cubicBezTo>
                    <a:pt x="2105" y="1104"/>
                    <a:pt x="2247" y="1094"/>
                    <a:pt x="2386" y="1076"/>
                  </a:cubicBezTo>
                  <a:cubicBezTo>
                    <a:pt x="2700" y="993"/>
                    <a:pt x="2700" y="553"/>
                    <a:pt x="2386" y="491"/>
                  </a:cubicBezTo>
                  <a:cubicBezTo>
                    <a:pt x="1837" y="348"/>
                    <a:pt x="1347" y="8"/>
                    <a:pt x="763" y="8"/>
                  </a:cubicBezTo>
                  <a:cubicBezTo>
                    <a:pt x="746" y="8"/>
                    <a:pt x="729" y="9"/>
                    <a:pt x="712" y="9"/>
                  </a:cubicBezTo>
                  <a:cubicBezTo>
                    <a:pt x="678" y="3"/>
                    <a:pt x="645" y="0"/>
                    <a:pt x="613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19"/>
            <p:cNvSpPr/>
            <p:nvPr/>
          </p:nvSpPr>
          <p:spPr>
            <a:xfrm>
              <a:off x="1551424" y="7688849"/>
              <a:ext cx="33127" cy="21285"/>
            </a:xfrm>
            <a:custGeom>
              <a:rect b="b" l="l" r="r" t="t"/>
              <a:pathLst>
                <a:path extrusionOk="0" h="1332" w="2073">
                  <a:moveTo>
                    <a:pt x="1775" y="0"/>
                  </a:moveTo>
                  <a:cubicBezTo>
                    <a:pt x="1701" y="0"/>
                    <a:pt x="1625" y="33"/>
                    <a:pt x="1570" y="109"/>
                  </a:cubicBezTo>
                  <a:cubicBezTo>
                    <a:pt x="1486" y="103"/>
                    <a:pt x="1403" y="101"/>
                    <a:pt x="1322" y="101"/>
                  </a:cubicBezTo>
                  <a:cubicBezTo>
                    <a:pt x="1099" y="101"/>
                    <a:pt x="885" y="120"/>
                    <a:pt x="670" y="151"/>
                  </a:cubicBezTo>
                  <a:cubicBezTo>
                    <a:pt x="294" y="193"/>
                    <a:pt x="1" y="506"/>
                    <a:pt x="1" y="883"/>
                  </a:cubicBezTo>
                  <a:cubicBezTo>
                    <a:pt x="1" y="1092"/>
                    <a:pt x="147" y="1260"/>
                    <a:pt x="336" y="1323"/>
                  </a:cubicBezTo>
                  <a:cubicBezTo>
                    <a:pt x="369" y="1329"/>
                    <a:pt x="402" y="1332"/>
                    <a:pt x="435" y="1332"/>
                  </a:cubicBezTo>
                  <a:cubicBezTo>
                    <a:pt x="624" y="1332"/>
                    <a:pt x="787" y="1229"/>
                    <a:pt x="859" y="1050"/>
                  </a:cubicBezTo>
                  <a:lnTo>
                    <a:pt x="900" y="1050"/>
                  </a:lnTo>
                  <a:lnTo>
                    <a:pt x="1005" y="1009"/>
                  </a:lnTo>
                  <a:cubicBezTo>
                    <a:pt x="1235" y="967"/>
                    <a:pt x="1465" y="883"/>
                    <a:pt x="1654" y="758"/>
                  </a:cubicBezTo>
                  <a:cubicBezTo>
                    <a:pt x="1863" y="632"/>
                    <a:pt x="1989" y="569"/>
                    <a:pt x="2030" y="318"/>
                  </a:cubicBezTo>
                  <a:cubicBezTo>
                    <a:pt x="2072" y="136"/>
                    <a:pt x="1926" y="0"/>
                    <a:pt x="177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19"/>
            <p:cNvSpPr/>
            <p:nvPr/>
          </p:nvSpPr>
          <p:spPr>
            <a:xfrm>
              <a:off x="1550098" y="7764898"/>
              <a:ext cx="34453" cy="26814"/>
            </a:xfrm>
            <a:custGeom>
              <a:rect b="b" l="l" r="r" t="t"/>
              <a:pathLst>
                <a:path extrusionOk="0" h="1678" w="2156">
                  <a:moveTo>
                    <a:pt x="1509" y="0"/>
                  </a:moveTo>
                  <a:cubicBezTo>
                    <a:pt x="1339" y="0"/>
                    <a:pt x="1172" y="68"/>
                    <a:pt x="1046" y="204"/>
                  </a:cubicBezTo>
                  <a:cubicBezTo>
                    <a:pt x="1025" y="225"/>
                    <a:pt x="1004" y="246"/>
                    <a:pt x="1004" y="267"/>
                  </a:cubicBezTo>
                  <a:lnTo>
                    <a:pt x="942" y="288"/>
                  </a:lnTo>
                  <a:lnTo>
                    <a:pt x="774" y="351"/>
                  </a:lnTo>
                  <a:cubicBezTo>
                    <a:pt x="293" y="560"/>
                    <a:pt x="0" y="1271"/>
                    <a:pt x="523" y="1627"/>
                  </a:cubicBezTo>
                  <a:cubicBezTo>
                    <a:pt x="582" y="1660"/>
                    <a:pt x="644" y="1677"/>
                    <a:pt x="705" y="1677"/>
                  </a:cubicBezTo>
                  <a:cubicBezTo>
                    <a:pt x="797" y="1677"/>
                    <a:pt x="887" y="1640"/>
                    <a:pt x="963" y="1564"/>
                  </a:cubicBezTo>
                  <a:cubicBezTo>
                    <a:pt x="1046" y="1501"/>
                    <a:pt x="1088" y="1418"/>
                    <a:pt x="1130" y="1313"/>
                  </a:cubicBezTo>
                  <a:cubicBezTo>
                    <a:pt x="1130" y="1271"/>
                    <a:pt x="1151" y="1229"/>
                    <a:pt x="1151" y="1209"/>
                  </a:cubicBezTo>
                  <a:lnTo>
                    <a:pt x="1297" y="1125"/>
                  </a:lnTo>
                  <a:cubicBezTo>
                    <a:pt x="1444" y="1041"/>
                    <a:pt x="1632" y="937"/>
                    <a:pt x="1674" y="769"/>
                  </a:cubicBezTo>
                  <a:cubicBezTo>
                    <a:pt x="1716" y="769"/>
                    <a:pt x="1758" y="748"/>
                    <a:pt x="1799" y="727"/>
                  </a:cubicBezTo>
                  <a:cubicBezTo>
                    <a:pt x="1841" y="706"/>
                    <a:pt x="1904" y="665"/>
                    <a:pt x="1946" y="644"/>
                  </a:cubicBezTo>
                  <a:cubicBezTo>
                    <a:pt x="2134" y="581"/>
                    <a:pt x="2155" y="309"/>
                    <a:pt x="1988" y="204"/>
                  </a:cubicBezTo>
                  <a:cubicBezTo>
                    <a:pt x="1852" y="68"/>
                    <a:pt x="1679" y="0"/>
                    <a:pt x="1509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19"/>
            <p:cNvSpPr/>
            <p:nvPr/>
          </p:nvSpPr>
          <p:spPr>
            <a:xfrm>
              <a:off x="1569482" y="7827284"/>
              <a:ext cx="33446" cy="33590"/>
            </a:xfrm>
            <a:custGeom>
              <a:rect b="b" l="l" r="r" t="t"/>
              <a:pathLst>
                <a:path extrusionOk="0" h="2102" w="2093">
                  <a:moveTo>
                    <a:pt x="1838" y="1"/>
                  </a:moveTo>
                  <a:cubicBezTo>
                    <a:pt x="1826" y="1"/>
                    <a:pt x="1813" y="2"/>
                    <a:pt x="1800" y="4"/>
                  </a:cubicBezTo>
                  <a:cubicBezTo>
                    <a:pt x="1340" y="66"/>
                    <a:pt x="942" y="297"/>
                    <a:pt x="670" y="652"/>
                  </a:cubicBezTo>
                  <a:cubicBezTo>
                    <a:pt x="419" y="987"/>
                    <a:pt x="1" y="1594"/>
                    <a:pt x="377" y="1991"/>
                  </a:cubicBezTo>
                  <a:cubicBezTo>
                    <a:pt x="461" y="2065"/>
                    <a:pt x="566" y="2101"/>
                    <a:pt x="670" y="2101"/>
                  </a:cubicBezTo>
                  <a:cubicBezTo>
                    <a:pt x="775" y="2101"/>
                    <a:pt x="879" y="2065"/>
                    <a:pt x="963" y="1991"/>
                  </a:cubicBezTo>
                  <a:cubicBezTo>
                    <a:pt x="1047" y="1866"/>
                    <a:pt x="1131" y="1719"/>
                    <a:pt x="1151" y="1573"/>
                  </a:cubicBezTo>
                  <a:cubicBezTo>
                    <a:pt x="1193" y="1447"/>
                    <a:pt x="1277" y="1301"/>
                    <a:pt x="1340" y="1196"/>
                  </a:cubicBezTo>
                  <a:cubicBezTo>
                    <a:pt x="1444" y="1050"/>
                    <a:pt x="1528" y="903"/>
                    <a:pt x="1633" y="778"/>
                  </a:cubicBezTo>
                  <a:cubicBezTo>
                    <a:pt x="1695" y="694"/>
                    <a:pt x="1779" y="527"/>
                    <a:pt x="1863" y="485"/>
                  </a:cubicBezTo>
                  <a:cubicBezTo>
                    <a:pt x="2083" y="405"/>
                    <a:pt x="2093" y="1"/>
                    <a:pt x="183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19"/>
            <p:cNvSpPr/>
            <p:nvPr/>
          </p:nvSpPr>
          <p:spPr>
            <a:xfrm>
              <a:off x="1613682" y="7893537"/>
              <a:ext cx="288" cy="575"/>
            </a:xfrm>
            <a:custGeom>
              <a:rect b="b" l="l" r="r" t="t"/>
              <a:pathLst>
                <a:path extrusionOk="0" h="36" w="18">
                  <a:moveTo>
                    <a:pt x="17" y="1"/>
                  </a:moveTo>
                  <a:cubicBezTo>
                    <a:pt x="5" y="25"/>
                    <a:pt x="0" y="35"/>
                    <a:pt x="2" y="35"/>
                  </a:cubicBezTo>
                  <a:cubicBezTo>
                    <a:pt x="4" y="35"/>
                    <a:pt x="9" y="30"/>
                    <a:pt x="17" y="21"/>
                  </a:cubicBezTo>
                  <a:lnTo>
                    <a:pt x="17" y="1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19"/>
            <p:cNvSpPr/>
            <p:nvPr/>
          </p:nvSpPr>
          <p:spPr>
            <a:xfrm>
              <a:off x="1595225" y="7864677"/>
              <a:ext cx="28780" cy="35875"/>
            </a:xfrm>
            <a:custGeom>
              <a:rect b="b" l="l" r="r" t="t"/>
              <a:pathLst>
                <a:path extrusionOk="0" h="2245" w="1801">
                  <a:moveTo>
                    <a:pt x="1293" y="1"/>
                  </a:moveTo>
                  <a:cubicBezTo>
                    <a:pt x="1211" y="1"/>
                    <a:pt x="1130" y="34"/>
                    <a:pt x="1068" y="112"/>
                  </a:cubicBezTo>
                  <a:cubicBezTo>
                    <a:pt x="670" y="614"/>
                    <a:pt x="1" y="1221"/>
                    <a:pt x="273" y="1953"/>
                  </a:cubicBezTo>
                  <a:cubicBezTo>
                    <a:pt x="344" y="2143"/>
                    <a:pt x="522" y="2245"/>
                    <a:pt x="702" y="2245"/>
                  </a:cubicBezTo>
                  <a:cubicBezTo>
                    <a:pt x="839" y="2245"/>
                    <a:pt x="977" y="2185"/>
                    <a:pt x="1068" y="2058"/>
                  </a:cubicBezTo>
                  <a:cubicBezTo>
                    <a:pt x="1089" y="1974"/>
                    <a:pt x="1131" y="1911"/>
                    <a:pt x="1152" y="1827"/>
                  </a:cubicBezTo>
                  <a:cubicBezTo>
                    <a:pt x="1172" y="1786"/>
                    <a:pt x="1172" y="1723"/>
                    <a:pt x="1193" y="1681"/>
                  </a:cubicBezTo>
                  <a:cubicBezTo>
                    <a:pt x="1193" y="1618"/>
                    <a:pt x="1152" y="1555"/>
                    <a:pt x="1110" y="1514"/>
                  </a:cubicBezTo>
                  <a:cubicBezTo>
                    <a:pt x="1110" y="1388"/>
                    <a:pt x="1131" y="1283"/>
                    <a:pt x="1193" y="1179"/>
                  </a:cubicBezTo>
                  <a:cubicBezTo>
                    <a:pt x="1319" y="949"/>
                    <a:pt x="1444" y="739"/>
                    <a:pt x="1612" y="551"/>
                  </a:cubicBezTo>
                  <a:cubicBezTo>
                    <a:pt x="1800" y="300"/>
                    <a:pt x="1540" y="1"/>
                    <a:pt x="1293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19"/>
            <p:cNvSpPr/>
            <p:nvPr/>
          </p:nvSpPr>
          <p:spPr>
            <a:xfrm>
              <a:off x="1677155" y="7555608"/>
              <a:ext cx="23075" cy="36514"/>
            </a:xfrm>
            <a:custGeom>
              <a:rect b="b" l="l" r="r" t="t"/>
              <a:pathLst>
                <a:path extrusionOk="0" h="2285" w="1444">
                  <a:moveTo>
                    <a:pt x="853" y="0"/>
                  </a:moveTo>
                  <a:cubicBezTo>
                    <a:pt x="481" y="0"/>
                    <a:pt x="153" y="320"/>
                    <a:pt x="63" y="726"/>
                  </a:cubicBezTo>
                  <a:cubicBezTo>
                    <a:pt x="0" y="977"/>
                    <a:pt x="0" y="1249"/>
                    <a:pt x="63" y="1521"/>
                  </a:cubicBezTo>
                  <a:cubicBezTo>
                    <a:pt x="126" y="1689"/>
                    <a:pt x="188" y="1877"/>
                    <a:pt x="230" y="2065"/>
                  </a:cubicBezTo>
                  <a:cubicBezTo>
                    <a:pt x="230" y="2212"/>
                    <a:pt x="340" y="2285"/>
                    <a:pt x="450" y="2285"/>
                  </a:cubicBezTo>
                  <a:cubicBezTo>
                    <a:pt x="560" y="2285"/>
                    <a:pt x="670" y="2212"/>
                    <a:pt x="670" y="2065"/>
                  </a:cubicBezTo>
                  <a:cubicBezTo>
                    <a:pt x="711" y="1772"/>
                    <a:pt x="795" y="1500"/>
                    <a:pt x="879" y="1228"/>
                  </a:cubicBezTo>
                  <a:cubicBezTo>
                    <a:pt x="900" y="1103"/>
                    <a:pt x="942" y="977"/>
                    <a:pt x="1004" y="852"/>
                  </a:cubicBezTo>
                  <a:cubicBezTo>
                    <a:pt x="1004" y="831"/>
                    <a:pt x="1025" y="810"/>
                    <a:pt x="1025" y="810"/>
                  </a:cubicBezTo>
                  <a:cubicBezTo>
                    <a:pt x="1067" y="789"/>
                    <a:pt x="1151" y="747"/>
                    <a:pt x="1235" y="726"/>
                  </a:cubicBezTo>
                  <a:cubicBezTo>
                    <a:pt x="1423" y="601"/>
                    <a:pt x="1444" y="329"/>
                    <a:pt x="1297" y="161"/>
                  </a:cubicBezTo>
                  <a:cubicBezTo>
                    <a:pt x="1150" y="49"/>
                    <a:pt x="998" y="0"/>
                    <a:pt x="853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19"/>
            <p:cNvSpPr/>
            <p:nvPr/>
          </p:nvSpPr>
          <p:spPr>
            <a:xfrm>
              <a:off x="1734986" y="7555160"/>
              <a:ext cx="27102" cy="30074"/>
            </a:xfrm>
            <a:custGeom>
              <a:rect b="b" l="l" r="r" t="t"/>
              <a:pathLst>
                <a:path extrusionOk="0" h="1882" w="1696">
                  <a:moveTo>
                    <a:pt x="1403" y="1"/>
                  </a:moveTo>
                  <a:cubicBezTo>
                    <a:pt x="1005" y="64"/>
                    <a:pt x="670" y="294"/>
                    <a:pt x="440" y="608"/>
                  </a:cubicBezTo>
                  <a:cubicBezTo>
                    <a:pt x="210" y="922"/>
                    <a:pt x="1" y="1298"/>
                    <a:pt x="147" y="1675"/>
                  </a:cubicBezTo>
                  <a:cubicBezTo>
                    <a:pt x="194" y="1816"/>
                    <a:pt x="309" y="1881"/>
                    <a:pt x="422" y="1881"/>
                  </a:cubicBezTo>
                  <a:cubicBezTo>
                    <a:pt x="559" y="1881"/>
                    <a:pt x="691" y="1784"/>
                    <a:pt x="691" y="1612"/>
                  </a:cubicBezTo>
                  <a:lnTo>
                    <a:pt x="691" y="1570"/>
                  </a:lnTo>
                  <a:cubicBezTo>
                    <a:pt x="712" y="1570"/>
                    <a:pt x="712" y="1549"/>
                    <a:pt x="733" y="1528"/>
                  </a:cubicBezTo>
                  <a:cubicBezTo>
                    <a:pt x="754" y="1466"/>
                    <a:pt x="796" y="1424"/>
                    <a:pt x="859" y="1382"/>
                  </a:cubicBezTo>
                  <a:cubicBezTo>
                    <a:pt x="963" y="1277"/>
                    <a:pt x="1068" y="1152"/>
                    <a:pt x="1173" y="1068"/>
                  </a:cubicBezTo>
                  <a:cubicBezTo>
                    <a:pt x="1445" y="880"/>
                    <a:pt x="1633" y="608"/>
                    <a:pt x="1696" y="294"/>
                  </a:cubicBezTo>
                  <a:cubicBezTo>
                    <a:pt x="1696" y="126"/>
                    <a:pt x="1549" y="1"/>
                    <a:pt x="1403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19"/>
            <p:cNvSpPr/>
            <p:nvPr/>
          </p:nvSpPr>
          <p:spPr>
            <a:xfrm>
              <a:off x="1795375" y="7576510"/>
              <a:ext cx="42954" cy="22516"/>
            </a:xfrm>
            <a:custGeom>
              <a:rect b="b" l="l" r="r" t="t"/>
              <a:pathLst>
                <a:path extrusionOk="0" h="1409" w="2688">
                  <a:moveTo>
                    <a:pt x="1966" y="1"/>
                  </a:moveTo>
                  <a:cubicBezTo>
                    <a:pt x="1628" y="1"/>
                    <a:pt x="1295" y="84"/>
                    <a:pt x="1013" y="234"/>
                  </a:cubicBezTo>
                  <a:cubicBezTo>
                    <a:pt x="825" y="297"/>
                    <a:pt x="637" y="402"/>
                    <a:pt x="490" y="527"/>
                  </a:cubicBezTo>
                  <a:cubicBezTo>
                    <a:pt x="407" y="569"/>
                    <a:pt x="344" y="632"/>
                    <a:pt x="281" y="715"/>
                  </a:cubicBezTo>
                  <a:cubicBezTo>
                    <a:pt x="281" y="731"/>
                    <a:pt x="236" y="791"/>
                    <a:pt x="229" y="806"/>
                  </a:cubicBezTo>
                  <a:lnTo>
                    <a:pt x="229" y="806"/>
                  </a:lnTo>
                  <a:cubicBezTo>
                    <a:pt x="0" y="954"/>
                    <a:pt x="70" y="1408"/>
                    <a:pt x="368" y="1408"/>
                  </a:cubicBezTo>
                  <a:cubicBezTo>
                    <a:pt x="380" y="1408"/>
                    <a:pt x="393" y="1408"/>
                    <a:pt x="407" y="1406"/>
                  </a:cubicBezTo>
                  <a:cubicBezTo>
                    <a:pt x="699" y="1343"/>
                    <a:pt x="992" y="1238"/>
                    <a:pt x="1264" y="1113"/>
                  </a:cubicBezTo>
                  <a:cubicBezTo>
                    <a:pt x="1578" y="1008"/>
                    <a:pt x="1871" y="925"/>
                    <a:pt x="2206" y="841"/>
                  </a:cubicBezTo>
                  <a:cubicBezTo>
                    <a:pt x="2687" y="715"/>
                    <a:pt x="2520" y="67"/>
                    <a:pt x="2080" y="4"/>
                  </a:cubicBezTo>
                  <a:cubicBezTo>
                    <a:pt x="2042" y="2"/>
                    <a:pt x="2004" y="1"/>
                    <a:pt x="196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19"/>
            <p:cNvSpPr/>
            <p:nvPr/>
          </p:nvSpPr>
          <p:spPr>
            <a:xfrm>
              <a:off x="1647368" y="7656777"/>
              <a:ext cx="83687" cy="79229"/>
            </a:xfrm>
            <a:custGeom>
              <a:rect b="b" l="l" r="r" t="t"/>
              <a:pathLst>
                <a:path extrusionOk="0" h="4958" w="5237">
                  <a:moveTo>
                    <a:pt x="3350" y="0"/>
                  </a:moveTo>
                  <a:cubicBezTo>
                    <a:pt x="3329" y="0"/>
                    <a:pt x="3308" y="1"/>
                    <a:pt x="3287" y="3"/>
                  </a:cubicBezTo>
                  <a:cubicBezTo>
                    <a:pt x="3140" y="44"/>
                    <a:pt x="3140" y="254"/>
                    <a:pt x="3287" y="275"/>
                  </a:cubicBezTo>
                  <a:cubicBezTo>
                    <a:pt x="3517" y="337"/>
                    <a:pt x="3705" y="463"/>
                    <a:pt x="3873" y="651"/>
                  </a:cubicBezTo>
                  <a:cubicBezTo>
                    <a:pt x="4228" y="965"/>
                    <a:pt x="4270" y="1112"/>
                    <a:pt x="4145" y="1572"/>
                  </a:cubicBezTo>
                  <a:cubicBezTo>
                    <a:pt x="4019" y="2116"/>
                    <a:pt x="3852" y="2095"/>
                    <a:pt x="3454" y="2388"/>
                  </a:cubicBezTo>
                  <a:cubicBezTo>
                    <a:pt x="2952" y="2806"/>
                    <a:pt x="2513" y="3267"/>
                    <a:pt x="2136" y="3790"/>
                  </a:cubicBezTo>
                  <a:cubicBezTo>
                    <a:pt x="1933" y="4053"/>
                    <a:pt x="1614" y="4240"/>
                    <a:pt x="1316" y="4240"/>
                  </a:cubicBezTo>
                  <a:cubicBezTo>
                    <a:pt x="1091" y="4240"/>
                    <a:pt x="878" y="4134"/>
                    <a:pt x="734" y="3874"/>
                  </a:cubicBezTo>
                  <a:cubicBezTo>
                    <a:pt x="483" y="3309"/>
                    <a:pt x="525" y="2639"/>
                    <a:pt x="839" y="2116"/>
                  </a:cubicBezTo>
                  <a:cubicBezTo>
                    <a:pt x="1320" y="1279"/>
                    <a:pt x="1969" y="337"/>
                    <a:pt x="2973" y="191"/>
                  </a:cubicBezTo>
                  <a:cubicBezTo>
                    <a:pt x="3036" y="191"/>
                    <a:pt x="3015" y="86"/>
                    <a:pt x="2952" y="86"/>
                  </a:cubicBezTo>
                  <a:cubicBezTo>
                    <a:pt x="2865" y="72"/>
                    <a:pt x="2777" y="65"/>
                    <a:pt x="2690" y="65"/>
                  </a:cubicBezTo>
                  <a:cubicBezTo>
                    <a:pt x="2133" y="65"/>
                    <a:pt x="1604" y="348"/>
                    <a:pt x="1278" y="819"/>
                  </a:cubicBezTo>
                  <a:cubicBezTo>
                    <a:pt x="818" y="1342"/>
                    <a:pt x="358" y="1886"/>
                    <a:pt x="190" y="2576"/>
                  </a:cubicBezTo>
                  <a:cubicBezTo>
                    <a:pt x="1" y="3296"/>
                    <a:pt x="291" y="4957"/>
                    <a:pt x="1293" y="4957"/>
                  </a:cubicBezTo>
                  <a:cubicBezTo>
                    <a:pt x="1399" y="4957"/>
                    <a:pt x="1512" y="4939"/>
                    <a:pt x="1634" y="4899"/>
                  </a:cubicBezTo>
                  <a:cubicBezTo>
                    <a:pt x="2178" y="4731"/>
                    <a:pt x="2534" y="4020"/>
                    <a:pt x="2827" y="3560"/>
                  </a:cubicBezTo>
                  <a:cubicBezTo>
                    <a:pt x="3078" y="3099"/>
                    <a:pt x="3454" y="2681"/>
                    <a:pt x="3894" y="2367"/>
                  </a:cubicBezTo>
                  <a:cubicBezTo>
                    <a:pt x="4145" y="2262"/>
                    <a:pt x="4354" y="2137"/>
                    <a:pt x="4563" y="1969"/>
                  </a:cubicBezTo>
                  <a:cubicBezTo>
                    <a:pt x="5237" y="1214"/>
                    <a:pt x="4197" y="0"/>
                    <a:pt x="335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3" name="Google Shape;1333;p19"/>
          <p:cNvGrpSpPr/>
          <p:nvPr/>
        </p:nvGrpSpPr>
        <p:grpSpPr>
          <a:xfrm>
            <a:off x="1487232" y="8200784"/>
            <a:ext cx="502891" cy="401769"/>
            <a:chOff x="1299223" y="8200784"/>
            <a:chExt cx="502891" cy="401769"/>
          </a:xfrm>
        </p:grpSpPr>
        <p:sp>
          <p:nvSpPr>
            <p:cNvPr id="1334" name="Google Shape;1334;p19"/>
            <p:cNvSpPr/>
            <p:nvPr/>
          </p:nvSpPr>
          <p:spPr>
            <a:xfrm>
              <a:off x="1299223" y="8200784"/>
              <a:ext cx="502891" cy="401769"/>
            </a:xfrm>
            <a:custGeom>
              <a:rect b="b" l="l" r="r" t="t"/>
              <a:pathLst>
                <a:path extrusionOk="0" h="25142" w="31470">
                  <a:moveTo>
                    <a:pt x="2428" y="839"/>
                  </a:moveTo>
                  <a:cubicBezTo>
                    <a:pt x="2428" y="860"/>
                    <a:pt x="2428" y="860"/>
                    <a:pt x="2448" y="881"/>
                  </a:cubicBezTo>
                  <a:cubicBezTo>
                    <a:pt x="2511" y="1028"/>
                    <a:pt x="2595" y="1111"/>
                    <a:pt x="2679" y="1258"/>
                  </a:cubicBezTo>
                  <a:cubicBezTo>
                    <a:pt x="2804" y="1551"/>
                    <a:pt x="2909" y="1865"/>
                    <a:pt x="3055" y="2158"/>
                  </a:cubicBezTo>
                  <a:cubicBezTo>
                    <a:pt x="3244" y="2513"/>
                    <a:pt x="3662" y="3120"/>
                    <a:pt x="3725" y="3601"/>
                  </a:cubicBezTo>
                  <a:cubicBezTo>
                    <a:pt x="3399" y="3679"/>
                    <a:pt x="3062" y="3722"/>
                    <a:pt x="2721" y="3722"/>
                  </a:cubicBezTo>
                  <a:cubicBezTo>
                    <a:pt x="2603" y="3722"/>
                    <a:pt x="2484" y="3717"/>
                    <a:pt x="2365" y="3706"/>
                  </a:cubicBezTo>
                  <a:cubicBezTo>
                    <a:pt x="2114" y="3685"/>
                    <a:pt x="1842" y="3622"/>
                    <a:pt x="1591" y="3580"/>
                  </a:cubicBezTo>
                  <a:cubicBezTo>
                    <a:pt x="1560" y="3576"/>
                    <a:pt x="1524" y="3574"/>
                    <a:pt x="1485" y="3574"/>
                  </a:cubicBezTo>
                  <a:cubicBezTo>
                    <a:pt x="1379" y="3574"/>
                    <a:pt x="1248" y="3586"/>
                    <a:pt x="1121" y="3586"/>
                  </a:cubicBezTo>
                  <a:cubicBezTo>
                    <a:pt x="1074" y="3586"/>
                    <a:pt x="1028" y="3585"/>
                    <a:pt x="984" y="3580"/>
                  </a:cubicBezTo>
                  <a:cubicBezTo>
                    <a:pt x="1088" y="3392"/>
                    <a:pt x="1235" y="3225"/>
                    <a:pt x="1340" y="3036"/>
                  </a:cubicBezTo>
                  <a:cubicBezTo>
                    <a:pt x="1549" y="2722"/>
                    <a:pt x="1653" y="2367"/>
                    <a:pt x="1842" y="2032"/>
                  </a:cubicBezTo>
                  <a:cubicBezTo>
                    <a:pt x="2009" y="1718"/>
                    <a:pt x="2197" y="1216"/>
                    <a:pt x="2428" y="839"/>
                  </a:cubicBezTo>
                  <a:close/>
                  <a:moveTo>
                    <a:pt x="28245" y="20241"/>
                  </a:moveTo>
                  <a:cubicBezTo>
                    <a:pt x="28252" y="20241"/>
                    <a:pt x="28310" y="20306"/>
                    <a:pt x="28457" y="20466"/>
                  </a:cubicBezTo>
                  <a:cubicBezTo>
                    <a:pt x="28917" y="20968"/>
                    <a:pt x="29440" y="21428"/>
                    <a:pt x="30026" y="21784"/>
                  </a:cubicBezTo>
                  <a:cubicBezTo>
                    <a:pt x="29691" y="22119"/>
                    <a:pt x="29377" y="22453"/>
                    <a:pt x="29084" y="22788"/>
                  </a:cubicBezTo>
                  <a:cubicBezTo>
                    <a:pt x="28854" y="23081"/>
                    <a:pt x="28666" y="23395"/>
                    <a:pt x="28498" y="23709"/>
                  </a:cubicBezTo>
                  <a:cubicBezTo>
                    <a:pt x="28415" y="23416"/>
                    <a:pt x="28331" y="23123"/>
                    <a:pt x="28247" y="22830"/>
                  </a:cubicBezTo>
                  <a:cubicBezTo>
                    <a:pt x="28352" y="22788"/>
                    <a:pt x="28436" y="22684"/>
                    <a:pt x="28457" y="22558"/>
                  </a:cubicBezTo>
                  <a:cubicBezTo>
                    <a:pt x="28561" y="21972"/>
                    <a:pt x="28582" y="21386"/>
                    <a:pt x="28498" y="20821"/>
                  </a:cubicBezTo>
                  <a:cubicBezTo>
                    <a:pt x="28441" y="20536"/>
                    <a:pt x="28229" y="20241"/>
                    <a:pt x="28245" y="20241"/>
                  </a:cubicBezTo>
                  <a:close/>
                  <a:moveTo>
                    <a:pt x="2522" y="0"/>
                  </a:moveTo>
                  <a:cubicBezTo>
                    <a:pt x="2512" y="0"/>
                    <a:pt x="2501" y="1"/>
                    <a:pt x="2490" y="2"/>
                  </a:cubicBezTo>
                  <a:cubicBezTo>
                    <a:pt x="1863" y="149"/>
                    <a:pt x="1632" y="965"/>
                    <a:pt x="1340" y="1446"/>
                  </a:cubicBezTo>
                  <a:cubicBezTo>
                    <a:pt x="1068" y="1865"/>
                    <a:pt x="879" y="2325"/>
                    <a:pt x="607" y="2743"/>
                  </a:cubicBezTo>
                  <a:cubicBezTo>
                    <a:pt x="356" y="3036"/>
                    <a:pt x="168" y="3371"/>
                    <a:pt x="42" y="3706"/>
                  </a:cubicBezTo>
                  <a:cubicBezTo>
                    <a:pt x="0" y="3852"/>
                    <a:pt x="42" y="3999"/>
                    <a:pt x="147" y="4103"/>
                  </a:cubicBezTo>
                  <a:cubicBezTo>
                    <a:pt x="586" y="4480"/>
                    <a:pt x="1235" y="4522"/>
                    <a:pt x="1800" y="4564"/>
                  </a:cubicBezTo>
                  <a:cubicBezTo>
                    <a:pt x="1570" y="5861"/>
                    <a:pt x="1653" y="7221"/>
                    <a:pt x="1632" y="8518"/>
                  </a:cubicBezTo>
                  <a:cubicBezTo>
                    <a:pt x="1612" y="9836"/>
                    <a:pt x="1465" y="11197"/>
                    <a:pt x="1591" y="12473"/>
                  </a:cubicBezTo>
                  <a:cubicBezTo>
                    <a:pt x="1842" y="15360"/>
                    <a:pt x="1737" y="18269"/>
                    <a:pt x="1737" y="21156"/>
                  </a:cubicBezTo>
                  <a:cubicBezTo>
                    <a:pt x="1737" y="21219"/>
                    <a:pt x="1737" y="21261"/>
                    <a:pt x="1758" y="21303"/>
                  </a:cubicBezTo>
                  <a:cubicBezTo>
                    <a:pt x="1632" y="21888"/>
                    <a:pt x="1612" y="22495"/>
                    <a:pt x="1842" y="22872"/>
                  </a:cubicBezTo>
                  <a:cubicBezTo>
                    <a:pt x="2260" y="23541"/>
                    <a:pt x="3223" y="23332"/>
                    <a:pt x="3850" y="23458"/>
                  </a:cubicBezTo>
                  <a:cubicBezTo>
                    <a:pt x="5085" y="23646"/>
                    <a:pt x="6319" y="23793"/>
                    <a:pt x="7554" y="23855"/>
                  </a:cubicBezTo>
                  <a:cubicBezTo>
                    <a:pt x="7864" y="23876"/>
                    <a:pt x="8172" y="23885"/>
                    <a:pt x="8481" y="23885"/>
                  </a:cubicBezTo>
                  <a:cubicBezTo>
                    <a:pt x="9714" y="23885"/>
                    <a:pt x="10939" y="23751"/>
                    <a:pt x="12178" y="23751"/>
                  </a:cubicBezTo>
                  <a:cubicBezTo>
                    <a:pt x="12313" y="23753"/>
                    <a:pt x="12447" y="23754"/>
                    <a:pt x="12582" y="23754"/>
                  </a:cubicBezTo>
                  <a:cubicBezTo>
                    <a:pt x="13765" y="23754"/>
                    <a:pt x="14947" y="23673"/>
                    <a:pt x="16112" y="23541"/>
                  </a:cubicBezTo>
                  <a:cubicBezTo>
                    <a:pt x="17555" y="23353"/>
                    <a:pt x="18936" y="23332"/>
                    <a:pt x="20380" y="23269"/>
                  </a:cubicBezTo>
                  <a:cubicBezTo>
                    <a:pt x="21698" y="23228"/>
                    <a:pt x="22975" y="22956"/>
                    <a:pt x="24293" y="22956"/>
                  </a:cubicBezTo>
                  <a:cubicBezTo>
                    <a:pt x="25042" y="22956"/>
                    <a:pt x="25852" y="23053"/>
                    <a:pt x="26630" y="23053"/>
                  </a:cubicBezTo>
                  <a:cubicBezTo>
                    <a:pt x="26873" y="23053"/>
                    <a:pt x="27113" y="23043"/>
                    <a:pt x="27348" y="23018"/>
                  </a:cubicBezTo>
                  <a:cubicBezTo>
                    <a:pt x="27494" y="23625"/>
                    <a:pt x="27661" y="24211"/>
                    <a:pt x="27850" y="24797"/>
                  </a:cubicBezTo>
                  <a:cubicBezTo>
                    <a:pt x="27911" y="24980"/>
                    <a:pt x="28117" y="25141"/>
                    <a:pt x="28322" y="25141"/>
                  </a:cubicBezTo>
                  <a:cubicBezTo>
                    <a:pt x="28397" y="25141"/>
                    <a:pt x="28473" y="25120"/>
                    <a:pt x="28540" y="25069"/>
                  </a:cubicBezTo>
                  <a:cubicBezTo>
                    <a:pt x="28938" y="24776"/>
                    <a:pt x="29063" y="24357"/>
                    <a:pt x="29335" y="23960"/>
                  </a:cubicBezTo>
                  <a:cubicBezTo>
                    <a:pt x="29838" y="23249"/>
                    <a:pt x="30423" y="22600"/>
                    <a:pt x="31114" y="22056"/>
                  </a:cubicBezTo>
                  <a:cubicBezTo>
                    <a:pt x="31470" y="21868"/>
                    <a:pt x="31407" y="21324"/>
                    <a:pt x="31009" y="21219"/>
                  </a:cubicBezTo>
                  <a:cubicBezTo>
                    <a:pt x="29900" y="20926"/>
                    <a:pt x="29398" y="19545"/>
                    <a:pt x="28373" y="19252"/>
                  </a:cubicBezTo>
                  <a:cubicBezTo>
                    <a:pt x="28281" y="19226"/>
                    <a:pt x="28197" y="19214"/>
                    <a:pt x="28120" y="19214"/>
                  </a:cubicBezTo>
                  <a:cubicBezTo>
                    <a:pt x="27578" y="19214"/>
                    <a:pt x="27376" y="19807"/>
                    <a:pt x="27431" y="20319"/>
                  </a:cubicBezTo>
                  <a:cubicBezTo>
                    <a:pt x="27452" y="20633"/>
                    <a:pt x="27808" y="21533"/>
                    <a:pt x="27641" y="21909"/>
                  </a:cubicBezTo>
                  <a:cubicBezTo>
                    <a:pt x="27557" y="21930"/>
                    <a:pt x="27494" y="21972"/>
                    <a:pt x="27431" y="22035"/>
                  </a:cubicBezTo>
                  <a:cubicBezTo>
                    <a:pt x="27201" y="22035"/>
                    <a:pt x="26804" y="21951"/>
                    <a:pt x="26741" y="21951"/>
                  </a:cubicBezTo>
                  <a:cubicBezTo>
                    <a:pt x="26594" y="21944"/>
                    <a:pt x="26448" y="21942"/>
                    <a:pt x="26301" y="21942"/>
                  </a:cubicBezTo>
                  <a:cubicBezTo>
                    <a:pt x="26008" y="21942"/>
                    <a:pt x="25716" y="21951"/>
                    <a:pt x="25423" y="21951"/>
                  </a:cubicBezTo>
                  <a:cubicBezTo>
                    <a:pt x="23728" y="21951"/>
                    <a:pt x="22075" y="22202"/>
                    <a:pt x="20380" y="22265"/>
                  </a:cubicBezTo>
                  <a:cubicBezTo>
                    <a:pt x="18602" y="22349"/>
                    <a:pt x="16886" y="22453"/>
                    <a:pt x="15107" y="22600"/>
                  </a:cubicBezTo>
                  <a:cubicBezTo>
                    <a:pt x="13329" y="22746"/>
                    <a:pt x="11613" y="22725"/>
                    <a:pt x="9876" y="22893"/>
                  </a:cubicBezTo>
                  <a:cubicBezTo>
                    <a:pt x="9374" y="22927"/>
                    <a:pt x="8872" y="22944"/>
                    <a:pt x="8370" y="22944"/>
                  </a:cubicBezTo>
                  <a:cubicBezTo>
                    <a:pt x="7032" y="22944"/>
                    <a:pt x="5697" y="22822"/>
                    <a:pt x="4373" y="22579"/>
                  </a:cubicBezTo>
                  <a:cubicBezTo>
                    <a:pt x="4060" y="22537"/>
                    <a:pt x="2972" y="22579"/>
                    <a:pt x="2783" y="22391"/>
                  </a:cubicBezTo>
                  <a:cubicBezTo>
                    <a:pt x="2637" y="22265"/>
                    <a:pt x="2574" y="21909"/>
                    <a:pt x="2511" y="21533"/>
                  </a:cubicBezTo>
                  <a:cubicBezTo>
                    <a:pt x="2637" y="21449"/>
                    <a:pt x="2720" y="21303"/>
                    <a:pt x="2720" y="21135"/>
                  </a:cubicBezTo>
                  <a:cubicBezTo>
                    <a:pt x="2720" y="18373"/>
                    <a:pt x="2972" y="15486"/>
                    <a:pt x="2574" y="12724"/>
                  </a:cubicBezTo>
                  <a:cubicBezTo>
                    <a:pt x="2197" y="10067"/>
                    <a:pt x="2825" y="7263"/>
                    <a:pt x="2323" y="4626"/>
                  </a:cubicBezTo>
                  <a:lnTo>
                    <a:pt x="2323" y="4626"/>
                  </a:lnTo>
                  <a:cubicBezTo>
                    <a:pt x="2457" y="4635"/>
                    <a:pt x="2591" y="4639"/>
                    <a:pt x="2724" y="4639"/>
                  </a:cubicBezTo>
                  <a:cubicBezTo>
                    <a:pt x="3259" y="4639"/>
                    <a:pt x="3788" y="4572"/>
                    <a:pt x="4290" y="4438"/>
                  </a:cubicBezTo>
                  <a:cubicBezTo>
                    <a:pt x="4457" y="4396"/>
                    <a:pt x="4583" y="4271"/>
                    <a:pt x="4625" y="4103"/>
                  </a:cubicBezTo>
                  <a:cubicBezTo>
                    <a:pt x="4750" y="3455"/>
                    <a:pt x="4394" y="2827"/>
                    <a:pt x="4101" y="2241"/>
                  </a:cubicBezTo>
                  <a:cubicBezTo>
                    <a:pt x="3892" y="1844"/>
                    <a:pt x="3704" y="1446"/>
                    <a:pt x="3537" y="1028"/>
                  </a:cubicBezTo>
                  <a:cubicBezTo>
                    <a:pt x="3474" y="756"/>
                    <a:pt x="3306" y="525"/>
                    <a:pt x="3097" y="358"/>
                  </a:cubicBezTo>
                  <a:cubicBezTo>
                    <a:pt x="3019" y="311"/>
                    <a:pt x="2940" y="287"/>
                    <a:pt x="2862" y="287"/>
                  </a:cubicBezTo>
                  <a:cubicBezTo>
                    <a:pt x="2836" y="287"/>
                    <a:pt x="2809" y="290"/>
                    <a:pt x="2783" y="295"/>
                  </a:cubicBezTo>
                  <a:cubicBezTo>
                    <a:pt x="2803" y="139"/>
                    <a:pt x="2676" y="0"/>
                    <a:pt x="2522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19"/>
            <p:cNvSpPr/>
            <p:nvPr/>
          </p:nvSpPr>
          <p:spPr>
            <a:xfrm>
              <a:off x="1375783" y="8365186"/>
              <a:ext cx="91310" cy="188101"/>
            </a:xfrm>
            <a:custGeom>
              <a:rect b="b" l="l" r="r" t="t"/>
              <a:pathLst>
                <a:path extrusionOk="0" h="11771" w="5714">
                  <a:moveTo>
                    <a:pt x="3890" y="613"/>
                  </a:moveTo>
                  <a:cubicBezTo>
                    <a:pt x="4431" y="613"/>
                    <a:pt x="4916" y="676"/>
                    <a:pt x="5064" y="909"/>
                  </a:cubicBezTo>
                  <a:cubicBezTo>
                    <a:pt x="5253" y="1201"/>
                    <a:pt x="4981" y="2101"/>
                    <a:pt x="4960" y="2373"/>
                  </a:cubicBezTo>
                  <a:lnTo>
                    <a:pt x="4939" y="2373"/>
                  </a:lnTo>
                  <a:cubicBezTo>
                    <a:pt x="4897" y="2875"/>
                    <a:pt x="4918" y="3357"/>
                    <a:pt x="4897" y="3859"/>
                  </a:cubicBezTo>
                  <a:cubicBezTo>
                    <a:pt x="4855" y="5030"/>
                    <a:pt x="4709" y="6202"/>
                    <a:pt x="4688" y="7395"/>
                  </a:cubicBezTo>
                  <a:cubicBezTo>
                    <a:pt x="4688" y="8441"/>
                    <a:pt x="4897" y="9738"/>
                    <a:pt x="4709" y="10784"/>
                  </a:cubicBezTo>
                  <a:cubicBezTo>
                    <a:pt x="4607" y="10787"/>
                    <a:pt x="4506" y="10789"/>
                    <a:pt x="4405" y="10789"/>
                  </a:cubicBezTo>
                  <a:cubicBezTo>
                    <a:pt x="3800" y="10789"/>
                    <a:pt x="3208" y="10743"/>
                    <a:pt x="2616" y="10743"/>
                  </a:cubicBezTo>
                  <a:cubicBezTo>
                    <a:pt x="2429" y="10743"/>
                    <a:pt x="1968" y="10847"/>
                    <a:pt x="1581" y="10847"/>
                  </a:cubicBezTo>
                  <a:cubicBezTo>
                    <a:pt x="1318" y="10847"/>
                    <a:pt x="1090" y="10799"/>
                    <a:pt x="1005" y="10638"/>
                  </a:cubicBezTo>
                  <a:cubicBezTo>
                    <a:pt x="984" y="10617"/>
                    <a:pt x="984" y="10596"/>
                    <a:pt x="963" y="10575"/>
                  </a:cubicBezTo>
                  <a:cubicBezTo>
                    <a:pt x="1026" y="10094"/>
                    <a:pt x="1110" y="9069"/>
                    <a:pt x="1089" y="9027"/>
                  </a:cubicBezTo>
                  <a:cubicBezTo>
                    <a:pt x="963" y="7730"/>
                    <a:pt x="629" y="6537"/>
                    <a:pt x="629" y="5219"/>
                  </a:cubicBezTo>
                  <a:cubicBezTo>
                    <a:pt x="629" y="4152"/>
                    <a:pt x="482" y="2938"/>
                    <a:pt x="670" y="1892"/>
                  </a:cubicBezTo>
                  <a:cubicBezTo>
                    <a:pt x="691" y="1766"/>
                    <a:pt x="712" y="1160"/>
                    <a:pt x="754" y="1055"/>
                  </a:cubicBezTo>
                  <a:cubicBezTo>
                    <a:pt x="898" y="738"/>
                    <a:pt x="1230" y="689"/>
                    <a:pt x="1607" y="689"/>
                  </a:cubicBezTo>
                  <a:cubicBezTo>
                    <a:pt x="1778" y="689"/>
                    <a:pt x="1959" y="699"/>
                    <a:pt x="2135" y="699"/>
                  </a:cubicBezTo>
                  <a:cubicBezTo>
                    <a:pt x="2153" y="700"/>
                    <a:pt x="2172" y="700"/>
                    <a:pt x="2192" y="700"/>
                  </a:cubicBezTo>
                  <a:cubicBezTo>
                    <a:pt x="2534" y="700"/>
                    <a:pt x="3252" y="613"/>
                    <a:pt x="3890" y="613"/>
                  </a:cubicBezTo>
                  <a:close/>
                  <a:moveTo>
                    <a:pt x="2059" y="0"/>
                  </a:moveTo>
                  <a:cubicBezTo>
                    <a:pt x="1363" y="0"/>
                    <a:pt x="689" y="88"/>
                    <a:pt x="168" y="448"/>
                  </a:cubicBezTo>
                  <a:cubicBezTo>
                    <a:pt x="43" y="532"/>
                    <a:pt x="1" y="657"/>
                    <a:pt x="22" y="804"/>
                  </a:cubicBezTo>
                  <a:cubicBezTo>
                    <a:pt x="231" y="1578"/>
                    <a:pt x="22" y="2687"/>
                    <a:pt x="22" y="3524"/>
                  </a:cubicBezTo>
                  <a:cubicBezTo>
                    <a:pt x="1" y="4675"/>
                    <a:pt x="43" y="5846"/>
                    <a:pt x="147" y="6997"/>
                  </a:cubicBezTo>
                  <a:cubicBezTo>
                    <a:pt x="336" y="8211"/>
                    <a:pt x="545" y="9257"/>
                    <a:pt x="461" y="10492"/>
                  </a:cubicBezTo>
                  <a:lnTo>
                    <a:pt x="461" y="10512"/>
                  </a:lnTo>
                  <a:cubicBezTo>
                    <a:pt x="273" y="10617"/>
                    <a:pt x="210" y="10868"/>
                    <a:pt x="315" y="11056"/>
                  </a:cubicBezTo>
                  <a:cubicBezTo>
                    <a:pt x="608" y="11642"/>
                    <a:pt x="1361" y="11726"/>
                    <a:pt x="1968" y="11768"/>
                  </a:cubicBezTo>
                  <a:cubicBezTo>
                    <a:pt x="1979" y="11769"/>
                    <a:pt x="1990" y="11770"/>
                    <a:pt x="2002" y="11770"/>
                  </a:cubicBezTo>
                  <a:cubicBezTo>
                    <a:pt x="2137" y="11770"/>
                    <a:pt x="2272" y="11663"/>
                    <a:pt x="2407" y="11663"/>
                  </a:cubicBezTo>
                  <a:cubicBezTo>
                    <a:pt x="2433" y="11662"/>
                    <a:pt x="2458" y="11661"/>
                    <a:pt x="2483" y="11661"/>
                  </a:cubicBezTo>
                  <a:cubicBezTo>
                    <a:pt x="2750" y="11661"/>
                    <a:pt x="2941" y="11749"/>
                    <a:pt x="3194" y="11749"/>
                  </a:cubicBezTo>
                  <a:cubicBezTo>
                    <a:pt x="3217" y="11749"/>
                    <a:pt x="3241" y="11749"/>
                    <a:pt x="3265" y="11747"/>
                  </a:cubicBezTo>
                  <a:cubicBezTo>
                    <a:pt x="3851" y="11747"/>
                    <a:pt x="4479" y="11621"/>
                    <a:pt x="5064" y="11559"/>
                  </a:cubicBezTo>
                  <a:cubicBezTo>
                    <a:pt x="5232" y="11538"/>
                    <a:pt x="5378" y="11433"/>
                    <a:pt x="5441" y="11266"/>
                  </a:cubicBezTo>
                  <a:cubicBezTo>
                    <a:pt x="5650" y="10387"/>
                    <a:pt x="5462" y="9655"/>
                    <a:pt x="5441" y="8755"/>
                  </a:cubicBezTo>
                  <a:cubicBezTo>
                    <a:pt x="5378" y="7939"/>
                    <a:pt x="5441" y="7123"/>
                    <a:pt x="5420" y="6286"/>
                  </a:cubicBezTo>
                  <a:cubicBezTo>
                    <a:pt x="5399" y="4591"/>
                    <a:pt x="5713" y="2896"/>
                    <a:pt x="5713" y="1181"/>
                  </a:cubicBezTo>
                  <a:cubicBezTo>
                    <a:pt x="5713" y="240"/>
                    <a:pt x="5323" y="63"/>
                    <a:pt x="4571" y="63"/>
                  </a:cubicBezTo>
                  <a:cubicBezTo>
                    <a:pt x="4470" y="63"/>
                    <a:pt x="4363" y="67"/>
                    <a:pt x="4248" y="72"/>
                  </a:cubicBezTo>
                  <a:cubicBezTo>
                    <a:pt x="4161" y="76"/>
                    <a:pt x="4070" y="78"/>
                    <a:pt x="3978" y="78"/>
                  </a:cubicBezTo>
                  <a:cubicBezTo>
                    <a:pt x="3391" y="78"/>
                    <a:pt x="2715" y="0"/>
                    <a:pt x="2059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19"/>
            <p:cNvSpPr/>
            <p:nvPr/>
          </p:nvSpPr>
          <p:spPr>
            <a:xfrm>
              <a:off x="1474092" y="8231338"/>
              <a:ext cx="128415" cy="319680"/>
            </a:xfrm>
            <a:custGeom>
              <a:rect b="b" l="l" r="r" t="t"/>
              <a:pathLst>
                <a:path extrusionOk="0" h="20005" w="8036">
                  <a:moveTo>
                    <a:pt x="5897" y="789"/>
                  </a:moveTo>
                  <a:cubicBezTo>
                    <a:pt x="6227" y="789"/>
                    <a:pt x="6544" y="952"/>
                    <a:pt x="6717" y="1229"/>
                  </a:cubicBezTo>
                  <a:cubicBezTo>
                    <a:pt x="6696" y="1417"/>
                    <a:pt x="6675" y="1585"/>
                    <a:pt x="6696" y="1752"/>
                  </a:cubicBezTo>
                  <a:cubicBezTo>
                    <a:pt x="6696" y="2212"/>
                    <a:pt x="6822" y="2673"/>
                    <a:pt x="6843" y="3133"/>
                  </a:cubicBezTo>
                  <a:cubicBezTo>
                    <a:pt x="7031" y="5163"/>
                    <a:pt x="7156" y="7234"/>
                    <a:pt x="6905" y="9264"/>
                  </a:cubicBezTo>
                  <a:cubicBezTo>
                    <a:pt x="6654" y="11356"/>
                    <a:pt x="6822" y="13595"/>
                    <a:pt x="6822" y="15729"/>
                  </a:cubicBezTo>
                  <a:cubicBezTo>
                    <a:pt x="6822" y="16650"/>
                    <a:pt x="6947" y="18428"/>
                    <a:pt x="5692" y="18679"/>
                  </a:cubicBezTo>
                  <a:cubicBezTo>
                    <a:pt x="5614" y="18696"/>
                    <a:pt x="5534" y="18703"/>
                    <a:pt x="5451" y="18703"/>
                  </a:cubicBezTo>
                  <a:cubicBezTo>
                    <a:pt x="5176" y="18703"/>
                    <a:pt x="4878" y="18631"/>
                    <a:pt x="4610" y="18631"/>
                  </a:cubicBezTo>
                  <a:cubicBezTo>
                    <a:pt x="4565" y="18631"/>
                    <a:pt x="4521" y="18633"/>
                    <a:pt x="4478" y="18637"/>
                  </a:cubicBezTo>
                  <a:cubicBezTo>
                    <a:pt x="4081" y="18679"/>
                    <a:pt x="3704" y="18784"/>
                    <a:pt x="3348" y="18888"/>
                  </a:cubicBezTo>
                  <a:cubicBezTo>
                    <a:pt x="2990" y="18972"/>
                    <a:pt x="2318" y="19144"/>
                    <a:pt x="1752" y="19144"/>
                  </a:cubicBezTo>
                  <a:cubicBezTo>
                    <a:pt x="1327" y="19144"/>
                    <a:pt x="963" y="19047"/>
                    <a:pt x="837" y="18742"/>
                  </a:cubicBezTo>
                  <a:cubicBezTo>
                    <a:pt x="1298" y="14432"/>
                    <a:pt x="1026" y="10038"/>
                    <a:pt x="1109" y="5707"/>
                  </a:cubicBezTo>
                  <a:cubicBezTo>
                    <a:pt x="1130" y="4702"/>
                    <a:pt x="1193" y="3740"/>
                    <a:pt x="1026" y="2735"/>
                  </a:cubicBezTo>
                  <a:cubicBezTo>
                    <a:pt x="963" y="2338"/>
                    <a:pt x="817" y="1501"/>
                    <a:pt x="1089" y="1145"/>
                  </a:cubicBezTo>
                  <a:cubicBezTo>
                    <a:pt x="1270" y="906"/>
                    <a:pt x="1566" y="837"/>
                    <a:pt x="1881" y="837"/>
                  </a:cubicBezTo>
                  <a:cubicBezTo>
                    <a:pt x="2255" y="837"/>
                    <a:pt x="2657" y="934"/>
                    <a:pt x="2930" y="957"/>
                  </a:cubicBezTo>
                  <a:cubicBezTo>
                    <a:pt x="3034" y="966"/>
                    <a:pt x="3139" y="970"/>
                    <a:pt x="3244" y="970"/>
                  </a:cubicBezTo>
                  <a:cubicBezTo>
                    <a:pt x="3939" y="970"/>
                    <a:pt x="4651" y="790"/>
                    <a:pt x="5325" y="790"/>
                  </a:cubicBezTo>
                  <a:cubicBezTo>
                    <a:pt x="5448" y="790"/>
                    <a:pt x="5571" y="796"/>
                    <a:pt x="5692" y="810"/>
                  </a:cubicBezTo>
                  <a:cubicBezTo>
                    <a:pt x="5760" y="796"/>
                    <a:pt x="5829" y="789"/>
                    <a:pt x="5897" y="789"/>
                  </a:cubicBezTo>
                  <a:close/>
                  <a:moveTo>
                    <a:pt x="6063" y="1"/>
                  </a:moveTo>
                  <a:cubicBezTo>
                    <a:pt x="5635" y="1"/>
                    <a:pt x="5188" y="71"/>
                    <a:pt x="4834" y="120"/>
                  </a:cubicBezTo>
                  <a:cubicBezTo>
                    <a:pt x="4608" y="149"/>
                    <a:pt x="4383" y="160"/>
                    <a:pt x="4158" y="160"/>
                  </a:cubicBezTo>
                  <a:cubicBezTo>
                    <a:pt x="3510" y="160"/>
                    <a:pt x="2867" y="69"/>
                    <a:pt x="2226" y="69"/>
                  </a:cubicBezTo>
                  <a:cubicBezTo>
                    <a:pt x="1979" y="69"/>
                    <a:pt x="1732" y="83"/>
                    <a:pt x="1486" y="120"/>
                  </a:cubicBezTo>
                  <a:cubicBezTo>
                    <a:pt x="42" y="350"/>
                    <a:pt x="84" y="1731"/>
                    <a:pt x="272" y="2945"/>
                  </a:cubicBezTo>
                  <a:cubicBezTo>
                    <a:pt x="482" y="4284"/>
                    <a:pt x="314" y="5686"/>
                    <a:pt x="314" y="7046"/>
                  </a:cubicBezTo>
                  <a:cubicBezTo>
                    <a:pt x="314" y="8385"/>
                    <a:pt x="314" y="9787"/>
                    <a:pt x="314" y="11168"/>
                  </a:cubicBezTo>
                  <a:cubicBezTo>
                    <a:pt x="314" y="12632"/>
                    <a:pt x="335" y="14097"/>
                    <a:pt x="356" y="15583"/>
                  </a:cubicBezTo>
                  <a:lnTo>
                    <a:pt x="356" y="16545"/>
                  </a:lnTo>
                  <a:cubicBezTo>
                    <a:pt x="210" y="17319"/>
                    <a:pt x="84" y="18114"/>
                    <a:pt x="21" y="18888"/>
                  </a:cubicBezTo>
                  <a:cubicBezTo>
                    <a:pt x="0" y="19328"/>
                    <a:pt x="272" y="19746"/>
                    <a:pt x="691" y="19872"/>
                  </a:cubicBezTo>
                  <a:cubicBezTo>
                    <a:pt x="921" y="19970"/>
                    <a:pt x="1164" y="20004"/>
                    <a:pt x="1410" y="20004"/>
                  </a:cubicBezTo>
                  <a:cubicBezTo>
                    <a:pt x="1793" y="20004"/>
                    <a:pt x="2184" y="19923"/>
                    <a:pt x="2553" y="19872"/>
                  </a:cubicBezTo>
                  <a:cubicBezTo>
                    <a:pt x="3477" y="19771"/>
                    <a:pt x="4305" y="19536"/>
                    <a:pt x="5240" y="19536"/>
                  </a:cubicBezTo>
                  <a:cubicBezTo>
                    <a:pt x="5279" y="19536"/>
                    <a:pt x="5318" y="19536"/>
                    <a:pt x="5357" y="19537"/>
                  </a:cubicBezTo>
                  <a:cubicBezTo>
                    <a:pt x="5375" y="19537"/>
                    <a:pt x="5394" y="19537"/>
                    <a:pt x="5412" y="19537"/>
                  </a:cubicBezTo>
                  <a:cubicBezTo>
                    <a:pt x="7101" y="19537"/>
                    <a:pt x="7451" y="18579"/>
                    <a:pt x="7596" y="17026"/>
                  </a:cubicBezTo>
                  <a:cubicBezTo>
                    <a:pt x="7805" y="14850"/>
                    <a:pt x="7596" y="12590"/>
                    <a:pt x="7596" y="10393"/>
                  </a:cubicBezTo>
                  <a:cubicBezTo>
                    <a:pt x="7617" y="8301"/>
                    <a:pt x="8035" y="6188"/>
                    <a:pt x="7721" y="4075"/>
                  </a:cubicBezTo>
                  <a:cubicBezTo>
                    <a:pt x="7575" y="3133"/>
                    <a:pt x="7512" y="2191"/>
                    <a:pt x="7491" y="1250"/>
                  </a:cubicBezTo>
                  <a:cubicBezTo>
                    <a:pt x="7491" y="748"/>
                    <a:pt x="7407" y="371"/>
                    <a:pt x="6905" y="141"/>
                  </a:cubicBezTo>
                  <a:cubicBezTo>
                    <a:pt x="6662" y="36"/>
                    <a:pt x="6367" y="1"/>
                    <a:pt x="6063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19"/>
            <p:cNvSpPr/>
            <p:nvPr/>
          </p:nvSpPr>
          <p:spPr>
            <a:xfrm>
              <a:off x="1603818" y="8312868"/>
              <a:ext cx="113362" cy="225925"/>
            </a:xfrm>
            <a:custGeom>
              <a:rect b="b" l="l" r="r" t="t"/>
              <a:pathLst>
                <a:path extrusionOk="0" h="14138" w="7094">
                  <a:moveTo>
                    <a:pt x="1507" y="709"/>
                  </a:moveTo>
                  <a:cubicBezTo>
                    <a:pt x="1800" y="709"/>
                    <a:pt x="2177" y="772"/>
                    <a:pt x="2449" y="772"/>
                  </a:cubicBezTo>
                  <a:cubicBezTo>
                    <a:pt x="2901" y="772"/>
                    <a:pt x="3360" y="749"/>
                    <a:pt x="3814" y="749"/>
                  </a:cubicBezTo>
                  <a:cubicBezTo>
                    <a:pt x="4116" y="749"/>
                    <a:pt x="4416" y="759"/>
                    <a:pt x="4709" y="793"/>
                  </a:cubicBezTo>
                  <a:cubicBezTo>
                    <a:pt x="5964" y="918"/>
                    <a:pt x="6090" y="2090"/>
                    <a:pt x="6111" y="3115"/>
                  </a:cubicBezTo>
                  <a:cubicBezTo>
                    <a:pt x="6152" y="4915"/>
                    <a:pt x="6090" y="6735"/>
                    <a:pt x="6090" y="8535"/>
                  </a:cubicBezTo>
                  <a:cubicBezTo>
                    <a:pt x="6090" y="9330"/>
                    <a:pt x="6152" y="10167"/>
                    <a:pt x="6090" y="10983"/>
                  </a:cubicBezTo>
                  <a:cubicBezTo>
                    <a:pt x="6069" y="11317"/>
                    <a:pt x="6090" y="12071"/>
                    <a:pt x="5901" y="12343"/>
                  </a:cubicBezTo>
                  <a:cubicBezTo>
                    <a:pt x="5650" y="12677"/>
                    <a:pt x="4960" y="12908"/>
                    <a:pt x="4541" y="13012"/>
                  </a:cubicBezTo>
                  <a:cubicBezTo>
                    <a:pt x="4351" y="13049"/>
                    <a:pt x="4161" y="13057"/>
                    <a:pt x="3969" y="13057"/>
                  </a:cubicBezTo>
                  <a:cubicBezTo>
                    <a:pt x="3788" y="13057"/>
                    <a:pt x="3607" y="13050"/>
                    <a:pt x="3422" y="13050"/>
                  </a:cubicBezTo>
                  <a:cubicBezTo>
                    <a:pt x="3349" y="13050"/>
                    <a:pt x="3276" y="13051"/>
                    <a:pt x="3202" y="13054"/>
                  </a:cubicBezTo>
                  <a:cubicBezTo>
                    <a:pt x="2846" y="13075"/>
                    <a:pt x="2491" y="13222"/>
                    <a:pt x="2135" y="13222"/>
                  </a:cubicBezTo>
                  <a:cubicBezTo>
                    <a:pt x="2042" y="13227"/>
                    <a:pt x="1962" y="13231"/>
                    <a:pt x="1894" y="13231"/>
                  </a:cubicBezTo>
                  <a:cubicBezTo>
                    <a:pt x="1454" y="13231"/>
                    <a:pt x="1481" y="13092"/>
                    <a:pt x="1445" y="12531"/>
                  </a:cubicBezTo>
                  <a:cubicBezTo>
                    <a:pt x="1361" y="11213"/>
                    <a:pt x="1214" y="9874"/>
                    <a:pt x="1047" y="8556"/>
                  </a:cubicBezTo>
                  <a:cubicBezTo>
                    <a:pt x="963" y="7049"/>
                    <a:pt x="921" y="5563"/>
                    <a:pt x="921" y="4057"/>
                  </a:cubicBezTo>
                  <a:cubicBezTo>
                    <a:pt x="921" y="3157"/>
                    <a:pt x="775" y="2132"/>
                    <a:pt x="921" y="1232"/>
                  </a:cubicBezTo>
                  <a:cubicBezTo>
                    <a:pt x="1005" y="772"/>
                    <a:pt x="984" y="751"/>
                    <a:pt x="1507" y="709"/>
                  </a:cubicBezTo>
                  <a:close/>
                  <a:moveTo>
                    <a:pt x="1250" y="0"/>
                  </a:moveTo>
                  <a:cubicBezTo>
                    <a:pt x="765" y="0"/>
                    <a:pt x="372" y="131"/>
                    <a:pt x="231" y="772"/>
                  </a:cubicBezTo>
                  <a:cubicBezTo>
                    <a:pt x="1" y="1714"/>
                    <a:pt x="252" y="3032"/>
                    <a:pt x="252" y="4036"/>
                  </a:cubicBezTo>
                  <a:cubicBezTo>
                    <a:pt x="252" y="5082"/>
                    <a:pt x="126" y="6149"/>
                    <a:pt x="231" y="7196"/>
                  </a:cubicBezTo>
                  <a:cubicBezTo>
                    <a:pt x="336" y="8472"/>
                    <a:pt x="461" y="9769"/>
                    <a:pt x="608" y="11045"/>
                  </a:cubicBezTo>
                  <a:cubicBezTo>
                    <a:pt x="629" y="11589"/>
                    <a:pt x="649" y="12133"/>
                    <a:pt x="670" y="12677"/>
                  </a:cubicBezTo>
                  <a:cubicBezTo>
                    <a:pt x="709" y="13539"/>
                    <a:pt x="694" y="14137"/>
                    <a:pt x="1572" y="14137"/>
                  </a:cubicBezTo>
                  <a:cubicBezTo>
                    <a:pt x="1654" y="14137"/>
                    <a:pt x="1744" y="14132"/>
                    <a:pt x="1842" y="14121"/>
                  </a:cubicBezTo>
                  <a:cubicBezTo>
                    <a:pt x="2700" y="14017"/>
                    <a:pt x="3516" y="13975"/>
                    <a:pt x="4395" y="13912"/>
                  </a:cubicBezTo>
                  <a:cubicBezTo>
                    <a:pt x="4981" y="13912"/>
                    <a:pt x="5546" y="13745"/>
                    <a:pt x="6069" y="13452"/>
                  </a:cubicBezTo>
                  <a:cubicBezTo>
                    <a:pt x="7094" y="12782"/>
                    <a:pt x="6927" y="11004"/>
                    <a:pt x="6906" y="9936"/>
                  </a:cubicBezTo>
                  <a:cubicBezTo>
                    <a:pt x="6843" y="7991"/>
                    <a:pt x="6843" y="6045"/>
                    <a:pt x="6822" y="4078"/>
                  </a:cubicBezTo>
                  <a:cubicBezTo>
                    <a:pt x="6822" y="3011"/>
                    <a:pt x="7010" y="1253"/>
                    <a:pt x="6048" y="500"/>
                  </a:cubicBezTo>
                  <a:cubicBezTo>
                    <a:pt x="5536" y="100"/>
                    <a:pt x="4800" y="13"/>
                    <a:pt x="4059" y="13"/>
                  </a:cubicBezTo>
                  <a:cubicBezTo>
                    <a:pt x="3489" y="13"/>
                    <a:pt x="2916" y="64"/>
                    <a:pt x="2440" y="64"/>
                  </a:cubicBezTo>
                  <a:cubicBezTo>
                    <a:pt x="2371" y="64"/>
                    <a:pt x="2304" y="63"/>
                    <a:pt x="2240" y="61"/>
                  </a:cubicBezTo>
                  <a:cubicBezTo>
                    <a:pt x="1899" y="52"/>
                    <a:pt x="1556" y="0"/>
                    <a:pt x="125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19"/>
            <p:cNvSpPr/>
            <p:nvPr/>
          </p:nvSpPr>
          <p:spPr>
            <a:xfrm>
              <a:off x="1389159" y="8227151"/>
              <a:ext cx="13391" cy="148598"/>
            </a:xfrm>
            <a:custGeom>
              <a:rect b="b" l="l" r="r" t="t"/>
              <a:pathLst>
                <a:path extrusionOk="0" h="9299" w="838">
                  <a:moveTo>
                    <a:pt x="147" y="0"/>
                  </a:moveTo>
                  <a:cubicBezTo>
                    <a:pt x="121" y="0"/>
                    <a:pt x="95" y="16"/>
                    <a:pt x="85" y="47"/>
                  </a:cubicBezTo>
                  <a:cubicBezTo>
                    <a:pt x="1" y="738"/>
                    <a:pt x="1" y="1407"/>
                    <a:pt x="43" y="2098"/>
                  </a:cubicBezTo>
                  <a:cubicBezTo>
                    <a:pt x="126" y="2516"/>
                    <a:pt x="168" y="2935"/>
                    <a:pt x="189" y="3374"/>
                  </a:cubicBezTo>
                  <a:cubicBezTo>
                    <a:pt x="189" y="3688"/>
                    <a:pt x="189" y="4023"/>
                    <a:pt x="231" y="4337"/>
                  </a:cubicBezTo>
                  <a:cubicBezTo>
                    <a:pt x="503" y="5948"/>
                    <a:pt x="482" y="7538"/>
                    <a:pt x="503" y="9149"/>
                  </a:cubicBezTo>
                  <a:cubicBezTo>
                    <a:pt x="503" y="9246"/>
                    <a:pt x="580" y="9298"/>
                    <a:pt x="655" y="9298"/>
                  </a:cubicBezTo>
                  <a:cubicBezTo>
                    <a:pt x="727" y="9298"/>
                    <a:pt x="796" y="9251"/>
                    <a:pt x="796" y="9149"/>
                  </a:cubicBezTo>
                  <a:cubicBezTo>
                    <a:pt x="796" y="7684"/>
                    <a:pt x="838" y="6115"/>
                    <a:pt x="545" y="4629"/>
                  </a:cubicBezTo>
                  <a:cubicBezTo>
                    <a:pt x="419" y="3960"/>
                    <a:pt x="482" y="3269"/>
                    <a:pt x="357" y="2579"/>
                  </a:cubicBezTo>
                  <a:cubicBezTo>
                    <a:pt x="210" y="1721"/>
                    <a:pt x="252" y="905"/>
                    <a:pt x="210" y="47"/>
                  </a:cubicBezTo>
                  <a:cubicBezTo>
                    <a:pt x="200" y="16"/>
                    <a:pt x="174" y="0"/>
                    <a:pt x="147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19"/>
            <p:cNvSpPr/>
            <p:nvPr/>
          </p:nvSpPr>
          <p:spPr>
            <a:xfrm>
              <a:off x="1433631" y="8230076"/>
              <a:ext cx="7383" cy="130828"/>
            </a:xfrm>
            <a:custGeom>
              <a:rect b="b" l="l" r="r" t="t"/>
              <a:pathLst>
                <a:path extrusionOk="0" h="8187" w="462">
                  <a:moveTo>
                    <a:pt x="137" y="0"/>
                  </a:moveTo>
                  <a:cubicBezTo>
                    <a:pt x="121" y="0"/>
                    <a:pt x="105" y="11"/>
                    <a:pt x="105" y="32"/>
                  </a:cubicBezTo>
                  <a:cubicBezTo>
                    <a:pt x="84" y="325"/>
                    <a:pt x="231" y="576"/>
                    <a:pt x="231" y="869"/>
                  </a:cubicBezTo>
                  <a:cubicBezTo>
                    <a:pt x="252" y="1161"/>
                    <a:pt x="210" y="1538"/>
                    <a:pt x="189" y="1852"/>
                  </a:cubicBezTo>
                  <a:cubicBezTo>
                    <a:pt x="168" y="2563"/>
                    <a:pt x="189" y="3254"/>
                    <a:pt x="168" y="3965"/>
                  </a:cubicBezTo>
                  <a:cubicBezTo>
                    <a:pt x="126" y="4593"/>
                    <a:pt x="1" y="5158"/>
                    <a:pt x="1" y="5786"/>
                  </a:cubicBezTo>
                  <a:lnTo>
                    <a:pt x="1" y="8045"/>
                  </a:lnTo>
                  <a:cubicBezTo>
                    <a:pt x="1" y="8139"/>
                    <a:pt x="74" y="8187"/>
                    <a:pt x="147" y="8187"/>
                  </a:cubicBezTo>
                  <a:cubicBezTo>
                    <a:pt x="220" y="8187"/>
                    <a:pt x="294" y="8139"/>
                    <a:pt x="294" y="8045"/>
                  </a:cubicBezTo>
                  <a:lnTo>
                    <a:pt x="294" y="5786"/>
                  </a:lnTo>
                  <a:cubicBezTo>
                    <a:pt x="294" y="5158"/>
                    <a:pt x="440" y="4572"/>
                    <a:pt x="440" y="3965"/>
                  </a:cubicBezTo>
                  <a:cubicBezTo>
                    <a:pt x="461" y="3254"/>
                    <a:pt x="419" y="2563"/>
                    <a:pt x="398" y="1852"/>
                  </a:cubicBezTo>
                  <a:cubicBezTo>
                    <a:pt x="398" y="1538"/>
                    <a:pt x="440" y="1182"/>
                    <a:pt x="398" y="869"/>
                  </a:cubicBezTo>
                  <a:cubicBezTo>
                    <a:pt x="377" y="555"/>
                    <a:pt x="189" y="325"/>
                    <a:pt x="168" y="32"/>
                  </a:cubicBezTo>
                  <a:cubicBezTo>
                    <a:pt x="168" y="11"/>
                    <a:pt x="152" y="0"/>
                    <a:pt x="137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19"/>
            <p:cNvSpPr/>
            <p:nvPr/>
          </p:nvSpPr>
          <p:spPr>
            <a:xfrm>
              <a:off x="1614301" y="8233096"/>
              <a:ext cx="9604" cy="77407"/>
            </a:xfrm>
            <a:custGeom>
              <a:rect b="b" l="l" r="r" t="t"/>
              <a:pathLst>
                <a:path extrusionOk="0" h="4844" w="601">
                  <a:moveTo>
                    <a:pt x="84" y="1"/>
                  </a:moveTo>
                  <a:cubicBezTo>
                    <a:pt x="42" y="1"/>
                    <a:pt x="0" y="38"/>
                    <a:pt x="14" y="94"/>
                  </a:cubicBezTo>
                  <a:lnTo>
                    <a:pt x="35" y="198"/>
                  </a:lnTo>
                  <a:cubicBezTo>
                    <a:pt x="35" y="215"/>
                    <a:pt x="63" y="246"/>
                    <a:pt x="95" y="246"/>
                  </a:cubicBezTo>
                  <a:cubicBezTo>
                    <a:pt x="103" y="246"/>
                    <a:pt x="111" y="244"/>
                    <a:pt x="119" y="240"/>
                  </a:cubicBezTo>
                  <a:cubicBezTo>
                    <a:pt x="203" y="533"/>
                    <a:pt x="265" y="826"/>
                    <a:pt x="265" y="1119"/>
                  </a:cubicBezTo>
                  <a:cubicBezTo>
                    <a:pt x="307" y="1537"/>
                    <a:pt x="307" y="1956"/>
                    <a:pt x="307" y="2374"/>
                  </a:cubicBezTo>
                  <a:cubicBezTo>
                    <a:pt x="307" y="3149"/>
                    <a:pt x="161" y="4027"/>
                    <a:pt x="349" y="4781"/>
                  </a:cubicBezTo>
                  <a:cubicBezTo>
                    <a:pt x="360" y="4822"/>
                    <a:pt x="396" y="4843"/>
                    <a:pt x="433" y="4843"/>
                  </a:cubicBezTo>
                  <a:cubicBezTo>
                    <a:pt x="469" y="4843"/>
                    <a:pt x="506" y="4822"/>
                    <a:pt x="517" y="4781"/>
                  </a:cubicBezTo>
                  <a:cubicBezTo>
                    <a:pt x="579" y="4299"/>
                    <a:pt x="600" y="3797"/>
                    <a:pt x="558" y="3316"/>
                  </a:cubicBezTo>
                  <a:cubicBezTo>
                    <a:pt x="558" y="2793"/>
                    <a:pt x="558" y="2249"/>
                    <a:pt x="537" y="1726"/>
                  </a:cubicBezTo>
                  <a:cubicBezTo>
                    <a:pt x="517" y="1244"/>
                    <a:pt x="537" y="345"/>
                    <a:pt x="140" y="31"/>
                  </a:cubicBezTo>
                  <a:cubicBezTo>
                    <a:pt x="126" y="10"/>
                    <a:pt x="105" y="1"/>
                    <a:pt x="84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19"/>
            <p:cNvSpPr/>
            <p:nvPr/>
          </p:nvSpPr>
          <p:spPr>
            <a:xfrm>
              <a:off x="1647284" y="8229660"/>
              <a:ext cx="13056" cy="82936"/>
            </a:xfrm>
            <a:custGeom>
              <a:rect b="b" l="l" r="r" t="t"/>
              <a:pathLst>
                <a:path extrusionOk="0" h="5190" w="817">
                  <a:moveTo>
                    <a:pt x="472" y="0"/>
                  </a:moveTo>
                  <a:cubicBezTo>
                    <a:pt x="435" y="0"/>
                    <a:pt x="398" y="26"/>
                    <a:pt x="398" y="78"/>
                  </a:cubicBezTo>
                  <a:cubicBezTo>
                    <a:pt x="357" y="602"/>
                    <a:pt x="357" y="1146"/>
                    <a:pt x="440" y="1669"/>
                  </a:cubicBezTo>
                  <a:cubicBezTo>
                    <a:pt x="545" y="2338"/>
                    <a:pt x="545" y="3008"/>
                    <a:pt x="440" y="3677"/>
                  </a:cubicBezTo>
                  <a:cubicBezTo>
                    <a:pt x="336" y="4075"/>
                    <a:pt x="1" y="4933"/>
                    <a:pt x="545" y="5184"/>
                  </a:cubicBezTo>
                  <a:cubicBezTo>
                    <a:pt x="556" y="5187"/>
                    <a:pt x="567" y="5189"/>
                    <a:pt x="579" y="5189"/>
                  </a:cubicBezTo>
                  <a:cubicBezTo>
                    <a:pt x="634" y="5189"/>
                    <a:pt x="691" y="5149"/>
                    <a:pt x="691" y="5079"/>
                  </a:cubicBezTo>
                  <a:lnTo>
                    <a:pt x="691" y="4975"/>
                  </a:lnTo>
                  <a:cubicBezTo>
                    <a:pt x="723" y="4928"/>
                    <a:pt x="707" y="4904"/>
                    <a:pt x="671" y="4904"/>
                  </a:cubicBezTo>
                  <a:cubicBezTo>
                    <a:pt x="659" y="4904"/>
                    <a:pt x="644" y="4907"/>
                    <a:pt x="629" y="4912"/>
                  </a:cubicBezTo>
                  <a:cubicBezTo>
                    <a:pt x="419" y="4389"/>
                    <a:pt x="817" y="3531"/>
                    <a:pt x="817" y="2987"/>
                  </a:cubicBezTo>
                  <a:cubicBezTo>
                    <a:pt x="817" y="2003"/>
                    <a:pt x="608" y="1041"/>
                    <a:pt x="545" y="78"/>
                  </a:cubicBezTo>
                  <a:cubicBezTo>
                    <a:pt x="545" y="26"/>
                    <a:pt x="508" y="0"/>
                    <a:pt x="472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19"/>
            <p:cNvSpPr/>
            <p:nvPr/>
          </p:nvSpPr>
          <p:spPr>
            <a:xfrm>
              <a:off x="1692092" y="8232249"/>
              <a:ext cx="9380" cy="97063"/>
            </a:xfrm>
            <a:custGeom>
              <a:rect b="b" l="l" r="r" t="t"/>
              <a:pathLst>
                <a:path extrusionOk="0" h="6074" w="587">
                  <a:moveTo>
                    <a:pt x="294" y="0"/>
                  </a:moveTo>
                  <a:cubicBezTo>
                    <a:pt x="262" y="0"/>
                    <a:pt x="231" y="21"/>
                    <a:pt x="231" y="63"/>
                  </a:cubicBezTo>
                  <a:cubicBezTo>
                    <a:pt x="168" y="607"/>
                    <a:pt x="168" y="1151"/>
                    <a:pt x="210" y="1674"/>
                  </a:cubicBezTo>
                  <a:cubicBezTo>
                    <a:pt x="294" y="2260"/>
                    <a:pt x="315" y="2867"/>
                    <a:pt x="252" y="3453"/>
                  </a:cubicBezTo>
                  <a:cubicBezTo>
                    <a:pt x="147" y="4248"/>
                    <a:pt x="1" y="5189"/>
                    <a:pt x="189" y="5963"/>
                  </a:cubicBezTo>
                  <a:cubicBezTo>
                    <a:pt x="206" y="6033"/>
                    <a:pt x="267" y="6073"/>
                    <a:pt x="335" y="6073"/>
                  </a:cubicBezTo>
                  <a:cubicBezTo>
                    <a:pt x="349" y="6073"/>
                    <a:pt x="363" y="6072"/>
                    <a:pt x="377" y="6068"/>
                  </a:cubicBezTo>
                  <a:lnTo>
                    <a:pt x="461" y="6026"/>
                  </a:lnTo>
                  <a:cubicBezTo>
                    <a:pt x="524" y="6005"/>
                    <a:pt x="566" y="5942"/>
                    <a:pt x="545" y="5880"/>
                  </a:cubicBezTo>
                  <a:lnTo>
                    <a:pt x="524" y="5754"/>
                  </a:lnTo>
                  <a:cubicBezTo>
                    <a:pt x="512" y="5720"/>
                    <a:pt x="488" y="5704"/>
                    <a:pt x="462" y="5704"/>
                  </a:cubicBezTo>
                  <a:cubicBezTo>
                    <a:pt x="440" y="5704"/>
                    <a:pt x="417" y="5714"/>
                    <a:pt x="398" y="5733"/>
                  </a:cubicBezTo>
                  <a:cubicBezTo>
                    <a:pt x="482" y="5587"/>
                    <a:pt x="398" y="5168"/>
                    <a:pt x="419" y="4980"/>
                  </a:cubicBezTo>
                  <a:cubicBezTo>
                    <a:pt x="419" y="4813"/>
                    <a:pt x="419" y="4624"/>
                    <a:pt x="440" y="4436"/>
                  </a:cubicBezTo>
                  <a:cubicBezTo>
                    <a:pt x="461" y="3976"/>
                    <a:pt x="545" y="3536"/>
                    <a:pt x="587" y="3076"/>
                  </a:cubicBezTo>
                  <a:cubicBezTo>
                    <a:pt x="587" y="2678"/>
                    <a:pt x="566" y="2260"/>
                    <a:pt x="482" y="1862"/>
                  </a:cubicBezTo>
                  <a:cubicBezTo>
                    <a:pt x="377" y="1256"/>
                    <a:pt x="419" y="670"/>
                    <a:pt x="356" y="63"/>
                  </a:cubicBezTo>
                  <a:cubicBezTo>
                    <a:pt x="356" y="21"/>
                    <a:pt x="325" y="0"/>
                    <a:pt x="294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19"/>
            <p:cNvSpPr/>
            <p:nvPr/>
          </p:nvSpPr>
          <p:spPr>
            <a:xfrm>
              <a:off x="1721191" y="8253806"/>
              <a:ext cx="12720" cy="280209"/>
            </a:xfrm>
            <a:custGeom>
              <a:rect b="b" l="l" r="r" t="t"/>
              <a:pathLst>
                <a:path extrusionOk="0" h="17535" w="796">
                  <a:moveTo>
                    <a:pt x="596" y="1"/>
                  </a:moveTo>
                  <a:cubicBezTo>
                    <a:pt x="581" y="1"/>
                    <a:pt x="565" y="11"/>
                    <a:pt x="565" y="32"/>
                  </a:cubicBezTo>
                  <a:cubicBezTo>
                    <a:pt x="481" y="1455"/>
                    <a:pt x="523" y="2878"/>
                    <a:pt x="481" y="4301"/>
                  </a:cubicBezTo>
                  <a:cubicBezTo>
                    <a:pt x="419" y="5786"/>
                    <a:pt x="314" y="7293"/>
                    <a:pt x="293" y="8778"/>
                  </a:cubicBezTo>
                  <a:cubicBezTo>
                    <a:pt x="272" y="10264"/>
                    <a:pt x="272" y="11770"/>
                    <a:pt x="272" y="13256"/>
                  </a:cubicBezTo>
                  <a:cubicBezTo>
                    <a:pt x="272" y="14658"/>
                    <a:pt x="0" y="16039"/>
                    <a:pt x="126" y="17441"/>
                  </a:cubicBezTo>
                  <a:cubicBezTo>
                    <a:pt x="146" y="17503"/>
                    <a:pt x="204" y="17535"/>
                    <a:pt x="262" y="17535"/>
                  </a:cubicBezTo>
                  <a:cubicBezTo>
                    <a:pt x="319" y="17535"/>
                    <a:pt x="377" y="17503"/>
                    <a:pt x="398" y="17441"/>
                  </a:cubicBezTo>
                  <a:cubicBezTo>
                    <a:pt x="460" y="16729"/>
                    <a:pt x="377" y="16018"/>
                    <a:pt x="439" y="15306"/>
                  </a:cubicBezTo>
                  <a:cubicBezTo>
                    <a:pt x="502" y="14658"/>
                    <a:pt x="586" y="14030"/>
                    <a:pt x="565" y="13381"/>
                  </a:cubicBezTo>
                  <a:lnTo>
                    <a:pt x="565" y="8778"/>
                  </a:lnTo>
                  <a:cubicBezTo>
                    <a:pt x="565" y="5849"/>
                    <a:pt x="795" y="2941"/>
                    <a:pt x="628" y="32"/>
                  </a:cubicBezTo>
                  <a:cubicBezTo>
                    <a:pt x="628" y="11"/>
                    <a:pt x="612" y="1"/>
                    <a:pt x="59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19"/>
            <p:cNvSpPr/>
            <p:nvPr/>
          </p:nvSpPr>
          <p:spPr>
            <a:xfrm>
              <a:off x="1351382" y="8280141"/>
              <a:ext cx="11378" cy="282878"/>
            </a:xfrm>
            <a:custGeom>
              <a:rect b="b" l="l" r="r" t="t"/>
              <a:pathLst>
                <a:path extrusionOk="0" h="17702" w="712">
                  <a:moveTo>
                    <a:pt x="545" y="0"/>
                  </a:moveTo>
                  <a:cubicBezTo>
                    <a:pt x="534" y="0"/>
                    <a:pt x="524" y="6"/>
                    <a:pt x="524" y="16"/>
                  </a:cubicBezTo>
                  <a:cubicBezTo>
                    <a:pt x="440" y="1585"/>
                    <a:pt x="524" y="3176"/>
                    <a:pt x="461" y="4745"/>
                  </a:cubicBezTo>
                  <a:cubicBezTo>
                    <a:pt x="440" y="5477"/>
                    <a:pt x="293" y="6210"/>
                    <a:pt x="273" y="6921"/>
                  </a:cubicBezTo>
                  <a:cubicBezTo>
                    <a:pt x="252" y="7653"/>
                    <a:pt x="147" y="8386"/>
                    <a:pt x="105" y="9118"/>
                  </a:cubicBezTo>
                  <a:cubicBezTo>
                    <a:pt x="63" y="10520"/>
                    <a:pt x="1" y="12005"/>
                    <a:pt x="84" y="13407"/>
                  </a:cubicBezTo>
                  <a:cubicBezTo>
                    <a:pt x="105" y="13742"/>
                    <a:pt x="168" y="14056"/>
                    <a:pt x="210" y="14370"/>
                  </a:cubicBezTo>
                  <a:cubicBezTo>
                    <a:pt x="252" y="14767"/>
                    <a:pt x="231" y="15165"/>
                    <a:pt x="252" y="15562"/>
                  </a:cubicBezTo>
                  <a:cubicBezTo>
                    <a:pt x="273" y="15814"/>
                    <a:pt x="314" y="16065"/>
                    <a:pt x="377" y="16316"/>
                  </a:cubicBezTo>
                  <a:cubicBezTo>
                    <a:pt x="461" y="16755"/>
                    <a:pt x="503" y="17194"/>
                    <a:pt x="503" y="17655"/>
                  </a:cubicBezTo>
                  <a:cubicBezTo>
                    <a:pt x="503" y="17686"/>
                    <a:pt x="524" y="17702"/>
                    <a:pt x="545" y="17702"/>
                  </a:cubicBezTo>
                  <a:cubicBezTo>
                    <a:pt x="565" y="17702"/>
                    <a:pt x="586" y="17686"/>
                    <a:pt x="586" y="17655"/>
                  </a:cubicBezTo>
                  <a:cubicBezTo>
                    <a:pt x="649" y="17278"/>
                    <a:pt x="670" y="16922"/>
                    <a:pt x="670" y="16546"/>
                  </a:cubicBezTo>
                  <a:cubicBezTo>
                    <a:pt x="649" y="16253"/>
                    <a:pt x="545" y="15981"/>
                    <a:pt x="503" y="15688"/>
                  </a:cubicBezTo>
                  <a:cubicBezTo>
                    <a:pt x="482" y="15311"/>
                    <a:pt x="503" y="14956"/>
                    <a:pt x="482" y="14579"/>
                  </a:cubicBezTo>
                  <a:cubicBezTo>
                    <a:pt x="482" y="14202"/>
                    <a:pt x="356" y="13868"/>
                    <a:pt x="335" y="13512"/>
                  </a:cubicBezTo>
                  <a:cubicBezTo>
                    <a:pt x="273" y="12801"/>
                    <a:pt x="335" y="12068"/>
                    <a:pt x="335" y="11357"/>
                  </a:cubicBezTo>
                  <a:cubicBezTo>
                    <a:pt x="335" y="10624"/>
                    <a:pt x="314" y="9871"/>
                    <a:pt x="335" y="9118"/>
                  </a:cubicBezTo>
                  <a:cubicBezTo>
                    <a:pt x="356" y="8386"/>
                    <a:pt x="461" y="7653"/>
                    <a:pt x="482" y="6921"/>
                  </a:cubicBezTo>
                  <a:cubicBezTo>
                    <a:pt x="503" y="6189"/>
                    <a:pt x="628" y="5561"/>
                    <a:pt x="649" y="4850"/>
                  </a:cubicBezTo>
                  <a:cubicBezTo>
                    <a:pt x="712" y="3259"/>
                    <a:pt x="649" y="1606"/>
                    <a:pt x="565" y="16"/>
                  </a:cubicBezTo>
                  <a:cubicBezTo>
                    <a:pt x="565" y="6"/>
                    <a:pt x="555" y="0"/>
                    <a:pt x="54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19"/>
            <p:cNvSpPr/>
            <p:nvPr/>
          </p:nvSpPr>
          <p:spPr>
            <a:xfrm>
              <a:off x="1528137" y="8513737"/>
              <a:ext cx="11538" cy="15724"/>
            </a:xfrm>
            <a:custGeom>
              <a:rect b="b" l="l" r="r" t="t"/>
              <a:pathLst>
                <a:path extrusionOk="0" h="984" w="722">
                  <a:moveTo>
                    <a:pt x="586" y="1"/>
                  </a:moveTo>
                  <a:cubicBezTo>
                    <a:pt x="557" y="1"/>
                    <a:pt x="529" y="13"/>
                    <a:pt x="510" y="45"/>
                  </a:cubicBezTo>
                  <a:cubicBezTo>
                    <a:pt x="322" y="296"/>
                    <a:pt x="175" y="568"/>
                    <a:pt x="29" y="861"/>
                  </a:cubicBezTo>
                  <a:cubicBezTo>
                    <a:pt x="1" y="932"/>
                    <a:pt x="49" y="983"/>
                    <a:pt x="103" y="983"/>
                  </a:cubicBezTo>
                  <a:cubicBezTo>
                    <a:pt x="128" y="983"/>
                    <a:pt x="155" y="971"/>
                    <a:pt x="175" y="944"/>
                  </a:cubicBezTo>
                  <a:cubicBezTo>
                    <a:pt x="322" y="672"/>
                    <a:pt x="489" y="400"/>
                    <a:pt x="678" y="128"/>
                  </a:cubicBezTo>
                  <a:cubicBezTo>
                    <a:pt x="722" y="70"/>
                    <a:pt x="653" y="1"/>
                    <a:pt x="58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6" name="Google Shape;1346;p19"/>
          <p:cNvGrpSpPr/>
          <p:nvPr/>
        </p:nvGrpSpPr>
        <p:grpSpPr>
          <a:xfrm>
            <a:off x="1540062" y="8719064"/>
            <a:ext cx="398238" cy="490075"/>
            <a:chOff x="1352053" y="8719064"/>
            <a:chExt cx="398238" cy="490075"/>
          </a:xfrm>
        </p:grpSpPr>
        <p:sp>
          <p:nvSpPr>
            <p:cNvPr id="1347" name="Google Shape;1347;p19"/>
            <p:cNvSpPr/>
            <p:nvPr/>
          </p:nvSpPr>
          <p:spPr>
            <a:xfrm>
              <a:off x="1352053" y="8719064"/>
              <a:ext cx="398238" cy="490075"/>
            </a:xfrm>
            <a:custGeom>
              <a:rect b="b" l="l" r="r" t="t"/>
              <a:pathLst>
                <a:path extrusionOk="0" h="30668" w="24921">
                  <a:moveTo>
                    <a:pt x="15003" y="2093"/>
                  </a:moveTo>
                  <a:cubicBezTo>
                    <a:pt x="14940" y="2679"/>
                    <a:pt x="14961" y="3244"/>
                    <a:pt x="15044" y="3830"/>
                  </a:cubicBezTo>
                  <a:cubicBezTo>
                    <a:pt x="14793" y="3893"/>
                    <a:pt x="14563" y="3976"/>
                    <a:pt x="14354" y="4102"/>
                  </a:cubicBezTo>
                  <a:cubicBezTo>
                    <a:pt x="14396" y="3914"/>
                    <a:pt x="14438" y="3704"/>
                    <a:pt x="14480" y="3537"/>
                  </a:cubicBezTo>
                  <a:cubicBezTo>
                    <a:pt x="14605" y="3035"/>
                    <a:pt x="14835" y="2575"/>
                    <a:pt x="15003" y="2093"/>
                  </a:cubicBezTo>
                  <a:close/>
                  <a:moveTo>
                    <a:pt x="15024" y="838"/>
                  </a:moveTo>
                  <a:cubicBezTo>
                    <a:pt x="15024" y="1005"/>
                    <a:pt x="15024" y="1194"/>
                    <a:pt x="15024" y="1361"/>
                  </a:cubicBezTo>
                  <a:cubicBezTo>
                    <a:pt x="14943" y="1281"/>
                    <a:pt x="14838" y="1244"/>
                    <a:pt x="14735" y="1244"/>
                  </a:cubicBezTo>
                  <a:cubicBezTo>
                    <a:pt x="14569" y="1244"/>
                    <a:pt x="14406" y="1340"/>
                    <a:pt x="14354" y="1507"/>
                  </a:cubicBezTo>
                  <a:cubicBezTo>
                    <a:pt x="14187" y="1947"/>
                    <a:pt x="13956" y="2261"/>
                    <a:pt x="13831" y="2721"/>
                  </a:cubicBezTo>
                  <a:cubicBezTo>
                    <a:pt x="13663" y="3244"/>
                    <a:pt x="13622" y="4207"/>
                    <a:pt x="13015" y="4458"/>
                  </a:cubicBezTo>
                  <a:cubicBezTo>
                    <a:pt x="12785" y="4500"/>
                    <a:pt x="12555" y="4520"/>
                    <a:pt x="12324" y="4520"/>
                  </a:cubicBezTo>
                  <a:cubicBezTo>
                    <a:pt x="11759" y="4604"/>
                    <a:pt x="11257" y="4751"/>
                    <a:pt x="10692" y="4792"/>
                  </a:cubicBezTo>
                  <a:cubicBezTo>
                    <a:pt x="10243" y="4833"/>
                    <a:pt x="9892" y="4980"/>
                    <a:pt x="9505" y="4980"/>
                  </a:cubicBezTo>
                  <a:cubicBezTo>
                    <a:pt x="9297" y="4980"/>
                    <a:pt x="9079" y="4938"/>
                    <a:pt x="8830" y="4813"/>
                  </a:cubicBezTo>
                  <a:cubicBezTo>
                    <a:pt x="8621" y="4688"/>
                    <a:pt x="8433" y="4520"/>
                    <a:pt x="8244" y="4353"/>
                  </a:cubicBezTo>
                  <a:cubicBezTo>
                    <a:pt x="7742" y="3976"/>
                    <a:pt x="7198" y="3474"/>
                    <a:pt x="6549" y="3453"/>
                  </a:cubicBezTo>
                  <a:cubicBezTo>
                    <a:pt x="6445" y="3453"/>
                    <a:pt x="6403" y="3621"/>
                    <a:pt x="6508" y="3663"/>
                  </a:cubicBezTo>
                  <a:cubicBezTo>
                    <a:pt x="6947" y="4018"/>
                    <a:pt x="7345" y="4395"/>
                    <a:pt x="7721" y="4813"/>
                  </a:cubicBezTo>
                  <a:lnTo>
                    <a:pt x="7617" y="4813"/>
                  </a:lnTo>
                  <a:cubicBezTo>
                    <a:pt x="7428" y="4834"/>
                    <a:pt x="7261" y="4897"/>
                    <a:pt x="7073" y="4918"/>
                  </a:cubicBezTo>
                  <a:cubicBezTo>
                    <a:pt x="6947" y="4939"/>
                    <a:pt x="6821" y="4939"/>
                    <a:pt x="6675" y="4939"/>
                  </a:cubicBezTo>
                  <a:cubicBezTo>
                    <a:pt x="6633" y="4813"/>
                    <a:pt x="6591" y="4688"/>
                    <a:pt x="6549" y="4541"/>
                  </a:cubicBezTo>
                  <a:cubicBezTo>
                    <a:pt x="6445" y="4228"/>
                    <a:pt x="6382" y="3893"/>
                    <a:pt x="6340" y="3579"/>
                  </a:cubicBezTo>
                  <a:cubicBezTo>
                    <a:pt x="6277" y="3140"/>
                    <a:pt x="6173" y="2700"/>
                    <a:pt x="6026" y="2303"/>
                  </a:cubicBezTo>
                  <a:cubicBezTo>
                    <a:pt x="6340" y="2282"/>
                    <a:pt x="6675" y="2219"/>
                    <a:pt x="6989" y="2177"/>
                  </a:cubicBezTo>
                  <a:cubicBezTo>
                    <a:pt x="7700" y="2093"/>
                    <a:pt x="8412" y="2072"/>
                    <a:pt x="9123" y="1968"/>
                  </a:cubicBezTo>
                  <a:cubicBezTo>
                    <a:pt x="10127" y="1821"/>
                    <a:pt x="11132" y="1591"/>
                    <a:pt x="12136" y="1424"/>
                  </a:cubicBezTo>
                  <a:cubicBezTo>
                    <a:pt x="13140" y="1235"/>
                    <a:pt x="14040" y="922"/>
                    <a:pt x="15024" y="838"/>
                  </a:cubicBezTo>
                  <a:close/>
                  <a:moveTo>
                    <a:pt x="19062" y="22326"/>
                  </a:moveTo>
                  <a:cubicBezTo>
                    <a:pt x="19552" y="22445"/>
                    <a:pt x="20014" y="23026"/>
                    <a:pt x="20504" y="23026"/>
                  </a:cubicBezTo>
                  <a:cubicBezTo>
                    <a:pt x="20621" y="23026"/>
                    <a:pt x="20740" y="22993"/>
                    <a:pt x="20861" y="22912"/>
                  </a:cubicBezTo>
                  <a:cubicBezTo>
                    <a:pt x="20882" y="23122"/>
                    <a:pt x="20924" y="23331"/>
                    <a:pt x="20945" y="23540"/>
                  </a:cubicBezTo>
                  <a:cubicBezTo>
                    <a:pt x="20987" y="23749"/>
                    <a:pt x="21154" y="24314"/>
                    <a:pt x="21070" y="24482"/>
                  </a:cubicBezTo>
                  <a:cubicBezTo>
                    <a:pt x="20903" y="24586"/>
                    <a:pt x="20694" y="24670"/>
                    <a:pt x="20485" y="24712"/>
                  </a:cubicBezTo>
                  <a:cubicBezTo>
                    <a:pt x="20453" y="24703"/>
                    <a:pt x="20422" y="24699"/>
                    <a:pt x="20391" y="24699"/>
                  </a:cubicBezTo>
                  <a:cubicBezTo>
                    <a:pt x="20278" y="24699"/>
                    <a:pt x="20174" y="24755"/>
                    <a:pt x="20108" y="24837"/>
                  </a:cubicBezTo>
                  <a:cubicBezTo>
                    <a:pt x="20066" y="24858"/>
                    <a:pt x="20024" y="24879"/>
                    <a:pt x="19982" y="24900"/>
                  </a:cubicBezTo>
                  <a:cubicBezTo>
                    <a:pt x="19941" y="24921"/>
                    <a:pt x="19899" y="24963"/>
                    <a:pt x="19878" y="25005"/>
                  </a:cubicBezTo>
                  <a:cubicBezTo>
                    <a:pt x="19564" y="25005"/>
                    <a:pt x="18832" y="25067"/>
                    <a:pt x="18204" y="25109"/>
                  </a:cubicBezTo>
                  <a:cubicBezTo>
                    <a:pt x="18288" y="25005"/>
                    <a:pt x="18371" y="24900"/>
                    <a:pt x="18434" y="24795"/>
                  </a:cubicBezTo>
                  <a:cubicBezTo>
                    <a:pt x="18664" y="24461"/>
                    <a:pt x="18811" y="24105"/>
                    <a:pt x="18915" y="23707"/>
                  </a:cubicBezTo>
                  <a:cubicBezTo>
                    <a:pt x="18999" y="23247"/>
                    <a:pt x="19041" y="22787"/>
                    <a:pt x="19062" y="22326"/>
                  </a:cubicBezTo>
                  <a:close/>
                  <a:moveTo>
                    <a:pt x="17360" y="3745"/>
                  </a:moveTo>
                  <a:cubicBezTo>
                    <a:pt x="17849" y="3745"/>
                    <a:pt x="17971" y="4027"/>
                    <a:pt x="17953" y="4604"/>
                  </a:cubicBezTo>
                  <a:cubicBezTo>
                    <a:pt x="17932" y="5085"/>
                    <a:pt x="17890" y="5567"/>
                    <a:pt x="17911" y="6069"/>
                  </a:cubicBezTo>
                  <a:cubicBezTo>
                    <a:pt x="17974" y="8496"/>
                    <a:pt x="18790" y="10860"/>
                    <a:pt x="19166" y="13246"/>
                  </a:cubicBezTo>
                  <a:cubicBezTo>
                    <a:pt x="19334" y="14355"/>
                    <a:pt x="19459" y="15464"/>
                    <a:pt x="19669" y="16572"/>
                  </a:cubicBezTo>
                  <a:cubicBezTo>
                    <a:pt x="19899" y="17702"/>
                    <a:pt x="20254" y="18811"/>
                    <a:pt x="20464" y="19941"/>
                  </a:cubicBezTo>
                  <a:cubicBezTo>
                    <a:pt x="20610" y="20778"/>
                    <a:pt x="20694" y="21594"/>
                    <a:pt x="20798" y="22410"/>
                  </a:cubicBezTo>
                  <a:cubicBezTo>
                    <a:pt x="20326" y="22148"/>
                    <a:pt x="19679" y="21754"/>
                    <a:pt x="19112" y="21754"/>
                  </a:cubicBezTo>
                  <a:cubicBezTo>
                    <a:pt x="19001" y="21754"/>
                    <a:pt x="18893" y="21769"/>
                    <a:pt x="18790" y="21803"/>
                  </a:cubicBezTo>
                  <a:cubicBezTo>
                    <a:pt x="18685" y="21824"/>
                    <a:pt x="18622" y="21887"/>
                    <a:pt x="18601" y="21992"/>
                  </a:cubicBezTo>
                  <a:cubicBezTo>
                    <a:pt x="18413" y="23247"/>
                    <a:pt x="18497" y="25109"/>
                    <a:pt x="16760" y="25151"/>
                  </a:cubicBezTo>
                  <a:cubicBezTo>
                    <a:pt x="16749" y="25148"/>
                    <a:pt x="16738" y="25147"/>
                    <a:pt x="16728" y="25147"/>
                  </a:cubicBezTo>
                  <a:cubicBezTo>
                    <a:pt x="16661" y="25147"/>
                    <a:pt x="16614" y="25201"/>
                    <a:pt x="16614" y="25256"/>
                  </a:cubicBezTo>
                  <a:cubicBezTo>
                    <a:pt x="16086" y="25331"/>
                    <a:pt x="15552" y="25369"/>
                    <a:pt x="15018" y="25369"/>
                  </a:cubicBezTo>
                  <a:cubicBezTo>
                    <a:pt x="14663" y="25369"/>
                    <a:pt x="14308" y="25352"/>
                    <a:pt x="13956" y="25319"/>
                  </a:cubicBezTo>
                  <a:cubicBezTo>
                    <a:pt x="13625" y="25284"/>
                    <a:pt x="13293" y="25267"/>
                    <a:pt x="12962" y="25267"/>
                  </a:cubicBezTo>
                  <a:cubicBezTo>
                    <a:pt x="12501" y="25267"/>
                    <a:pt x="12043" y="25299"/>
                    <a:pt x="11592" y="25360"/>
                  </a:cubicBezTo>
                  <a:cubicBezTo>
                    <a:pt x="11069" y="25402"/>
                    <a:pt x="10567" y="25465"/>
                    <a:pt x="10065" y="25507"/>
                  </a:cubicBezTo>
                  <a:cubicBezTo>
                    <a:pt x="9772" y="25528"/>
                    <a:pt x="9500" y="25611"/>
                    <a:pt x="9249" y="25758"/>
                  </a:cubicBezTo>
                  <a:cubicBezTo>
                    <a:pt x="9123" y="25047"/>
                    <a:pt x="8956" y="24335"/>
                    <a:pt x="8746" y="23624"/>
                  </a:cubicBezTo>
                  <a:cubicBezTo>
                    <a:pt x="8412" y="22536"/>
                    <a:pt x="8035" y="21469"/>
                    <a:pt x="7742" y="20360"/>
                  </a:cubicBezTo>
                  <a:cubicBezTo>
                    <a:pt x="7219" y="18372"/>
                    <a:pt x="6926" y="16321"/>
                    <a:pt x="6549" y="14313"/>
                  </a:cubicBezTo>
                  <a:cubicBezTo>
                    <a:pt x="6173" y="12346"/>
                    <a:pt x="6089" y="10379"/>
                    <a:pt x="5461" y="8475"/>
                  </a:cubicBezTo>
                  <a:cubicBezTo>
                    <a:pt x="5273" y="7931"/>
                    <a:pt x="5127" y="7387"/>
                    <a:pt x="5001" y="6843"/>
                  </a:cubicBezTo>
                  <a:cubicBezTo>
                    <a:pt x="4792" y="5943"/>
                    <a:pt x="5085" y="6215"/>
                    <a:pt x="5692" y="6090"/>
                  </a:cubicBezTo>
                  <a:cubicBezTo>
                    <a:pt x="6257" y="5943"/>
                    <a:pt x="6821" y="5776"/>
                    <a:pt x="7365" y="5567"/>
                  </a:cubicBezTo>
                  <a:cubicBezTo>
                    <a:pt x="7449" y="5546"/>
                    <a:pt x="7533" y="5525"/>
                    <a:pt x="7596" y="5504"/>
                  </a:cubicBezTo>
                  <a:cubicBezTo>
                    <a:pt x="7805" y="5420"/>
                    <a:pt x="7972" y="5336"/>
                    <a:pt x="8140" y="5211"/>
                  </a:cubicBezTo>
                  <a:cubicBezTo>
                    <a:pt x="8349" y="5420"/>
                    <a:pt x="8579" y="5588"/>
                    <a:pt x="8830" y="5734"/>
                  </a:cubicBezTo>
                  <a:cubicBezTo>
                    <a:pt x="9049" y="5844"/>
                    <a:pt x="9300" y="5905"/>
                    <a:pt x="9556" y="5905"/>
                  </a:cubicBezTo>
                  <a:cubicBezTo>
                    <a:pt x="9593" y="5905"/>
                    <a:pt x="9630" y="5904"/>
                    <a:pt x="9667" y="5901"/>
                  </a:cubicBezTo>
                  <a:cubicBezTo>
                    <a:pt x="10127" y="5881"/>
                    <a:pt x="10630" y="5692"/>
                    <a:pt x="11090" y="5650"/>
                  </a:cubicBezTo>
                  <a:cubicBezTo>
                    <a:pt x="11299" y="5608"/>
                    <a:pt x="11508" y="5588"/>
                    <a:pt x="11718" y="5546"/>
                  </a:cubicBezTo>
                  <a:cubicBezTo>
                    <a:pt x="12450" y="5399"/>
                    <a:pt x="13580" y="5504"/>
                    <a:pt x="14061" y="4834"/>
                  </a:cubicBezTo>
                  <a:cubicBezTo>
                    <a:pt x="14124" y="4751"/>
                    <a:pt x="14166" y="4646"/>
                    <a:pt x="14207" y="4562"/>
                  </a:cubicBezTo>
                  <a:lnTo>
                    <a:pt x="14333" y="4562"/>
                  </a:lnTo>
                  <a:cubicBezTo>
                    <a:pt x="14626" y="4416"/>
                    <a:pt x="15149" y="4520"/>
                    <a:pt x="15484" y="4437"/>
                  </a:cubicBezTo>
                  <a:cubicBezTo>
                    <a:pt x="16049" y="4269"/>
                    <a:pt x="16530" y="3830"/>
                    <a:pt x="17095" y="3767"/>
                  </a:cubicBezTo>
                  <a:cubicBezTo>
                    <a:pt x="17193" y="3753"/>
                    <a:pt x="17281" y="3745"/>
                    <a:pt x="17360" y="3745"/>
                  </a:cubicBezTo>
                  <a:close/>
                  <a:moveTo>
                    <a:pt x="18844" y="1643"/>
                  </a:moveTo>
                  <a:cubicBezTo>
                    <a:pt x="19596" y="1643"/>
                    <a:pt x="19453" y="2036"/>
                    <a:pt x="19606" y="2742"/>
                  </a:cubicBezTo>
                  <a:cubicBezTo>
                    <a:pt x="19752" y="3516"/>
                    <a:pt x="19961" y="4248"/>
                    <a:pt x="20129" y="5002"/>
                  </a:cubicBezTo>
                  <a:cubicBezTo>
                    <a:pt x="20715" y="7743"/>
                    <a:pt x="21029" y="10526"/>
                    <a:pt x="21635" y="13267"/>
                  </a:cubicBezTo>
                  <a:cubicBezTo>
                    <a:pt x="22138" y="15589"/>
                    <a:pt x="22200" y="17995"/>
                    <a:pt x="22682" y="20318"/>
                  </a:cubicBezTo>
                  <a:cubicBezTo>
                    <a:pt x="22933" y="21594"/>
                    <a:pt x="23351" y="22808"/>
                    <a:pt x="23519" y="24105"/>
                  </a:cubicBezTo>
                  <a:cubicBezTo>
                    <a:pt x="23602" y="24816"/>
                    <a:pt x="23874" y="26093"/>
                    <a:pt x="23142" y="26616"/>
                  </a:cubicBezTo>
                  <a:cubicBezTo>
                    <a:pt x="22765" y="26888"/>
                    <a:pt x="22033" y="27076"/>
                    <a:pt x="21594" y="27244"/>
                  </a:cubicBezTo>
                  <a:cubicBezTo>
                    <a:pt x="20694" y="27578"/>
                    <a:pt x="19752" y="27850"/>
                    <a:pt x="18790" y="28018"/>
                  </a:cubicBezTo>
                  <a:cubicBezTo>
                    <a:pt x="18204" y="28122"/>
                    <a:pt x="17702" y="28060"/>
                    <a:pt x="17158" y="28248"/>
                  </a:cubicBezTo>
                  <a:cubicBezTo>
                    <a:pt x="16593" y="28457"/>
                    <a:pt x="16007" y="28604"/>
                    <a:pt x="15421" y="28687"/>
                  </a:cubicBezTo>
                  <a:cubicBezTo>
                    <a:pt x="14312" y="28792"/>
                    <a:pt x="13266" y="28980"/>
                    <a:pt x="12178" y="29148"/>
                  </a:cubicBezTo>
                  <a:cubicBezTo>
                    <a:pt x="11845" y="29196"/>
                    <a:pt x="11522" y="29207"/>
                    <a:pt x="11202" y="29207"/>
                  </a:cubicBezTo>
                  <a:cubicBezTo>
                    <a:pt x="10942" y="29207"/>
                    <a:pt x="10684" y="29200"/>
                    <a:pt x="10426" y="29200"/>
                  </a:cubicBezTo>
                  <a:cubicBezTo>
                    <a:pt x="10182" y="29200"/>
                    <a:pt x="9937" y="29206"/>
                    <a:pt x="9688" y="29231"/>
                  </a:cubicBezTo>
                  <a:cubicBezTo>
                    <a:pt x="9081" y="29315"/>
                    <a:pt x="8558" y="29545"/>
                    <a:pt x="7951" y="29587"/>
                  </a:cubicBezTo>
                  <a:cubicBezTo>
                    <a:pt x="7764" y="29599"/>
                    <a:pt x="7587" y="29614"/>
                    <a:pt x="7421" y="29614"/>
                  </a:cubicBezTo>
                  <a:cubicBezTo>
                    <a:pt x="6991" y="29614"/>
                    <a:pt x="6633" y="29514"/>
                    <a:pt x="6361" y="29001"/>
                  </a:cubicBezTo>
                  <a:cubicBezTo>
                    <a:pt x="6194" y="28708"/>
                    <a:pt x="6089" y="28206"/>
                    <a:pt x="5943" y="27850"/>
                  </a:cubicBezTo>
                  <a:cubicBezTo>
                    <a:pt x="5357" y="26532"/>
                    <a:pt x="5043" y="25005"/>
                    <a:pt x="4645" y="23624"/>
                  </a:cubicBezTo>
                  <a:cubicBezTo>
                    <a:pt x="3976" y="21197"/>
                    <a:pt x="3620" y="18644"/>
                    <a:pt x="3055" y="16196"/>
                  </a:cubicBezTo>
                  <a:cubicBezTo>
                    <a:pt x="2720" y="14689"/>
                    <a:pt x="2511" y="13183"/>
                    <a:pt x="2281" y="11655"/>
                  </a:cubicBezTo>
                  <a:cubicBezTo>
                    <a:pt x="2051" y="10128"/>
                    <a:pt x="1695" y="8747"/>
                    <a:pt x="1339" y="7282"/>
                  </a:cubicBezTo>
                  <a:cubicBezTo>
                    <a:pt x="1193" y="6613"/>
                    <a:pt x="816" y="5734"/>
                    <a:pt x="1528" y="5378"/>
                  </a:cubicBezTo>
                  <a:cubicBezTo>
                    <a:pt x="1883" y="5190"/>
                    <a:pt x="2553" y="5190"/>
                    <a:pt x="2930" y="5106"/>
                  </a:cubicBezTo>
                  <a:cubicBezTo>
                    <a:pt x="3557" y="4960"/>
                    <a:pt x="4101" y="4646"/>
                    <a:pt x="4687" y="4479"/>
                  </a:cubicBezTo>
                  <a:cubicBezTo>
                    <a:pt x="5022" y="4353"/>
                    <a:pt x="5378" y="4228"/>
                    <a:pt x="5733" y="4144"/>
                  </a:cubicBezTo>
                  <a:lnTo>
                    <a:pt x="5754" y="4144"/>
                  </a:lnTo>
                  <a:cubicBezTo>
                    <a:pt x="5796" y="4520"/>
                    <a:pt x="5880" y="4876"/>
                    <a:pt x="5985" y="5232"/>
                  </a:cubicBezTo>
                  <a:cubicBezTo>
                    <a:pt x="5608" y="5232"/>
                    <a:pt x="5231" y="5253"/>
                    <a:pt x="4855" y="5316"/>
                  </a:cubicBezTo>
                  <a:cubicBezTo>
                    <a:pt x="4436" y="5357"/>
                    <a:pt x="4101" y="5671"/>
                    <a:pt x="4039" y="6090"/>
                  </a:cubicBezTo>
                  <a:cubicBezTo>
                    <a:pt x="3871" y="6927"/>
                    <a:pt x="4394" y="8119"/>
                    <a:pt x="4666" y="8894"/>
                  </a:cubicBezTo>
                  <a:cubicBezTo>
                    <a:pt x="5064" y="10191"/>
                    <a:pt x="5315" y="11509"/>
                    <a:pt x="5420" y="12869"/>
                  </a:cubicBezTo>
                  <a:cubicBezTo>
                    <a:pt x="5629" y="15087"/>
                    <a:pt x="6110" y="17263"/>
                    <a:pt x="6570" y="19460"/>
                  </a:cubicBezTo>
                  <a:cubicBezTo>
                    <a:pt x="6863" y="20778"/>
                    <a:pt x="7261" y="22013"/>
                    <a:pt x="7658" y="23289"/>
                  </a:cubicBezTo>
                  <a:cubicBezTo>
                    <a:pt x="7972" y="24356"/>
                    <a:pt x="8244" y="25444"/>
                    <a:pt x="8433" y="26553"/>
                  </a:cubicBezTo>
                  <a:cubicBezTo>
                    <a:pt x="8486" y="26765"/>
                    <a:pt x="8688" y="26902"/>
                    <a:pt x="8900" y="26902"/>
                  </a:cubicBezTo>
                  <a:cubicBezTo>
                    <a:pt x="8940" y="26902"/>
                    <a:pt x="8979" y="26898"/>
                    <a:pt x="9018" y="26888"/>
                  </a:cubicBezTo>
                  <a:cubicBezTo>
                    <a:pt x="9311" y="26783"/>
                    <a:pt x="9604" y="26553"/>
                    <a:pt x="9897" y="26448"/>
                  </a:cubicBezTo>
                  <a:cubicBezTo>
                    <a:pt x="10316" y="26323"/>
                    <a:pt x="10985" y="26344"/>
                    <a:pt x="11467" y="26281"/>
                  </a:cubicBezTo>
                  <a:cubicBezTo>
                    <a:pt x="11955" y="26213"/>
                    <a:pt x="12420" y="26194"/>
                    <a:pt x="12884" y="26194"/>
                  </a:cubicBezTo>
                  <a:cubicBezTo>
                    <a:pt x="13414" y="26194"/>
                    <a:pt x="13942" y="26218"/>
                    <a:pt x="14500" y="26218"/>
                  </a:cubicBezTo>
                  <a:cubicBezTo>
                    <a:pt x="16467" y="26218"/>
                    <a:pt x="18664" y="26155"/>
                    <a:pt x="20568" y="25695"/>
                  </a:cubicBezTo>
                  <a:cubicBezTo>
                    <a:pt x="20673" y="25674"/>
                    <a:pt x="20757" y="25591"/>
                    <a:pt x="20819" y="25507"/>
                  </a:cubicBezTo>
                  <a:cubicBezTo>
                    <a:pt x="21322" y="25465"/>
                    <a:pt x="21824" y="25277"/>
                    <a:pt x="22012" y="24921"/>
                  </a:cubicBezTo>
                  <a:cubicBezTo>
                    <a:pt x="22179" y="24544"/>
                    <a:pt x="21949" y="24168"/>
                    <a:pt x="21866" y="23833"/>
                  </a:cubicBezTo>
                  <a:cubicBezTo>
                    <a:pt x="21740" y="23184"/>
                    <a:pt x="21761" y="22515"/>
                    <a:pt x="21677" y="21866"/>
                  </a:cubicBezTo>
                  <a:cubicBezTo>
                    <a:pt x="21468" y="20401"/>
                    <a:pt x="21217" y="18790"/>
                    <a:pt x="20757" y="17388"/>
                  </a:cubicBezTo>
                  <a:cubicBezTo>
                    <a:pt x="20254" y="15840"/>
                    <a:pt x="20171" y="14271"/>
                    <a:pt x="19878" y="12681"/>
                  </a:cubicBezTo>
                  <a:cubicBezTo>
                    <a:pt x="19606" y="11090"/>
                    <a:pt x="19166" y="9542"/>
                    <a:pt x="18936" y="7931"/>
                  </a:cubicBezTo>
                  <a:cubicBezTo>
                    <a:pt x="18790" y="7052"/>
                    <a:pt x="18727" y="6173"/>
                    <a:pt x="18727" y="5295"/>
                  </a:cubicBezTo>
                  <a:cubicBezTo>
                    <a:pt x="18727" y="4792"/>
                    <a:pt x="18832" y="4248"/>
                    <a:pt x="18748" y="3746"/>
                  </a:cubicBezTo>
                  <a:cubicBezTo>
                    <a:pt x="18632" y="3084"/>
                    <a:pt x="18241" y="2841"/>
                    <a:pt x="17699" y="2841"/>
                  </a:cubicBezTo>
                  <a:cubicBezTo>
                    <a:pt x="17556" y="2841"/>
                    <a:pt x="17403" y="2858"/>
                    <a:pt x="17241" y="2888"/>
                  </a:cubicBezTo>
                  <a:cubicBezTo>
                    <a:pt x="16739" y="3014"/>
                    <a:pt x="16258" y="3223"/>
                    <a:pt x="15819" y="3516"/>
                  </a:cubicBezTo>
                  <a:cubicBezTo>
                    <a:pt x="15881" y="3098"/>
                    <a:pt x="15902" y="2679"/>
                    <a:pt x="15902" y="2261"/>
                  </a:cubicBezTo>
                  <a:cubicBezTo>
                    <a:pt x="15965" y="2261"/>
                    <a:pt x="16028" y="2240"/>
                    <a:pt x="16091" y="2219"/>
                  </a:cubicBezTo>
                  <a:cubicBezTo>
                    <a:pt x="16948" y="2093"/>
                    <a:pt x="17744" y="1738"/>
                    <a:pt x="18601" y="1654"/>
                  </a:cubicBezTo>
                  <a:cubicBezTo>
                    <a:pt x="18691" y="1647"/>
                    <a:pt x="18772" y="1643"/>
                    <a:pt x="18844" y="1643"/>
                  </a:cubicBezTo>
                  <a:close/>
                  <a:moveTo>
                    <a:pt x="15379" y="1"/>
                  </a:moveTo>
                  <a:cubicBezTo>
                    <a:pt x="13496" y="64"/>
                    <a:pt x="11571" y="754"/>
                    <a:pt x="9709" y="1089"/>
                  </a:cubicBezTo>
                  <a:cubicBezTo>
                    <a:pt x="8851" y="1235"/>
                    <a:pt x="7993" y="1319"/>
                    <a:pt x="7156" y="1466"/>
                  </a:cubicBezTo>
                  <a:cubicBezTo>
                    <a:pt x="7052" y="1466"/>
                    <a:pt x="6236" y="1717"/>
                    <a:pt x="5733" y="1821"/>
                  </a:cubicBezTo>
                  <a:cubicBezTo>
                    <a:pt x="5694" y="1798"/>
                    <a:pt x="5652" y="1786"/>
                    <a:pt x="5611" y="1786"/>
                  </a:cubicBezTo>
                  <a:cubicBezTo>
                    <a:pt x="5543" y="1786"/>
                    <a:pt x="5480" y="1819"/>
                    <a:pt x="5440" y="1884"/>
                  </a:cubicBezTo>
                  <a:cubicBezTo>
                    <a:pt x="5420" y="1895"/>
                    <a:pt x="5399" y="1900"/>
                    <a:pt x="5378" y="1900"/>
                  </a:cubicBezTo>
                  <a:cubicBezTo>
                    <a:pt x="5357" y="1900"/>
                    <a:pt x="5336" y="1895"/>
                    <a:pt x="5315" y="1884"/>
                  </a:cubicBezTo>
                  <a:cubicBezTo>
                    <a:pt x="5304" y="1878"/>
                    <a:pt x="5293" y="1876"/>
                    <a:pt x="5282" y="1876"/>
                  </a:cubicBezTo>
                  <a:cubicBezTo>
                    <a:pt x="5252" y="1876"/>
                    <a:pt x="5226" y="1895"/>
                    <a:pt x="5210" y="1926"/>
                  </a:cubicBezTo>
                  <a:lnTo>
                    <a:pt x="5168" y="2010"/>
                  </a:lnTo>
                  <a:cubicBezTo>
                    <a:pt x="5085" y="2114"/>
                    <a:pt x="5148" y="2240"/>
                    <a:pt x="5252" y="2261"/>
                  </a:cubicBezTo>
                  <a:cubicBezTo>
                    <a:pt x="5357" y="2303"/>
                    <a:pt x="5461" y="2323"/>
                    <a:pt x="5566" y="2323"/>
                  </a:cubicBezTo>
                  <a:cubicBezTo>
                    <a:pt x="5608" y="2533"/>
                    <a:pt x="5608" y="2763"/>
                    <a:pt x="5629" y="2951"/>
                  </a:cubicBezTo>
                  <a:cubicBezTo>
                    <a:pt x="5671" y="3223"/>
                    <a:pt x="5692" y="3453"/>
                    <a:pt x="5733" y="3704"/>
                  </a:cubicBezTo>
                  <a:cubicBezTo>
                    <a:pt x="5663" y="3699"/>
                    <a:pt x="5592" y="3696"/>
                    <a:pt x="5521" y="3696"/>
                  </a:cubicBezTo>
                  <a:cubicBezTo>
                    <a:pt x="4585" y="3696"/>
                    <a:pt x="3637" y="4180"/>
                    <a:pt x="2762" y="4374"/>
                  </a:cubicBezTo>
                  <a:cubicBezTo>
                    <a:pt x="2072" y="4541"/>
                    <a:pt x="712" y="4458"/>
                    <a:pt x="272" y="5169"/>
                  </a:cubicBezTo>
                  <a:cubicBezTo>
                    <a:pt x="0" y="5567"/>
                    <a:pt x="210" y="5943"/>
                    <a:pt x="314" y="6362"/>
                  </a:cubicBezTo>
                  <a:cubicBezTo>
                    <a:pt x="440" y="6969"/>
                    <a:pt x="544" y="7575"/>
                    <a:pt x="712" y="8182"/>
                  </a:cubicBezTo>
                  <a:cubicBezTo>
                    <a:pt x="1130" y="9877"/>
                    <a:pt x="1444" y="11593"/>
                    <a:pt x="1653" y="13308"/>
                  </a:cubicBezTo>
                  <a:cubicBezTo>
                    <a:pt x="1863" y="14857"/>
                    <a:pt x="2218" y="16363"/>
                    <a:pt x="2553" y="17870"/>
                  </a:cubicBezTo>
                  <a:cubicBezTo>
                    <a:pt x="2909" y="19481"/>
                    <a:pt x="3118" y="21113"/>
                    <a:pt x="3495" y="22703"/>
                  </a:cubicBezTo>
                  <a:cubicBezTo>
                    <a:pt x="3850" y="24168"/>
                    <a:pt x="4290" y="25611"/>
                    <a:pt x="4687" y="27076"/>
                  </a:cubicBezTo>
                  <a:cubicBezTo>
                    <a:pt x="4896" y="27788"/>
                    <a:pt x="5252" y="28415"/>
                    <a:pt x="5440" y="29127"/>
                  </a:cubicBezTo>
                  <a:cubicBezTo>
                    <a:pt x="5587" y="29608"/>
                    <a:pt x="5671" y="30026"/>
                    <a:pt x="6089" y="30361"/>
                  </a:cubicBezTo>
                  <a:cubicBezTo>
                    <a:pt x="6380" y="30590"/>
                    <a:pt x="6766" y="30667"/>
                    <a:pt x="7176" y="30667"/>
                  </a:cubicBezTo>
                  <a:cubicBezTo>
                    <a:pt x="7740" y="30667"/>
                    <a:pt x="8349" y="30521"/>
                    <a:pt x="8809" y="30424"/>
                  </a:cubicBezTo>
                  <a:cubicBezTo>
                    <a:pt x="10378" y="30089"/>
                    <a:pt x="12011" y="30173"/>
                    <a:pt x="13622" y="29880"/>
                  </a:cubicBezTo>
                  <a:cubicBezTo>
                    <a:pt x="14772" y="29671"/>
                    <a:pt x="15965" y="29713"/>
                    <a:pt x="17074" y="29357"/>
                  </a:cubicBezTo>
                  <a:cubicBezTo>
                    <a:pt x="18413" y="28938"/>
                    <a:pt x="19794" y="28855"/>
                    <a:pt x="21133" y="28415"/>
                  </a:cubicBezTo>
                  <a:cubicBezTo>
                    <a:pt x="22033" y="28122"/>
                    <a:pt x="23309" y="27850"/>
                    <a:pt x="24063" y="27264"/>
                  </a:cubicBezTo>
                  <a:cubicBezTo>
                    <a:pt x="24920" y="26553"/>
                    <a:pt x="24586" y="24837"/>
                    <a:pt x="24460" y="23917"/>
                  </a:cubicBezTo>
                  <a:cubicBezTo>
                    <a:pt x="24251" y="22285"/>
                    <a:pt x="23707" y="20715"/>
                    <a:pt x="23498" y="19083"/>
                  </a:cubicBezTo>
                  <a:cubicBezTo>
                    <a:pt x="23309" y="17640"/>
                    <a:pt x="22974" y="16217"/>
                    <a:pt x="22828" y="14731"/>
                  </a:cubicBezTo>
                  <a:cubicBezTo>
                    <a:pt x="22661" y="12995"/>
                    <a:pt x="22221" y="11279"/>
                    <a:pt x="21970" y="9563"/>
                  </a:cubicBezTo>
                  <a:cubicBezTo>
                    <a:pt x="21698" y="7638"/>
                    <a:pt x="21280" y="5713"/>
                    <a:pt x="20840" y="3851"/>
                  </a:cubicBezTo>
                  <a:cubicBezTo>
                    <a:pt x="20631" y="3014"/>
                    <a:pt x="20610" y="1026"/>
                    <a:pt x="19710" y="587"/>
                  </a:cubicBezTo>
                  <a:cubicBezTo>
                    <a:pt x="19557" y="514"/>
                    <a:pt x="19407" y="485"/>
                    <a:pt x="19258" y="485"/>
                  </a:cubicBezTo>
                  <a:cubicBezTo>
                    <a:pt x="19020" y="485"/>
                    <a:pt x="18783" y="560"/>
                    <a:pt x="18539" y="650"/>
                  </a:cubicBezTo>
                  <a:cubicBezTo>
                    <a:pt x="17681" y="963"/>
                    <a:pt x="16781" y="1173"/>
                    <a:pt x="15881" y="1298"/>
                  </a:cubicBezTo>
                  <a:cubicBezTo>
                    <a:pt x="15860" y="943"/>
                    <a:pt x="15819" y="608"/>
                    <a:pt x="15756" y="294"/>
                  </a:cubicBezTo>
                  <a:cubicBezTo>
                    <a:pt x="15714" y="127"/>
                    <a:pt x="15568" y="1"/>
                    <a:pt x="15379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19"/>
            <p:cNvSpPr/>
            <p:nvPr/>
          </p:nvSpPr>
          <p:spPr>
            <a:xfrm>
              <a:off x="1464504" y="8832953"/>
              <a:ext cx="141008" cy="27613"/>
            </a:xfrm>
            <a:custGeom>
              <a:rect b="b" l="l" r="r" t="t"/>
              <a:pathLst>
                <a:path extrusionOk="0" h="1728" w="8824">
                  <a:moveTo>
                    <a:pt x="7575" y="1"/>
                  </a:moveTo>
                  <a:cubicBezTo>
                    <a:pt x="7320" y="1"/>
                    <a:pt x="7066" y="17"/>
                    <a:pt x="6815" y="51"/>
                  </a:cubicBezTo>
                  <a:cubicBezTo>
                    <a:pt x="5978" y="176"/>
                    <a:pt x="5183" y="469"/>
                    <a:pt x="4367" y="658"/>
                  </a:cubicBezTo>
                  <a:cubicBezTo>
                    <a:pt x="3551" y="888"/>
                    <a:pt x="2714" y="1076"/>
                    <a:pt x="1877" y="1222"/>
                  </a:cubicBezTo>
                  <a:cubicBezTo>
                    <a:pt x="1270" y="1306"/>
                    <a:pt x="600" y="1264"/>
                    <a:pt x="56" y="1641"/>
                  </a:cubicBezTo>
                  <a:cubicBezTo>
                    <a:pt x="1" y="1660"/>
                    <a:pt x="28" y="1728"/>
                    <a:pt x="79" y="1728"/>
                  </a:cubicBezTo>
                  <a:cubicBezTo>
                    <a:pt x="85" y="1728"/>
                    <a:pt x="91" y="1727"/>
                    <a:pt x="98" y="1725"/>
                  </a:cubicBezTo>
                  <a:lnTo>
                    <a:pt x="203" y="1704"/>
                  </a:lnTo>
                  <a:cubicBezTo>
                    <a:pt x="241" y="1704"/>
                    <a:pt x="244" y="1652"/>
                    <a:pt x="214" y="1642"/>
                  </a:cubicBezTo>
                  <a:lnTo>
                    <a:pt x="214" y="1642"/>
                  </a:lnTo>
                  <a:cubicBezTo>
                    <a:pt x="244" y="1647"/>
                    <a:pt x="276" y="1648"/>
                    <a:pt x="308" y="1648"/>
                  </a:cubicBezTo>
                  <a:cubicBezTo>
                    <a:pt x="567" y="1648"/>
                    <a:pt x="888" y="1534"/>
                    <a:pt x="1144" y="1515"/>
                  </a:cubicBezTo>
                  <a:cubicBezTo>
                    <a:pt x="1437" y="1495"/>
                    <a:pt x="1772" y="1495"/>
                    <a:pt x="2086" y="1453"/>
                  </a:cubicBezTo>
                  <a:cubicBezTo>
                    <a:pt x="2797" y="1327"/>
                    <a:pt x="3509" y="1181"/>
                    <a:pt x="4220" y="971"/>
                  </a:cubicBezTo>
                  <a:cubicBezTo>
                    <a:pt x="4932" y="804"/>
                    <a:pt x="5643" y="595"/>
                    <a:pt x="6354" y="427"/>
                  </a:cubicBezTo>
                  <a:cubicBezTo>
                    <a:pt x="6699" y="353"/>
                    <a:pt x="7043" y="341"/>
                    <a:pt x="7389" y="341"/>
                  </a:cubicBezTo>
                  <a:cubicBezTo>
                    <a:pt x="7561" y="341"/>
                    <a:pt x="7735" y="344"/>
                    <a:pt x="7909" y="344"/>
                  </a:cubicBezTo>
                  <a:cubicBezTo>
                    <a:pt x="8170" y="344"/>
                    <a:pt x="8433" y="337"/>
                    <a:pt x="8698" y="302"/>
                  </a:cubicBezTo>
                  <a:cubicBezTo>
                    <a:pt x="8782" y="281"/>
                    <a:pt x="8823" y="134"/>
                    <a:pt x="8719" y="114"/>
                  </a:cubicBezTo>
                  <a:cubicBezTo>
                    <a:pt x="8342" y="38"/>
                    <a:pt x="7958" y="1"/>
                    <a:pt x="7575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19"/>
            <p:cNvSpPr/>
            <p:nvPr/>
          </p:nvSpPr>
          <p:spPr>
            <a:xfrm>
              <a:off x="1478535" y="8857594"/>
              <a:ext cx="132330" cy="24354"/>
            </a:xfrm>
            <a:custGeom>
              <a:rect b="b" l="l" r="r" t="t"/>
              <a:pathLst>
                <a:path extrusionOk="0" h="1524" w="8281">
                  <a:moveTo>
                    <a:pt x="7530" y="0"/>
                  </a:moveTo>
                  <a:cubicBezTo>
                    <a:pt x="6368" y="0"/>
                    <a:pt x="5155" y="360"/>
                    <a:pt x="4033" y="538"/>
                  </a:cubicBezTo>
                  <a:cubicBezTo>
                    <a:pt x="3342" y="643"/>
                    <a:pt x="2673" y="706"/>
                    <a:pt x="2003" y="873"/>
                  </a:cubicBezTo>
                  <a:cubicBezTo>
                    <a:pt x="1334" y="1041"/>
                    <a:pt x="727" y="1229"/>
                    <a:pt x="99" y="1354"/>
                  </a:cubicBezTo>
                  <a:cubicBezTo>
                    <a:pt x="1" y="1374"/>
                    <a:pt x="32" y="1524"/>
                    <a:pt x="123" y="1524"/>
                  </a:cubicBezTo>
                  <a:cubicBezTo>
                    <a:pt x="129" y="1524"/>
                    <a:pt x="135" y="1523"/>
                    <a:pt x="141" y="1522"/>
                  </a:cubicBezTo>
                  <a:cubicBezTo>
                    <a:pt x="1438" y="1292"/>
                    <a:pt x="2694" y="1020"/>
                    <a:pt x="3991" y="831"/>
                  </a:cubicBezTo>
                  <a:cubicBezTo>
                    <a:pt x="4640" y="727"/>
                    <a:pt x="5309" y="601"/>
                    <a:pt x="5958" y="497"/>
                  </a:cubicBezTo>
                  <a:cubicBezTo>
                    <a:pt x="6690" y="371"/>
                    <a:pt x="7422" y="329"/>
                    <a:pt x="8155" y="225"/>
                  </a:cubicBezTo>
                  <a:cubicBezTo>
                    <a:pt x="8280" y="204"/>
                    <a:pt x="8238" y="36"/>
                    <a:pt x="8134" y="36"/>
                  </a:cubicBezTo>
                  <a:cubicBezTo>
                    <a:pt x="7934" y="11"/>
                    <a:pt x="7733" y="0"/>
                    <a:pt x="753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19"/>
            <p:cNvSpPr/>
            <p:nvPr/>
          </p:nvSpPr>
          <p:spPr>
            <a:xfrm>
              <a:off x="1480772" y="8878544"/>
              <a:ext cx="126290" cy="30138"/>
            </a:xfrm>
            <a:custGeom>
              <a:rect b="b" l="l" r="r" t="t"/>
              <a:pathLst>
                <a:path extrusionOk="0" h="1886" w="7903">
                  <a:moveTo>
                    <a:pt x="7702" y="0"/>
                  </a:moveTo>
                  <a:cubicBezTo>
                    <a:pt x="7701" y="0"/>
                    <a:pt x="7701" y="1"/>
                    <a:pt x="7701" y="2"/>
                  </a:cubicBezTo>
                  <a:cubicBezTo>
                    <a:pt x="7429" y="2"/>
                    <a:pt x="7157" y="22"/>
                    <a:pt x="6885" y="85"/>
                  </a:cubicBezTo>
                  <a:cubicBezTo>
                    <a:pt x="6529" y="106"/>
                    <a:pt x="6152" y="127"/>
                    <a:pt x="5797" y="127"/>
                  </a:cubicBezTo>
                  <a:cubicBezTo>
                    <a:pt x="5211" y="127"/>
                    <a:pt x="4646" y="399"/>
                    <a:pt x="4081" y="525"/>
                  </a:cubicBezTo>
                  <a:cubicBezTo>
                    <a:pt x="3370" y="671"/>
                    <a:pt x="2637" y="901"/>
                    <a:pt x="1947" y="1090"/>
                  </a:cubicBezTo>
                  <a:cubicBezTo>
                    <a:pt x="1356" y="1273"/>
                    <a:pt x="804" y="1655"/>
                    <a:pt x="195" y="1655"/>
                  </a:cubicBezTo>
                  <a:cubicBezTo>
                    <a:pt x="179" y="1655"/>
                    <a:pt x="163" y="1655"/>
                    <a:pt x="147" y="1655"/>
                  </a:cubicBezTo>
                  <a:cubicBezTo>
                    <a:pt x="1" y="1655"/>
                    <a:pt x="1" y="1864"/>
                    <a:pt x="147" y="1885"/>
                  </a:cubicBezTo>
                  <a:cubicBezTo>
                    <a:pt x="168" y="1885"/>
                    <a:pt x="189" y="1886"/>
                    <a:pt x="209" y="1886"/>
                  </a:cubicBezTo>
                  <a:cubicBezTo>
                    <a:pt x="748" y="1886"/>
                    <a:pt x="1212" y="1627"/>
                    <a:pt x="1696" y="1466"/>
                  </a:cubicBezTo>
                  <a:cubicBezTo>
                    <a:pt x="2344" y="1236"/>
                    <a:pt x="3035" y="1090"/>
                    <a:pt x="3704" y="922"/>
                  </a:cubicBezTo>
                  <a:cubicBezTo>
                    <a:pt x="4039" y="838"/>
                    <a:pt x="4374" y="797"/>
                    <a:pt x="4709" y="692"/>
                  </a:cubicBezTo>
                  <a:cubicBezTo>
                    <a:pt x="5064" y="566"/>
                    <a:pt x="5441" y="483"/>
                    <a:pt x="5818" y="441"/>
                  </a:cubicBezTo>
                  <a:cubicBezTo>
                    <a:pt x="6487" y="420"/>
                    <a:pt x="7052" y="357"/>
                    <a:pt x="7722" y="274"/>
                  </a:cubicBezTo>
                  <a:cubicBezTo>
                    <a:pt x="7903" y="233"/>
                    <a:pt x="7717" y="0"/>
                    <a:pt x="7702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19"/>
            <p:cNvSpPr/>
            <p:nvPr/>
          </p:nvSpPr>
          <p:spPr>
            <a:xfrm>
              <a:off x="1485838" y="8893645"/>
              <a:ext cx="142414" cy="35619"/>
            </a:xfrm>
            <a:custGeom>
              <a:rect b="b" l="l" r="r" t="t"/>
              <a:pathLst>
                <a:path extrusionOk="0" h="2229" w="8912">
                  <a:moveTo>
                    <a:pt x="7897" y="1"/>
                  </a:moveTo>
                  <a:cubicBezTo>
                    <a:pt x="6602" y="1"/>
                    <a:pt x="5398" y="427"/>
                    <a:pt x="4099" y="730"/>
                  </a:cubicBezTo>
                  <a:cubicBezTo>
                    <a:pt x="3304" y="898"/>
                    <a:pt x="2530" y="1191"/>
                    <a:pt x="1734" y="1379"/>
                  </a:cubicBezTo>
                  <a:cubicBezTo>
                    <a:pt x="1128" y="1463"/>
                    <a:pt x="563" y="1693"/>
                    <a:pt x="82" y="2028"/>
                  </a:cubicBezTo>
                  <a:cubicBezTo>
                    <a:pt x="0" y="2109"/>
                    <a:pt x="71" y="2228"/>
                    <a:pt x="165" y="2228"/>
                  </a:cubicBezTo>
                  <a:cubicBezTo>
                    <a:pt x="192" y="2228"/>
                    <a:pt x="221" y="2218"/>
                    <a:pt x="249" y="2195"/>
                  </a:cubicBezTo>
                  <a:cubicBezTo>
                    <a:pt x="793" y="1777"/>
                    <a:pt x="1504" y="1693"/>
                    <a:pt x="2174" y="1546"/>
                  </a:cubicBezTo>
                  <a:cubicBezTo>
                    <a:pt x="2927" y="1358"/>
                    <a:pt x="3639" y="1107"/>
                    <a:pt x="4413" y="961"/>
                  </a:cubicBezTo>
                  <a:cubicBezTo>
                    <a:pt x="5166" y="814"/>
                    <a:pt x="5898" y="563"/>
                    <a:pt x="6672" y="396"/>
                  </a:cubicBezTo>
                  <a:cubicBezTo>
                    <a:pt x="7124" y="283"/>
                    <a:pt x="7554" y="283"/>
                    <a:pt x="7983" y="283"/>
                  </a:cubicBezTo>
                  <a:cubicBezTo>
                    <a:pt x="8269" y="283"/>
                    <a:pt x="8556" y="283"/>
                    <a:pt x="8848" y="249"/>
                  </a:cubicBezTo>
                  <a:cubicBezTo>
                    <a:pt x="8911" y="228"/>
                    <a:pt x="8911" y="103"/>
                    <a:pt x="8848" y="82"/>
                  </a:cubicBezTo>
                  <a:cubicBezTo>
                    <a:pt x="8524" y="25"/>
                    <a:pt x="8208" y="1"/>
                    <a:pt x="7897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19"/>
            <p:cNvSpPr/>
            <p:nvPr/>
          </p:nvSpPr>
          <p:spPr>
            <a:xfrm>
              <a:off x="1473757" y="8922904"/>
              <a:ext cx="154830" cy="32248"/>
            </a:xfrm>
            <a:custGeom>
              <a:rect b="b" l="l" r="r" t="t"/>
              <a:pathLst>
                <a:path extrusionOk="0" h="2018" w="9689">
                  <a:moveTo>
                    <a:pt x="9206" y="0"/>
                  </a:moveTo>
                  <a:cubicBezTo>
                    <a:pt x="7763" y="0"/>
                    <a:pt x="6324" y="511"/>
                    <a:pt x="4939" y="803"/>
                  </a:cubicBezTo>
                  <a:cubicBezTo>
                    <a:pt x="4123" y="992"/>
                    <a:pt x="3306" y="1159"/>
                    <a:pt x="2470" y="1327"/>
                  </a:cubicBezTo>
                  <a:cubicBezTo>
                    <a:pt x="2093" y="1410"/>
                    <a:pt x="1716" y="1494"/>
                    <a:pt x="1340" y="1578"/>
                  </a:cubicBezTo>
                  <a:cubicBezTo>
                    <a:pt x="942" y="1703"/>
                    <a:pt x="524" y="1808"/>
                    <a:pt x="105" y="1850"/>
                  </a:cubicBezTo>
                  <a:cubicBezTo>
                    <a:pt x="1" y="1850"/>
                    <a:pt x="1" y="2017"/>
                    <a:pt x="105" y="2017"/>
                  </a:cubicBezTo>
                  <a:cubicBezTo>
                    <a:pt x="754" y="2017"/>
                    <a:pt x="1444" y="1724"/>
                    <a:pt x="2072" y="1619"/>
                  </a:cubicBezTo>
                  <a:cubicBezTo>
                    <a:pt x="2909" y="1473"/>
                    <a:pt x="3746" y="1306"/>
                    <a:pt x="4562" y="1159"/>
                  </a:cubicBezTo>
                  <a:cubicBezTo>
                    <a:pt x="6215" y="845"/>
                    <a:pt x="7826" y="406"/>
                    <a:pt x="9521" y="259"/>
                  </a:cubicBezTo>
                  <a:cubicBezTo>
                    <a:pt x="9688" y="259"/>
                    <a:pt x="9688" y="8"/>
                    <a:pt x="9521" y="8"/>
                  </a:cubicBezTo>
                  <a:cubicBezTo>
                    <a:pt x="9416" y="3"/>
                    <a:pt x="9311" y="0"/>
                    <a:pt x="9206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19"/>
            <p:cNvSpPr/>
            <p:nvPr/>
          </p:nvSpPr>
          <p:spPr>
            <a:xfrm>
              <a:off x="1498829" y="8941122"/>
              <a:ext cx="137444" cy="37745"/>
            </a:xfrm>
            <a:custGeom>
              <a:rect b="b" l="l" r="r" t="t"/>
              <a:pathLst>
                <a:path extrusionOk="0" h="2362" w="8601">
                  <a:moveTo>
                    <a:pt x="7953" y="0"/>
                  </a:moveTo>
                  <a:cubicBezTo>
                    <a:pt x="6707" y="0"/>
                    <a:pt x="5491" y="547"/>
                    <a:pt x="4290" y="856"/>
                  </a:cubicBezTo>
                  <a:cubicBezTo>
                    <a:pt x="2867" y="1233"/>
                    <a:pt x="1424" y="1505"/>
                    <a:pt x="105" y="2153"/>
                  </a:cubicBezTo>
                  <a:cubicBezTo>
                    <a:pt x="0" y="2206"/>
                    <a:pt x="57" y="2361"/>
                    <a:pt x="164" y="2361"/>
                  </a:cubicBezTo>
                  <a:cubicBezTo>
                    <a:pt x="184" y="2361"/>
                    <a:pt x="207" y="2355"/>
                    <a:pt x="231" y="2342"/>
                  </a:cubicBezTo>
                  <a:cubicBezTo>
                    <a:pt x="1528" y="1714"/>
                    <a:pt x="2972" y="1505"/>
                    <a:pt x="4374" y="1149"/>
                  </a:cubicBezTo>
                  <a:cubicBezTo>
                    <a:pt x="5064" y="961"/>
                    <a:pt x="5734" y="731"/>
                    <a:pt x="6424" y="542"/>
                  </a:cubicBezTo>
                  <a:cubicBezTo>
                    <a:pt x="7115" y="396"/>
                    <a:pt x="7826" y="291"/>
                    <a:pt x="8517" y="228"/>
                  </a:cubicBezTo>
                  <a:cubicBezTo>
                    <a:pt x="8600" y="187"/>
                    <a:pt x="8600" y="61"/>
                    <a:pt x="8517" y="40"/>
                  </a:cubicBezTo>
                  <a:cubicBezTo>
                    <a:pt x="8328" y="13"/>
                    <a:pt x="8140" y="0"/>
                    <a:pt x="7953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19"/>
            <p:cNvSpPr/>
            <p:nvPr/>
          </p:nvSpPr>
          <p:spPr>
            <a:xfrm>
              <a:off x="1505189" y="8961416"/>
              <a:ext cx="136773" cy="30202"/>
            </a:xfrm>
            <a:custGeom>
              <a:rect b="b" l="l" r="r" t="t"/>
              <a:pathLst>
                <a:path extrusionOk="0" h="1890" w="8559">
                  <a:moveTo>
                    <a:pt x="7900" y="1"/>
                  </a:moveTo>
                  <a:cubicBezTo>
                    <a:pt x="7480" y="1"/>
                    <a:pt x="7073" y="118"/>
                    <a:pt x="6654" y="193"/>
                  </a:cubicBezTo>
                  <a:cubicBezTo>
                    <a:pt x="5901" y="318"/>
                    <a:pt x="5169" y="507"/>
                    <a:pt x="4415" y="653"/>
                  </a:cubicBezTo>
                  <a:cubicBezTo>
                    <a:pt x="3725" y="800"/>
                    <a:pt x="3034" y="967"/>
                    <a:pt x="2344" y="1176"/>
                  </a:cubicBezTo>
                  <a:cubicBezTo>
                    <a:pt x="2009" y="1302"/>
                    <a:pt x="1653" y="1406"/>
                    <a:pt x="1298" y="1490"/>
                  </a:cubicBezTo>
                  <a:cubicBezTo>
                    <a:pt x="941" y="1570"/>
                    <a:pt x="546" y="1743"/>
                    <a:pt x="167" y="1743"/>
                  </a:cubicBezTo>
                  <a:cubicBezTo>
                    <a:pt x="146" y="1743"/>
                    <a:pt x="126" y="1742"/>
                    <a:pt x="105" y="1741"/>
                  </a:cubicBezTo>
                  <a:cubicBezTo>
                    <a:pt x="0" y="1741"/>
                    <a:pt x="0" y="1867"/>
                    <a:pt x="105" y="1888"/>
                  </a:cubicBezTo>
                  <a:cubicBezTo>
                    <a:pt x="133" y="1889"/>
                    <a:pt x="161" y="1889"/>
                    <a:pt x="190" y="1889"/>
                  </a:cubicBezTo>
                  <a:cubicBezTo>
                    <a:pt x="716" y="1889"/>
                    <a:pt x="1325" y="1713"/>
                    <a:pt x="1821" y="1574"/>
                  </a:cubicBezTo>
                  <a:cubicBezTo>
                    <a:pt x="2511" y="1386"/>
                    <a:pt x="3181" y="1176"/>
                    <a:pt x="3871" y="1051"/>
                  </a:cubicBezTo>
                  <a:cubicBezTo>
                    <a:pt x="4562" y="925"/>
                    <a:pt x="5336" y="695"/>
                    <a:pt x="6068" y="570"/>
                  </a:cubicBezTo>
                  <a:cubicBezTo>
                    <a:pt x="6623" y="477"/>
                    <a:pt x="7291" y="287"/>
                    <a:pt x="7887" y="287"/>
                  </a:cubicBezTo>
                  <a:cubicBezTo>
                    <a:pt x="7965" y="287"/>
                    <a:pt x="8043" y="290"/>
                    <a:pt x="8119" y="298"/>
                  </a:cubicBezTo>
                  <a:cubicBezTo>
                    <a:pt x="8056" y="360"/>
                    <a:pt x="7993" y="423"/>
                    <a:pt x="7910" y="465"/>
                  </a:cubicBezTo>
                  <a:cubicBezTo>
                    <a:pt x="7872" y="484"/>
                    <a:pt x="7901" y="552"/>
                    <a:pt x="7938" y="552"/>
                  </a:cubicBezTo>
                  <a:cubicBezTo>
                    <a:pt x="7942" y="552"/>
                    <a:pt x="7947" y="551"/>
                    <a:pt x="7951" y="549"/>
                  </a:cubicBezTo>
                  <a:cubicBezTo>
                    <a:pt x="8119" y="486"/>
                    <a:pt x="8286" y="402"/>
                    <a:pt x="8433" y="318"/>
                  </a:cubicBezTo>
                  <a:cubicBezTo>
                    <a:pt x="8558" y="277"/>
                    <a:pt x="8537" y="88"/>
                    <a:pt x="8412" y="67"/>
                  </a:cubicBezTo>
                  <a:cubicBezTo>
                    <a:pt x="8238" y="20"/>
                    <a:pt x="8068" y="1"/>
                    <a:pt x="790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19"/>
            <p:cNvSpPr/>
            <p:nvPr/>
          </p:nvSpPr>
          <p:spPr>
            <a:xfrm>
              <a:off x="1503847" y="8985530"/>
              <a:ext cx="127073" cy="36482"/>
            </a:xfrm>
            <a:custGeom>
              <a:rect b="b" l="l" r="r" t="t"/>
              <a:pathLst>
                <a:path extrusionOk="0" h="2283" w="7952">
                  <a:moveTo>
                    <a:pt x="7721" y="1"/>
                  </a:moveTo>
                  <a:cubicBezTo>
                    <a:pt x="7040" y="1"/>
                    <a:pt x="6377" y="241"/>
                    <a:pt x="5734" y="462"/>
                  </a:cubicBezTo>
                  <a:cubicBezTo>
                    <a:pt x="5064" y="693"/>
                    <a:pt x="4332" y="881"/>
                    <a:pt x="3620" y="1090"/>
                  </a:cubicBezTo>
                  <a:cubicBezTo>
                    <a:pt x="2909" y="1299"/>
                    <a:pt x="2219" y="1320"/>
                    <a:pt x="1570" y="1550"/>
                  </a:cubicBezTo>
                  <a:cubicBezTo>
                    <a:pt x="1047" y="1760"/>
                    <a:pt x="524" y="1969"/>
                    <a:pt x="1" y="2136"/>
                  </a:cubicBezTo>
                  <a:cubicBezTo>
                    <a:pt x="84" y="2178"/>
                    <a:pt x="147" y="2220"/>
                    <a:pt x="210" y="2283"/>
                  </a:cubicBezTo>
                  <a:cubicBezTo>
                    <a:pt x="670" y="2136"/>
                    <a:pt x="1089" y="1969"/>
                    <a:pt x="1549" y="1822"/>
                  </a:cubicBezTo>
                  <a:cubicBezTo>
                    <a:pt x="2219" y="1592"/>
                    <a:pt x="2930" y="1550"/>
                    <a:pt x="3600" y="1362"/>
                  </a:cubicBezTo>
                  <a:cubicBezTo>
                    <a:pt x="5001" y="965"/>
                    <a:pt x="6403" y="483"/>
                    <a:pt x="7826" y="232"/>
                  </a:cubicBezTo>
                  <a:cubicBezTo>
                    <a:pt x="7952" y="232"/>
                    <a:pt x="7952" y="23"/>
                    <a:pt x="7805" y="2"/>
                  </a:cubicBezTo>
                  <a:cubicBezTo>
                    <a:pt x="7777" y="1"/>
                    <a:pt x="7749" y="1"/>
                    <a:pt x="7721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19"/>
            <p:cNvSpPr/>
            <p:nvPr/>
          </p:nvSpPr>
          <p:spPr>
            <a:xfrm>
              <a:off x="1525005" y="8995597"/>
              <a:ext cx="98565" cy="30458"/>
            </a:xfrm>
            <a:custGeom>
              <a:rect b="b" l="l" r="r" t="t"/>
              <a:pathLst>
                <a:path extrusionOk="0" h="1906" w="6168">
                  <a:moveTo>
                    <a:pt x="5716" y="1"/>
                  </a:moveTo>
                  <a:cubicBezTo>
                    <a:pt x="4964" y="1"/>
                    <a:pt x="4140" y="515"/>
                    <a:pt x="3489" y="732"/>
                  </a:cubicBezTo>
                  <a:cubicBezTo>
                    <a:pt x="2401" y="1151"/>
                    <a:pt x="1271" y="1464"/>
                    <a:pt x="120" y="1674"/>
                  </a:cubicBezTo>
                  <a:cubicBezTo>
                    <a:pt x="0" y="1694"/>
                    <a:pt x="14" y="1905"/>
                    <a:pt x="144" y="1905"/>
                  </a:cubicBezTo>
                  <a:cubicBezTo>
                    <a:pt x="150" y="1905"/>
                    <a:pt x="156" y="1905"/>
                    <a:pt x="162" y="1904"/>
                  </a:cubicBezTo>
                  <a:cubicBezTo>
                    <a:pt x="2213" y="1653"/>
                    <a:pt x="4054" y="607"/>
                    <a:pt x="6063" y="251"/>
                  </a:cubicBezTo>
                  <a:cubicBezTo>
                    <a:pt x="6167" y="230"/>
                    <a:pt x="6167" y="83"/>
                    <a:pt x="6063" y="42"/>
                  </a:cubicBezTo>
                  <a:cubicBezTo>
                    <a:pt x="5949" y="13"/>
                    <a:pt x="5833" y="1"/>
                    <a:pt x="571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19"/>
            <p:cNvSpPr/>
            <p:nvPr/>
          </p:nvSpPr>
          <p:spPr>
            <a:xfrm>
              <a:off x="1504518" y="9056737"/>
              <a:ext cx="97654" cy="23682"/>
            </a:xfrm>
            <a:custGeom>
              <a:rect b="b" l="l" r="r" t="t"/>
              <a:pathLst>
                <a:path extrusionOk="0" h="1482" w="6111">
                  <a:moveTo>
                    <a:pt x="5927" y="1"/>
                  </a:moveTo>
                  <a:cubicBezTo>
                    <a:pt x="5535" y="1"/>
                    <a:pt x="5148" y="147"/>
                    <a:pt x="4834" y="421"/>
                  </a:cubicBezTo>
                  <a:cubicBezTo>
                    <a:pt x="4750" y="505"/>
                    <a:pt x="4625" y="693"/>
                    <a:pt x="4499" y="735"/>
                  </a:cubicBezTo>
                  <a:lnTo>
                    <a:pt x="3934" y="777"/>
                  </a:lnTo>
                  <a:cubicBezTo>
                    <a:pt x="3913" y="735"/>
                    <a:pt x="3892" y="714"/>
                    <a:pt x="3871" y="672"/>
                  </a:cubicBezTo>
                  <a:cubicBezTo>
                    <a:pt x="3746" y="589"/>
                    <a:pt x="3725" y="505"/>
                    <a:pt x="3537" y="484"/>
                  </a:cubicBezTo>
                  <a:cubicBezTo>
                    <a:pt x="3524" y="483"/>
                    <a:pt x="3512" y="483"/>
                    <a:pt x="3501" y="483"/>
                  </a:cubicBezTo>
                  <a:cubicBezTo>
                    <a:pt x="3191" y="483"/>
                    <a:pt x="3047" y="743"/>
                    <a:pt x="2825" y="944"/>
                  </a:cubicBezTo>
                  <a:cubicBezTo>
                    <a:pt x="2650" y="1086"/>
                    <a:pt x="2519" y="1143"/>
                    <a:pt x="2416" y="1143"/>
                  </a:cubicBezTo>
                  <a:cubicBezTo>
                    <a:pt x="2080" y="1143"/>
                    <a:pt x="2057" y="522"/>
                    <a:pt x="1800" y="233"/>
                  </a:cubicBezTo>
                  <a:cubicBezTo>
                    <a:pt x="1779" y="191"/>
                    <a:pt x="1737" y="191"/>
                    <a:pt x="1695" y="191"/>
                  </a:cubicBezTo>
                  <a:cubicBezTo>
                    <a:pt x="1340" y="338"/>
                    <a:pt x="1172" y="714"/>
                    <a:pt x="879" y="965"/>
                  </a:cubicBezTo>
                  <a:cubicBezTo>
                    <a:pt x="715" y="1106"/>
                    <a:pt x="530" y="1248"/>
                    <a:pt x="400" y="1248"/>
                  </a:cubicBezTo>
                  <a:cubicBezTo>
                    <a:pt x="299" y="1248"/>
                    <a:pt x="231" y="1162"/>
                    <a:pt x="231" y="923"/>
                  </a:cubicBezTo>
                  <a:cubicBezTo>
                    <a:pt x="231" y="756"/>
                    <a:pt x="335" y="589"/>
                    <a:pt x="335" y="400"/>
                  </a:cubicBezTo>
                  <a:cubicBezTo>
                    <a:pt x="335" y="379"/>
                    <a:pt x="320" y="369"/>
                    <a:pt x="301" y="369"/>
                  </a:cubicBezTo>
                  <a:cubicBezTo>
                    <a:pt x="283" y="369"/>
                    <a:pt x="262" y="379"/>
                    <a:pt x="252" y="400"/>
                  </a:cubicBezTo>
                  <a:cubicBezTo>
                    <a:pt x="189" y="672"/>
                    <a:pt x="1" y="986"/>
                    <a:pt x="63" y="1258"/>
                  </a:cubicBezTo>
                  <a:cubicBezTo>
                    <a:pt x="98" y="1425"/>
                    <a:pt x="218" y="1481"/>
                    <a:pt x="362" y="1481"/>
                  </a:cubicBezTo>
                  <a:cubicBezTo>
                    <a:pt x="562" y="1481"/>
                    <a:pt x="808" y="1373"/>
                    <a:pt x="942" y="1300"/>
                  </a:cubicBezTo>
                  <a:cubicBezTo>
                    <a:pt x="1193" y="1195"/>
                    <a:pt x="1214" y="1007"/>
                    <a:pt x="1340" y="840"/>
                  </a:cubicBezTo>
                  <a:cubicBezTo>
                    <a:pt x="1435" y="744"/>
                    <a:pt x="1522" y="587"/>
                    <a:pt x="1628" y="587"/>
                  </a:cubicBezTo>
                  <a:cubicBezTo>
                    <a:pt x="1685" y="587"/>
                    <a:pt x="1748" y="632"/>
                    <a:pt x="1821" y="756"/>
                  </a:cubicBezTo>
                  <a:cubicBezTo>
                    <a:pt x="1905" y="923"/>
                    <a:pt x="1842" y="1091"/>
                    <a:pt x="1988" y="1237"/>
                  </a:cubicBezTo>
                  <a:cubicBezTo>
                    <a:pt x="2105" y="1328"/>
                    <a:pt x="2247" y="1379"/>
                    <a:pt x="2393" y="1379"/>
                  </a:cubicBezTo>
                  <a:cubicBezTo>
                    <a:pt x="2481" y="1379"/>
                    <a:pt x="2571" y="1361"/>
                    <a:pt x="2658" y="1321"/>
                  </a:cubicBezTo>
                  <a:cubicBezTo>
                    <a:pt x="3039" y="1184"/>
                    <a:pt x="3120" y="835"/>
                    <a:pt x="3396" y="835"/>
                  </a:cubicBezTo>
                  <a:cubicBezTo>
                    <a:pt x="3498" y="835"/>
                    <a:pt x="3628" y="883"/>
                    <a:pt x="3809" y="1007"/>
                  </a:cubicBezTo>
                  <a:cubicBezTo>
                    <a:pt x="3956" y="1098"/>
                    <a:pt x="4055" y="1152"/>
                    <a:pt x="4164" y="1152"/>
                  </a:cubicBezTo>
                  <a:cubicBezTo>
                    <a:pt x="4256" y="1152"/>
                    <a:pt x="4356" y="1114"/>
                    <a:pt x="4499" y="1028"/>
                  </a:cubicBezTo>
                  <a:cubicBezTo>
                    <a:pt x="4687" y="882"/>
                    <a:pt x="4855" y="735"/>
                    <a:pt x="5001" y="568"/>
                  </a:cubicBezTo>
                  <a:cubicBezTo>
                    <a:pt x="5336" y="275"/>
                    <a:pt x="5629" y="317"/>
                    <a:pt x="6047" y="170"/>
                  </a:cubicBezTo>
                  <a:cubicBezTo>
                    <a:pt x="6110" y="128"/>
                    <a:pt x="6110" y="3"/>
                    <a:pt x="6006" y="3"/>
                  </a:cubicBezTo>
                  <a:cubicBezTo>
                    <a:pt x="5979" y="2"/>
                    <a:pt x="5953" y="1"/>
                    <a:pt x="5927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8" name="Google Shape;1358;p19"/>
          <p:cNvGrpSpPr/>
          <p:nvPr/>
        </p:nvGrpSpPr>
        <p:grpSpPr>
          <a:xfrm>
            <a:off x="2394818" y="7585714"/>
            <a:ext cx="394546" cy="482149"/>
            <a:chOff x="1961594" y="7585714"/>
            <a:chExt cx="394546" cy="482149"/>
          </a:xfrm>
        </p:grpSpPr>
        <p:sp>
          <p:nvSpPr>
            <p:cNvPr id="1359" name="Google Shape;1359;p19"/>
            <p:cNvSpPr/>
            <p:nvPr/>
          </p:nvSpPr>
          <p:spPr>
            <a:xfrm>
              <a:off x="1961594" y="7585714"/>
              <a:ext cx="394546" cy="482149"/>
            </a:xfrm>
            <a:custGeom>
              <a:rect b="b" l="l" r="r" t="t"/>
              <a:pathLst>
                <a:path extrusionOk="0" h="30172" w="24690">
                  <a:moveTo>
                    <a:pt x="21489" y="7295"/>
                  </a:moveTo>
                  <a:cubicBezTo>
                    <a:pt x="22284" y="7358"/>
                    <a:pt x="22221" y="7379"/>
                    <a:pt x="22409" y="8216"/>
                  </a:cubicBezTo>
                  <a:cubicBezTo>
                    <a:pt x="22493" y="8425"/>
                    <a:pt x="22556" y="8655"/>
                    <a:pt x="22598" y="8885"/>
                  </a:cubicBezTo>
                  <a:cubicBezTo>
                    <a:pt x="22639" y="9471"/>
                    <a:pt x="22577" y="9283"/>
                    <a:pt x="22158" y="9367"/>
                  </a:cubicBezTo>
                  <a:cubicBezTo>
                    <a:pt x="22065" y="9383"/>
                    <a:pt x="21968" y="9390"/>
                    <a:pt x="21870" y="9390"/>
                  </a:cubicBezTo>
                  <a:cubicBezTo>
                    <a:pt x="21349" y="9390"/>
                    <a:pt x="20768" y="9193"/>
                    <a:pt x="20275" y="9157"/>
                  </a:cubicBezTo>
                  <a:cubicBezTo>
                    <a:pt x="19742" y="9126"/>
                    <a:pt x="19208" y="9110"/>
                    <a:pt x="18674" y="9110"/>
                  </a:cubicBezTo>
                  <a:cubicBezTo>
                    <a:pt x="18141" y="9110"/>
                    <a:pt x="17607" y="9126"/>
                    <a:pt x="17074" y="9157"/>
                  </a:cubicBezTo>
                  <a:cubicBezTo>
                    <a:pt x="17032" y="9137"/>
                    <a:pt x="16990" y="9116"/>
                    <a:pt x="16969" y="9095"/>
                  </a:cubicBezTo>
                  <a:cubicBezTo>
                    <a:pt x="16676" y="9074"/>
                    <a:pt x="16425" y="8906"/>
                    <a:pt x="16279" y="8676"/>
                  </a:cubicBezTo>
                  <a:cubicBezTo>
                    <a:pt x="16049" y="8111"/>
                    <a:pt x="16216" y="7651"/>
                    <a:pt x="16823" y="7337"/>
                  </a:cubicBezTo>
                  <a:lnTo>
                    <a:pt x="17262" y="7400"/>
                  </a:lnTo>
                  <a:cubicBezTo>
                    <a:pt x="17695" y="7400"/>
                    <a:pt x="18129" y="7548"/>
                    <a:pt x="18562" y="7548"/>
                  </a:cubicBezTo>
                  <a:cubicBezTo>
                    <a:pt x="18589" y="7548"/>
                    <a:pt x="18616" y="7548"/>
                    <a:pt x="18643" y="7546"/>
                  </a:cubicBezTo>
                  <a:cubicBezTo>
                    <a:pt x="19292" y="7546"/>
                    <a:pt x="19919" y="7484"/>
                    <a:pt x="20547" y="7400"/>
                  </a:cubicBezTo>
                  <a:cubicBezTo>
                    <a:pt x="20861" y="7337"/>
                    <a:pt x="21175" y="7316"/>
                    <a:pt x="21489" y="7295"/>
                  </a:cubicBezTo>
                  <a:close/>
                  <a:moveTo>
                    <a:pt x="17074" y="9618"/>
                  </a:moveTo>
                  <a:cubicBezTo>
                    <a:pt x="17639" y="9712"/>
                    <a:pt x="18204" y="9759"/>
                    <a:pt x="18769" y="9759"/>
                  </a:cubicBezTo>
                  <a:cubicBezTo>
                    <a:pt x="18957" y="9759"/>
                    <a:pt x="19145" y="9754"/>
                    <a:pt x="19334" y="9743"/>
                  </a:cubicBezTo>
                  <a:cubicBezTo>
                    <a:pt x="19919" y="9764"/>
                    <a:pt x="20505" y="9848"/>
                    <a:pt x="21091" y="9953"/>
                  </a:cubicBezTo>
                  <a:cubicBezTo>
                    <a:pt x="21049" y="10183"/>
                    <a:pt x="21049" y="10434"/>
                    <a:pt x="21028" y="10664"/>
                  </a:cubicBezTo>
                  <a:cubicBezTo>
                    <a:pt x="21028" y="10748"/>
                    <a:pt x="21028" y="10831"/>
                    <a:pt x="21028" y="10915"/>
                  </a:cubicBezTo>
                  <a:cubicBezTo>
                    <a:pt x="20903" y="10915"/>
                    <a:pt x="20777" y="10936"/>
                    <a:pt x="20673" y="10936"/>
                  </a:cubicBezTo>
                  <a:cubicBezTo>
                    <a:pt x="20614" y="10937"/>
                    <a:pt x="20555" y="10938"/>
                    <a:pt x="20496" y="10938"/>
                  </a:cubicBezTo>
                  <a:cubicBezTo>
                    <a:pt x="19553" y="10938"/>
                    <a:pt x="18626" y="10788"/>
                    <a:pt x="17681" y="10769"/>
                  </a:cubicBezTo>
                  <a:cubicBezTo>
                    <a:pt x="17429" y="10769"/>
                    <a:pt x="17199" y="10748"/>
                    <a:pt x="16948" y="10748"/>
                  </a:cubicBezTo>
                  <a:cubicBezTo>
                    <a:pt x="16969" y="10685"/>
                    <a:pt x="16990" y="10643"/>
                    <a:pt x="16990" y="10580"/>
                  </a:cubicBezTo>
                  <a:cubicBezTo>
                    <a:pt x="17032" y="10266"/>
                    <a:pt x="17032" y="9973"/>
                    <a:pt x="17011" y="9660"/>
                  </a:cubicBezTo>
                  <a:cubicBezTo>
                    <a:pt x="17032" y="9639"/>
                    <a:pt x="17053" y="9639"/>
                    <a:pt x="17074" y="9618"/>
                  </a:cubicBezTo>
                  <a:close/>
                  <a:moveTo>
                    <a:pt x="15400" y="11145"/>
                  </a:moveTo>
                  <a:lnTo>
                    <a:pt x="15400" y="11145"/>
                  </a:lnTo>
                  <a:cubicBezTo>
                    <a:pt x="16028" y="11250"/>
                    <a:pt x="16613" y="11438"/>
                    <a:pt x="17283" y="11480"/>
                  </a:cubicBezTo>
                  <a:cubicBezTo>
                    <a:pt x="18183" y="11543"/>
                    <a:pt x="19124" y="11647"/>
                    <a:pt x="20045" y="11668"/>
                  </a:cubicBezTo>
                  <a:cubicBezTo>
                    <a:pt x="20289" y="11682"/>
                    <a:pt x="20533" y="11689"/>
                    <a:pt x="20777" y="11689"/>
                  </a:cubicBezTo>
                  <a:cubicBezTo>
                    <a:pt x="21265" y="11689"/>
                    <a:pt x="21754" y="11661"/>
                    <a:pt x="22242" y="11606"/>
                  </a:cubicBezTo>
                  <a:cubicBezTo>
                    <a:pt x="22465" y="11581"/>
                    <a:pt x="22812" y="11512"/>
                    <a:pt x="23136" y="11512"/>
                  </a:cubicBezTo>
                  <a:cubicBezTo>
                    <a:pt x="23361" y="11512"/>
                    <a:pt x="23574" y="11545"/>
                    <a:pt x="23727" y="11647"/>
                  </a:cubicBezTo>
                  <a:cubicBezTo>
                    <a:pt x="24104" y="11919"/>
                    <a:pt x="23874" y="13823"/>
                    <a:pt x="23874" y="14263"/>
                  </a:cubicBezTo>
                  <a:cubicBezTo>
                    <a:pt x="23853" y="15204"/>
                    <a:pt x="23916" y="16125"/>
                    <a:pt x="23832" y="17025"/>
                  </a:cubicBezTo>
                  <a:cubicBezTo>
                    <a:pt x="23727" y="18720"/>
                    <a:pt x="23435" y="20414"/>
                    <a:pt x="23204" y="22109"/>
                  </a:cubicBezTo>
                  <a:cubicBezTo>
                    <a:pt x="23016" y="23574"/>
                    <a:pt x="23163" y="25227"/>
                    <a:pt x="23204" y="26691"/>
                  </a:cubicBezTo>
                  <a:cubicBezTo>
                    <a:pt x="23225" y="27235"/>
                    <a:pt x="23414" y="28386"/>
                    <a:pt x="23016" y="28784"/>
                  </a:cubicBezTo>
                  <a:cubicBezTo>
                    <a:pt x="22995" y="28805"/>
                    <a:pt x="22953" y="28847"/>
                    <a:pt x="22932" y="28888"/>
                  </a:cubicBezTo>
                  <a:lnTo>
                    <a:pt x="22828" y="28888"/>
                  </a:lnTo>
                  <a:cubicBezTo>
                    <a:pt x="22619" y="28868"/>
                    <a:pt x="22430" y="28826"/>
                    <a:pt x="22242" y="28784"/>
                  </a:cubicBezTo>
                  <a:cubicBezTo>
                    <a:pt x="21531" y="28721"/>
                    <a:pt x="20777" y="28637"/>
                    <a:pt x="20066" y="28616"/>
                  </a:cubicBezTo>
                  <a:cubicBezTo>
                    <a:pt x="20029" y="28615"/>
                    <a:pt x="19992" y="28615"/>
                    <a:pt x="19955" y="28615"/>
                  </a:cubicBezTo>
                  <a:cubicBezTo>
                    <a:pt x="19293" y="28615"/>
                    <a:pt x="18734" y="28786"/>
                    <a:pt x="18099" y="28826"/>
                  </a:cubicBezTo>
                  <a:cubicBezTo>
                    <a:pt x="17346" y="28868"/>
                    <a:pt x="16572" y="28909"/>
                    <a:pt x="15818" y="28951"/>
                  </a:cubicBezTo>
                  <a:cubicBezTo>
                    <a:pt x="15463" y="28951"/>
                    <a:pt x="15107" y="28930"/>
                    <a:pt x="14772" y="28888"/>
                  </a:cubicBezTo>
                  <a:cubicBezTo>
                    <a:pt x="14877" y="28303"/>
                    <a:pt x="14793" y="27591"/>
                    <a:pt x="14856" y="27110"/>
                  </a:cubicBezTo>
                  <a:cubicBezTo>
                    <a:pt x="15044" y="25687"/>
                    <a:pt x="15128" y="24285"/>
                    <a:pt x="15107" y="22862"/>
                  </a:cubicBezTo>
                  <a:cubicBezTo>
                    <a:pt x="15107" y="21000"/>
                    <a:pt x="15295" y="19138"/>
                    <a:pt x="15233" y="17276"/>
                  </a:cubicBezTo>
                  <a:cubicBezTo>
                    <a:pt x="15170" y="15560"/>
                    <a:pt x="15421" y="13823"/>
                    <a:pt x="15421" y="12108"/>
                  </a:cubicBezTo>
                  <a:cubicBezTo>
                    <a:pt x="15421" y="11794"/>
                    <a:pt x="15421" y="11480"/>
                    <a:pt x="15400" y="11145"/>
                  </a:cubicBezTo>
                  <a:close/>
                  <a:moveTo>
                    <a:pt x="1491" y="943"/>
                  </a:moveTo>
                  <a:cubicBezTo>
                    <a:pt x="1892" y="943"/>
                    <a:pt x="2303" y="1090"/>
                    <a:pt x="2699" y="1144"/>
                  </a:cubicBezTo>
                  <a:cubicBezTo>
                    <a:pt x="3411" y="1227"/>
                    <a:pt x="4143" y="1290"/>
                    <a:pt x="4875" y="1290"/>
                  </a:cubicBezTo>
                  <a:lnTo>
                    <a:pt x="9081" y="1290"/>
                  </a:lnTo>
                  <a:cubicBezTo>
                    <a:pt x="10399" y="1290"/>
                    <a:pt x="11655" y="1541"/>
                    <a:pt x="12931" y="1625"/>
                  </a:cubicBezTo>
                  <a:cubicBezTo>
                    <a:pt x="13050" y="1631"/>
                    <a:pt x="13157" y="1632"/>
                    <a:pt x="13254" y="1632"/>
                  </a:cubicBezTo>
                  <a:cubicBezTo>
                    <a:pt x="13304" y="1632"/>
                    <a:pt x="13351" y="1631"/>
                    <a:pt x="13396" y="1631"/>
                  </a:cubicBezTo>
                  <a:cubicBezTo>
                    <a:pt x="13898" y="1631"/>
                    <a:pt x="14110" y="1664"/>
                    <a:pt x="14375" y="2441"/>
                  </a:cubicBezTo>
                  <a:cubicBezTo>
                    <a:pt x="14500" y="2922"/>
                    <a:pt x="14521" y="3424"/>
                    <a:pt x="14479" y="3927"/>
                  </a:cubicBezTo>
                  <a:cubicBezTo>
                    <a:pt x="14479" y="4491"/>
                    <a:pt x="14647" y="5015"/>
                    <a:pt x="14668" y="5580"/>
                  </a:cubicBezTo>
                  <a:cubicBezTo>
                    <a:pt x="14688" y="6354"/>
                    <a:pt x="14458" y="7149"/>
                    <a:pt x="14479" y="7965"/>
                  </a:cubicBezTo>
                  <a:cubicBezTo>
                    <a:pt x="14500" y="9339"/>
                    <a:pt x="14500" y="10714"/>
                    <a:pt x="14500" y="12109"/>
                  </a:cubicBezTo>
                  <a:lnTo>
                    <a:pt x="14500" y="12109"/>
                  </a:lnTo>
                  <a:cubicBezTo>
                    <a:pt x="14500" y="13594"/>
                    <a:pt x="14333" y="15016"/>
                    <a:pt x="14291" y="16481"/>
                  </a:cubicBezTo>
                  <a:cubicBezTo>
                    <a:pt x="14207" y="19452"/>
                    <a:pt x="14249" y="22444"/>
                    <a:pt x="13998" y="25394"/>
                  </a:cubicBezTo>
                  <a:cubicBezTo>
                    <a:pt x="13914" y="26399"/>
                    <a:pt x="13998" y="27507"/>
                    <a:pt x="13831" y="28491"/>
                  </a:cubicBezTo>
                  <a:cubicBezTo>
                    <a:pt x="13810" y="28637"/>
                    <a:pt x="13768" y="28763"/>
                    <a:pt x="13684" y="28888"/>
                  </a:cubicBezTo>
                  <a:lnTo>
                    <a:pt x="13559" y="28888"/>
                  </a:lnTo>
                  <a:cubicBezTo>
                    <a:pt x="13433" y="28909"/>
                    <a:pt x="13328" y="28993"/>
                    <a:pt x="13308" y="29119"/>
                  </a:cubicBezTo>
                  <a:cubicBezTo>
                    <a:pt x="13077" y="29160"/>
                    <a:pt x="12847" y="29160"/>
                    <a:pt x="12617" y="29160"/>
                  </a:cubicBezTo>
                  <a:cubicBezTo>
                    <a:pt x="11989" y="29160"/>
                    <a:pt x="11362" y="29074"/>
                    <a:pt x="10718" y="29074"/>
                  </a:cubicBezTo>
                  <a:cubicBezTo>
                    <a:pt x="10654" y="29074"/>
                    <a:pt x="10589" y="29075"/>
                    <a:pt x="10525" y="29077"/>
                  </a:cubicBezTo>
                  <a:lnTo>
                    <a:pt x="9939" y="29098"/>
                  </a:lnTo>
                  <a:cubicBezTo>
                    <a:pt x="9960" y="28951"/>
                    <a:pt x="9876" y="28805"/>
                    <a:pt x="9730" y="28742"/>
                  </a:cubicBezTo>
                  <a:cubicBezTo>
                    <a:pt x="9541" y="28135"/>
                    <a:pt x="9751" y="27026"/>
                    <a:pt x="9813" y="26503"/>
                  </a:cubicBezTo>
                  <a:cubicBezTo>
                    <a:pt x="9876" y="25771"/>
                    <a:pt x="10190" y="24557"/>
                    <a:pt x="9625" y="23950"/>
                  </a:cubicBezTo>
                  <a:cubicBezTo>
                    <a:pt x="9410" y="23725"/>
                    <a:pt x="9162" y="23676"/>
                    <a:pt x="8898" y="23676"/>
                  </a:cubicBezTo>
                  <a:cubicBezTo>
                    <a:pt x="8695" y="23676"/>
                    <a:pt x="8482" y="23705"/>
                    <a:pt x="8268" y="23705"/>
                  </a:cubicBezTo>
                  <a:cubicBezTo>
                    <a:pt x="8218" y="23705"/>
                    <a:pt x="8168" y="23703"/>
                    <a:pt x="8118" y="23699"/>
                  </a:cubicBezTo>
                  <a:cubicBezTo>
                    <a:pt x="7472" y="23663"/>
                    <a:pt x="6810" y="23427"/>
                    <a:pt x="6146" y="23427"/>
                  </a:cubicBezTo>
                  <a:cubicBezTo>
                    <a:pt x="6036" y="23427"/>
                    <a:pt x="5926" y="23433"/>
                    <a:pt x="5817" y="23448"/>
                  </a:cubicBezTo>
                  <a:cubicBezTo>
                    <a:pt x="5712" y="23469"/>
                    <a:pt x="5566" y="23511"/>
                    <a:pt x="5545" y="23637"/>
                  </a:cubicBezTo>
                  <a:cubicBezTo>
                    <a:pt x="5398" y="24515"/>
                    <a:pt x="5336" y="25415"/>
                    <a:pt x="5377" y="26294"/>
                  </a:cubicBezTo>
                  <a:cubicBezTo>
                    <a:pt x="5398" y="26859"/>
                    <a:pt x="5524" y="27403"/>
                    <a:pt x="5566" y="27947"/>
                  </a:cubicBezTo>
                  <a:cubicBezTo>
                    <a:pt x="5587" y="28323"/>
                    <a:pt x="5566" y="28658"/>
                    <a:pt x="5608" y="29014"/>
                  </a:cubicBezTo>
                  <a:cubicBezTo>
                    <a:pt x="4478" y="28909"/>
                    <a:pt x="3348" y="28805"/>
                    <a:pt x="2218" y="28784"/>
                  </a:cubicBezTo>
                  <a:cubicBezTo>
                    <a:pt x="1528" y="28784"/>
                    <a:pt x="1276" y="28658"/>
                    <a:pt x="1172" y="28010"/>
                  </a:cubicBezTo>
                  <a:cubicBezTo>
                    <a:pt x="1067" y="27235"/>
                    <a:pt x="1004" y="26440"/>
                    <a:pt x="1025" y="25645"/>
                  </a:cubicBezTo>
                  <a:cubicBezTo>
                    <a:pt x="1004" y="24139"/>
                    <a:pt x="1004" y="22611"/>
                    <a:pt x="984" y="21084"/>
                  </a:cubicBezTo>
                  <a:cubicBezTo>
                    <a:pt x="963" y="17694"/>
                    <a:pt x="795" y="14305"/>
                    <a:pt x="795" y="10915"/>
                  </a:cubicBezTo>
                  <a:cubicBezTo>
                    <a:pt x="795" y="7902"/>
                    <a:pt x="816" y="4910"/>
                    <a:pt x="670" y="1897"/>
                  </a:cubicBezTo>
                  <a:cubicBezTo>
                    <a:pt x="670" y="1855"/>
                    <a:pt x="691" y="1792"/>
                    <a:pt x="691" y="1730"/>
                  </a:cubicBezTo>
                  <a:cubicBezTo>
                    <a:pt x="774" y="1144"/>
                    <a:pt x="607" y="1039"/>
                    <a:pt x="1297" y="955"/>
                  </a:cubicBezTo>
                  <a:cubicBezTo>
                    <a:pt x="1362" y="947"/>
                    <a:pt x="1426" y="943"/>
                    <a:pt x="1491" y="943"/>
                  </a:cubicBezTo>
                  <a:close/>
                  <a:moveTo>
                    <a:pt x="6591" y="24055"/>
                  </a:moveTo>
                  <a:cubicBezTo>
                    <a:pt x="7010" y="24118"/>
                    <a:pt x="7428" y="24202"/>
                    <a:pt x="7826" y="24306"/>
                  </a:cubicBezTo>
                  <a:cubicBezTo>
                    <a:pt x="7940" y="24322"/>
                    <a:pt x="8053" y="24325"/>
                    <a:pt x="8162" y="24325"/>
                  </a:cubicBezTo>
                  <a:cubicBezTo>
                    <a:pt x="8232" y="24325"/>
                    <a:pt x="8300" y="24324"/>
                    <a:pt x="8367" y="24324"/>
                  </a:cubicBezTo>
                  <a:cubicBezTo>
                    <a:pt x="8744" y="24324"/>
                    <a:pt x="9061" y="24365"/>
                    <a:pt x="9248" y="24913"/>
                  </a:cubicBezTo>
                  <a:cubicBezTo>
                    <a:pt x="9458" y="25520"/>
                    <a:pt x="9102" y="26461"/>
                    <a:pt x="9060" y="27110"/>
                  </a:cubicBezTo>
                  <a:cubicBezTo>
                    <a:pt x="8997" y="27738"/>
                    <a:pt x="8830" y="28533"/>
                    <a:pt x="9060" y="29140"/>
                  </a:cubicBezTo>
                  <a:cubicBezTo>
                    <a:pt x="8693" y="29158"/>
                    <a:pt x="8322" y="29169"/>
                    <a:pt x="7951" y="29169"/>
                  </a:cubicBezTo>
                  <a:cubicBezTo>
                    <a:pt x="7496" y="29169"/>
                    <a:pt x="7040" y="29153"/>
                    <a:pt x="6591" y="29119"/>
                  </a:cubicBezTo>
                  <a:lnTo>
                    <a:pt x="5921" y="29056"/>
                  </a:lnTo>
                  <a:cubicBezTo>
                    <a:pt x="5901" y="28595"/>
                    <a:pt x="6026" y="27738"/>
                    <a:pt x="6005" y="27507"/>
                  </a:cubicBezTo>
                  <a:cubicBezTo>
                    <a:pt x="5963" y="26754"/>
                    <a:pt x="5817" y="26022"/>
                    <a:pt x="5921" y="25248"/>
                  </a:cubicBezTo>
                  <a:cubicBezTo>
                    <a:pt x="5963" y="24997"/>
                    <a:pt x="6005" y="24766"/>
                    <a:pt x="6068" y="24536"/>
                  </a:cubicBezTo>
                  <a:cubicBezTo>
                    <a:pt x="6194" y="24097"/>
                    <a:pt x="6110" y="24055"/>
                    <a:pt x="6591" y="24055"/>
                  </a:cubicBezTo>
                  <a:close/>
                  <a:moveTo>
                    <a:pt x="1504" y="0"/>
                  </a:moveTo>
                  <a:cubicBezTo>
                    <a:pt x="1045" y="0"/>
                    <a:pt x="626" y="91"/>
                    <a:pt x="356" y="370"/>
                  </a:cubicBezTo>
                  <a:cubicBezTo>
                    <a:pt x="314" y="390"/>
                    <a:pt x="293" y="411"/>
                    <a:pt x="272" y="453"/>
                  </a:cubicBezTo>
                  <a:lnTo>
                    <a:pt x="272" y="474"/>
                  </a:lnTo>
                  <a:cubicBezTo>
                    <a:pt x="0" y="809"/>
                    <a:pt x="168" y="1248"/>
                    <a:pt x="147" y="1646"/>
                  </a:cubicBezTo>
                  <a:cubicBezTo>
                    <a:pt x="105" y="2336"/>
                    <a:pt x="0" y="2818"/>
                    <a:pt x="105" y="3487"/>
                  </a:cubicBezTo>
                  <a:cubicBezTo>
                    <a:pt x="105" y="3508"/>
                    <a:pt x="105" y="3529"/>
                    <a:pt x="126" y="3529"/>
                  </a:cubicBezTo>
                  <a:cubicBezTo>
                    <a:pt x="42" y="6312"/>
                    <a:pt x="84" y="9074"/>
                    <a:pt x="42" y="11836"/>
                  </a:cubicBezTo>
                  <a:cubicBezTo>
                    <a:pt x="21" y="13510"/>
                    <a:pt x="209" y="15163"/>
                    <a:pt x="188" y="16836"/>
                  </a:cubicBezTo>
                  <a:cubicBezTo>
                    <a:pt x="188" y="18887"/>
                    <a:pt x="188" y="20917"/>
                    <a:pt x="168" y="22967"/>
                  </a:cubicBezTo>
                  <a:cubicBezTo>
                    <a:pt x="168" y="24453"/>
                    <a:pt x="0" y="26022"/>
                    <a:pt x="147" y="27507"/>
                  </a:cubicBezTo>
                  <a:cubicBezTo>
                    <a:pt x="230" y="28240"/>
                    <a:pt x="314" y="29286"/>
                    <a:pt x="1109" y="29621"/>
                  </a:cubicBezTo>
                  <a:cubicBezTo>
                    <a:pt x="1439" y="29746"/>
                    <a:pt x="1831" y="29760"/>
                    <a:pt x="2220" y="29760"/>
                  </a:cubicBezTo>
                  <a:cubicBezTo>
                    <a:pt x="2331" y="29760"/>
                    <a:pt x="2441" y="29759"/>
                    <a:pt x="2550" y="29759"/>
                  </a:cubicBezTo>
                  <a:cubicBezTo>
                    <a:pt x="2763" y="29759"/>
                    <a:pt x="2970" y="29763"/>
                    <a:pt x="3160" y="29788"/>
                  </a:cubicBezTo>
                  <a:cubicBezTo>
                    <a:pt x="3589" y="29851"/>
                    <a:pt x="4017" y="29851"/>
                    <a:pt x="4449" y="29851"/>
                  </a:cubicBezTo>
                  <a:cubicBezTo>
                    <a:pt x="4881" y="29851"/>
                    <a:pt x="5315" y="29851"/>
                    <a:pt x="5754" y="29914"/>
                  </a:cubicBezTo>
                  <a:cubicBezTo>
                    <a:pt x="6570" y="30033"/>
                    <a:pt x="7402" y="30068"/>
                    <a:pt x="8240" y="30068"/>
                  </a:cubicBezTo>
                  <a:cubicBezTo>
                    <a:pt x="9014" y="30068"/>
                    <a:pt x="9793" y="30038"/>
                    <a:pt x="10567" y="30018"/>
                  </a:cubicBezTo>
                  <a:cubicBezTo>
                    <a:pt x="10591" y="30018"/>
                    <a:pt x="10616" y="30018"/>
                    <a:pt x="10641" y="30018"/>
                  </a:cubicBezTo>
                  <a:cubicBezTo>
                    <a:pt x="11282" y="30018"/>
                    <a:pt x="12080" y="30171"/>
                    <a:pt x="12832" y="30171"/>
                  </a:cubicBezTo>
                  <a:cubicBezTo>
                    <a:pt x="13304" y="30171"/>
                    <a:pt x="13758" y="30111"/>
                    <a:pt x="14144" y="29914"/>
                  </a:cubicBezTo>
                  <a:cubicBezTo>
                    <a:pt x="14228" y="29872"/>
                    <a:pt x="14312" y="29809"/>
                    <a:pt x="14396" y="29746"/>
                  </a:cubicBezTo>
                  <a:cubicBezTo>
                    <a:pt x="14893" y="29808"/>
                    <a:pt x="15404" y="29833"/>
                    <a:pt x="15920" y="29833"/>
                  </a:cubicBezTo>
                  <a:cubicBezTo>
                    <a:pt x="16792" y="29833"/>
                    <a:pt x="17676" y="29762"/>
                    <a:pt x="18518" y="29684"/>
                  </a:cubicBezTo>
                  <a:cubicBezTo>
                    <a:pt x="19017" y="29623"/>
                    <a:pt x="19524" y="29590"/>
                    <a:pt x="20034" y="29590"/>
                  </a:cubicBezTo>
                  <a:cubicBezTo>
                    <a:pt x="20399" y="29590"/>
                    <a:pt x="20766" y="29607"/>
                    <a:pt x="21133" y="29642"/>
                  </a:cubicBezTo>
                  <a:cubicBezTo>
                    <a:pt x="21635" y="29684"/>
                    <a:pt x="22116" y="29621"/>
                    <a:pt x="22598" y="29767"/>
                  </a:cubicBezTo>
                  <a:cubicBezTo>
                    <a:pt x="22786" y="29809"/>
                    <a:pt x="22891" y="29935"/>
                    <a:pt x="23079" y="29956"/>
                  </a:cubicBezTo>
                  <a:cubicBezTo>
                    <a:pt x="23117" y="29961"/>
                    <a:pt x="23154" y="29963"/>
                    <a:pt x="23189" y="29963"/>
                  </a:cubicBezTo>
                  <a:cubicBezTo>
                    <a:pt x="24161" y="29963"/>
                    <a:pt x="24083" y="28069"/>
                    <a:pt x="24083" y="27403"/>
                  </a:cubicBezTo>
                  <a:cubicBezTo>
                    <a:pt x="24083" y="25478"/>
                    <a:pt x="23874" y="23553"/>
                    <a:pt x="24167" y="21649"/>
                  </a:cubicBezTo>
                  <a:cubicBezTo>
                    <a:pt x="24481" y="19661"/>
                    <a:pt x="24648" y="17673"/>
                    <a:pt x="24690" y="15665"/>
                  </a:cubicBezTo>
                  <a:cubicBezTo>
                    <a:pt x="24648" y="14619"/>
                    <a:pt x="24669" y="13551"/>
                    <a:pt x="24669" y="12505"/>
                  </a:cubicBezTo>
                  <a:cubicBezTo>
                    <a:pt x="24669" y="12066"/>
                    <a:pt x="24690" y="11375"/>
                    <a:pt x="24272" y="11062"/>
                  </a:cubicBezTo>
                  <a:cubicBezTo>
                    <a:pt x="23931" y="10798"/>
                    <a:pt x="23475" y="10713"/>
                    <a:pt x="22986" y="10713"/>
                  </a:cubicBezTo>
                  <a:cubicBezTo>
                    <a:pt x="22543" y="10713"/>
                    <a:pt x="22073" y="10783"/>
                    <a:pt x="21635" y="10852"/>
                  </a:cubicBezTo>
                  <a:lnTo>
                    <a:pt x="21635" y="10664"/>
                  </a:lnTo>
                  <a:cubicBezTo>
                    <a:pt x="21635" y="10455"/>
                    <a:pt x="21614" y="10245"/>
                    <a:pt x="21593" y="10036"/>
                  </a:cubicBezTo>
                  <a:lnTo>
                    <a:pt x="21593" y="10036"/>
                  </a:lnTo>
                  <a:cubicBezTo>
                    <a:pt x="21758" y="10054"/>
                    <a:pt x="21926" y="10064"/>
                    <a:pt x="22097" y="10064"/>
                  </a:cubicBezTo>
                  <a:cubicBezTo>
                    <a:pt x="22338" y="10064"/>
                    <a:pt x="22583" y="10043"/>
                    <a:pt x="22828" y="9994"/>
                  </a:cubicBezTo>
                  <a:cubicBezTo>
                    <a:pt x="23455" y="9848"/>
                    <a:pt x="23372" y="9409"/>
                    <a:pt x="23267" y="8865"/>
                  </a:cubicBezTo>
                  <a:cubicBezTo>
                    <a:pt x="23121" y="8237"/>
                    <a:pt x="23058" y="6898"/>
                    <a:pt x="22347" y="6605"/>
                  </a:cubicBezTo>
                  <a:cubicBezTo>
                    <a:pt x="22258" y="6571"/>
                    <a:pt x="22163" y="6557"/>
                    <a:pt x="22065" y="6557"/>
                  </a:cubicBezTo>
                  <a:cubicBezTo>
                    <a:pt x="21743" y="6557"/>
                    <a:pt x="21385" y="6703"/>
                    <a:pt x="21112" y="6751"/>
                  </a:cubicBezTo>
                  <a:cubicBezTo>
                    <a:pt x="20380" y="6856"/>
                    <a:pt x="19626" y="6919"/>
                    <a:pt x="18894" y="6940"/>
                  </a:cubicBezTo>
                  <a:cubicBezTo>
                    <a:pt x="18875" y="6940"/>
                    <a:pt x="18856" y="6940"/>
                    <a:pt x="18836" y="6940"/>
                  </a:cubicBezTo>
                  <a:cubicBezTo>
                    <a:pt x="18295" y="6940"/>
                    <a:pt x="17540" y="6739"/>
                    <a:pt x="16911" y="6739"/>
                  </a:cubicBezTo>
                  <a:cubicBezTo>
                    <a:pt x="16686" y="6739"/>
                    <a:pt x="16477" y="6765"/>
                    <a:pt x="16300" y="6835"/>
                  </a:cubicBezTo>
                  <a:cubicBezTo>
                    <a:pt x="15651" y="7107"/>
                    <a:pt x="15630" y="7839"/>
                    <a:pt x="15693" y="8446"/>
                  </a:cubicBezTo>
                  <a:cubicBezTo>
                    <a:pt x="15735" y="8718"/>
                    <a:pt x="15797" y="9220"/>
                    <a:pt x="16028" y="9429"/>
                  </a:cubicBezTo>
                  <a:cubicBezTo>
                    <a:pt x="16174" y="9492"/>
                    <a:pt x="16341" y="9534"/>
                    <a:pt x="16530" y="9555"/>
                  </a:cubicBezTo>
                  <a:cubicBezTo>
                    <a:pt x="16509" y="9576"/>
                    <a:pt x="16509" y="9597"/>
                    <a:pt x="16509" y="9639"/>
                  </a:cubicBezTo>
                  <a:cubicBezTo>
                    <a:pt x="16488" y="9785"/>
                    <a:pt x="16488" y="9932"/>
                    <a:pt x="16509" y="10078"/>
                  </a:cubicBezTo>
                  <a:cubicBezTo>
                    <a:pt x="16488" y="10245"/>
                    <a:pt x="16509" y="10413"/>
                    <a:pt x="16530" y="10580"/>
                  </a:cubicBezTo>
                  <a:cubicBezTo>
                    <a:pt x="16530" y="10622"/>
                    <a:pt x="16551" y="10685"/>
                    <a:pt x="16572" y="10727"/>
                  </a:cubicBezTo>
                  <a:cubicBezTo>
                    <a:pt x="16407" y="10718"/>
                    <a:pt x="16242" y="10713"/>
                    <a:pt x="16079" y="10713"/>
                  </a:cubicBezTo>
                  <a:cubicBezTo>
                    <a:pt x="15848" y="10713"/>
                    <a:pt x="15621" y="10723"/>
                    <a:pt x="15400" y="10748"/>
                  </a:cubicBezTo>
                  <a:cubicBezTo>
                    <a:pt x="15358" y="9304"/>
                    <a:pt x="15274" y="7839"/>
                    <a:pt x="15484" y="6458"/>
                  </a:cubicBezTo>
                  <a:cubicBezTo>
                    <a:pt x="15651" y="5308"/>
                    <a:pt x="15484" y="4073"/>
                    <a:pt x="15379" y="2922"/>
                  </a:cubicBezTo>
                  <a:cubicBezTo>
                    <a:pt x="15295" y="1876"/>
                    <a:pt x="15379" y="914"/>
                    <a:pt x="14144" y="725"/>
                  </a:cubicBezTo>
                  <a:cubicBezTo>
                    <a:pt x="12816" y="525"/>
                    <a:pt x="11473" y="484"/>
                    <a:pt x="10125" y="484"/>
                  </a:cubicBezTo>
                  <a:cubicBezTo>
                    <a:pt x="9191" y="484"/>
                    <a:pt x="8254" y="504"/>
                    <a:pt x="7319" y="504"/>
                  </a:cubicBezTo>
                  <a:cubicBezTo>
                    <a:pt x="6074" y="504"/>
                    <a:pt x="4831" y="469"/>
                    <a:pt x="3599" y="307"/>
                  </a:cubicBezTo>
                  <a:cubicBezTo>
                    <a:pt x="3106" y="242"/>
                    <a:pt x="2252" y="0"/>
                    <a:pt x="1504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19"/>
            <p:cNvSpPr/>
            <p:nvPr/>
          </p:nvSpPr>
          <p:spPr>
            <a:xfrm>
              <a:off x="1997038" y="7621365"/>
              <a:ext cx="77583" cy="323723"/>
            </a:xfrm>
            <a:custGeom>
              <a:rect b="b" l="l" r="r" t="t"/>
              <a:pathLst>
                <a:path extrusionOk="0" h="20258" w="4855">
                  <a:moveTo>
                    <a:pt x="1974" y="620"/>
                  </a:moveTo>
                  <a:cubicBezTo>
                    <a:pt x="2041" y="620"/>
                    <a:pt x="2109" y="622"/>
                    <a:pt x="2176" y="628"/>
                  </a:cubicBezTo>
                  <a:cubicBezTo>
                    <a:pt x="2197" y="1110"/>
                    <a:pt x="2176" y="1612"/>
                    <a:pt x="2113" y="2114"/>
                  </a:cubicBezTo>
                  <a:cubicBezTo>
                    <a:pt x="1894" y="2083"/>
                    <a:pt x="1679" y="2067"/>
                    <a:pt x="1465" y="2067"/>
                  </a:cubicBezTo>
                  <a:cubicBezTo>
                    <a:pt x="1250" y="2067"/>
                    <a:pt x="1036" y="2083"/>
                    <a:pt x="816" y="2114"/>
                  </a:cubicBezTo>
                  <a:lnTo>
                    <a:pt x="816" y="1256"/>
                  </a:lnTo>
                  <a:cubicBezTo>
                    <a:pt x="900" y="942"/>
                    <a:pt x="1172" y="691"/>
                    <a:pt x="1507" y="649"/>
                  </a:cubicBezTo>
                  <a:lnTo>
                    <a:pt x="1486" y="649"/>
                  </a:lnTo>
                  <a:cubicBezTo>
                    <a:pt x="1648" y="635"/>
                    <a:pt x="1811" y="620"/>
                    <a:pt x="1974" y="620"/>
                  </a:cubicBezTo>
                  <a:close/>
                  <a:moveTo>
                    <a:pt x="2469" y="649"/>
                  </a:moveTo>
                  <a:cubicBezTo>
                    <a:pt x="2825" y="649"/>
                    <a:pt x="3201" y="733"/>
                    <a:pt x="3536" y="880"/>
                  </a:cubicBezTo>
                  <a:lnTo>
                    <a:pt x="3829" y="921"/>
                  </a:lnTo>
                  <a:cubicBezTo>
                    <a:pt x="3892" y="1172"/>
                    <a:pt x="3934" y="1444"/>
                    <a:pt x="3913" y="1696"/>
                  </a:cubicBezTo>
                  <a:lnTo>
                    <a:pt x="3913" y="2177"/>
                  </a:lnTo>
                  <a:cubicBezTo>
                    <a:pt x="3835" y="2168"/>
                    <a:pt x="3760" y="2163"/>
                    <a:pt x="3688" y="2163"/>
                  </a:cubicBezTo>
                  <a:cubicBezTo>
                    <a:pt x="3586" y="2163"/>
                    <a:pt x="3488" y="2173"/>
                    <a:pt x="3390" y="2198"/>
                  </a:cubicBezTo>
                  <a:cubicBezTo>
                    <a:pt x="3268" y="2206"/>
                    <a:pt x="3147" y="2211"/>
                    <a:pt x="3026" y="2211"/>
                  </a:cubicBezTo>
                  <a:cubicBezTo>
                    <a:pt x="2854" y="2211"/>
                    <a:pt x="2682" y="2201"/>
                    <a:pt x="2511" y="2177"/>
                  </a:cubicBezTo>
                  <a:cubicBezTo>
                    <a:pt x="2553" y="1654"/>
                    <a:pt x="2553" y="1152"/>
                    <a:pt x="2469" y="649"/>
                  </a:cubicBezTo>
                  <a:close/>
                  <a:moveTo>
                    <a:pt x="3934" y="2574"/>
                  </a:moveTo>
                  <a:lnTo>
                    <a:pt x="3934" y="3495"/>
                  </a:lnTo>
                  <a:lnTo>
                    <a:pt x="3934" y="4185"/>
                  </a:lnTo>
                  <a:cubicBezTo>
                    <a:pt x="3799" y="4115"/>
                    <a:pt x="3650" y="4089"/>
                    <a:pt x="3494" y="4089"/>
                  </a:cubicBezTo>
                  <a:cubicBezTo>
                    <a:pt x="3189" y="4089"/>
                    <a:pt x="2857" y="4186"/>
                    <a:pt x="2553" y="4227"/>
                  </a:cubicBezTo>
                  <a:cubicBezTo>
                    <a:pt x="2553" y="3704"/>
                    <a:pt x="2532" y="3181"/>
                    <a:pt x="2532" y="2658"/>
                  </a:cubicBezTo>
                  <a:lnTo>
                    <a:pt x="2532" y="2658"/>
                  </a:lnTo>
                  <a:cubicBezTo>
                    <a:pt x="2709" y="2690"/>
                    <a:pt x="2889" y="2707"/>
                    <a:pt x="3071" y="2707"/>
                  </a:cubicBezTo>
                  <a:cubicBezTo>
                    <a:pt x="3360" y="2707"/>
                    <a:pt x="3651" y="2664"/>
                    <a:pt x="3934" y="2574"/>
                  </a:cubicBezTo>
                  <a:close/>
                  <a:moveTo>
                    <a:pt x="837" y="2576"/>
                  </a:moveTo>
                  <a:lnTo>
                    <a:pt x="837" y="2576"/>
                  </a:lnTo>
                  <a:cubicBezTo>
                    <a:pt x="1229" y="2615"/>
                    <a:pt x="1660" y="2596"/>
                    <a:pt x="2051" y="2616"/>
                  </a:cubicBezTo>
                  <a:cubicBezTo>
                    <a:pt x="2030" y="2825"/>
                    <a:pt x="2009" y="3014"/>
                    <a:pt x="2009" y="3139"/>
                  </a:cubicBezTo>
                  <a:cubicBezTo>
                    <a:pt x="2009" y="3516"/>
                    <a:pt x="2009" y="3893"/>
                    <a:pt x="1988" y="4269"/>
                  </a:cubicBezTo>
                  <a:cubicBezTo>
                    <a:pt x="1590" y="4269"/>
                    <a:pt x="1193" y="4290"/>
                    <a:pt x="795" y="4332"/>
                  </a:cubicBezTo>
                  <a:cubicBezTo>
                    <a:pt x="816" y="3747"/>
                    <a:pt x="837" y="3162"/>
                    <a:pt x="837" y="2576"/>
                  </a:cubicBezTo>
                  <a:close/>
                  <a:moveTo>
                    <a:pt x="816" y="4670"/>
                  </a:moveTo>
                  <a:cubicBezTo>
                    <a:pt x="1186" y="4731"/>
                    <a:pt x="1577" y="4772"/>
                    <a:pt x="1967" y="4792"/>
                  </a:cubicBezTo>
                  <a:cubicBezTo>
                    <a:pt x="1925" y="5253"/>
                    <a:pt x="1904" y="5713"/>
                    <a:pt x="1862" y="6194"/>
                  </a:cubicBezTo>
                  <a:cubicBezTo>
                    <a:pt x="1862" y="6299"/>
                    <a:pt x="1862" y="6424"/>
                    <a:pt x="1841" y="6550"/>
                  </a:cubicBezTo>
                  <a:cubicBezTo>
                    <a:pt x="1590" y="6550"/>
                    <a:pt x="1339" y="6550"/>
                    <a:pt x="1067" y="6508"/>
                  </a:cubicBezTo>
                  <a:lnTo>
                    <a:pt x="816" y="6487"/>
                  </a:lnTo>
                  <a:cubicBezTo>
                    <a:pt x="816" y="5888"/>
                    <a:pt x="816" y="5269"/>
                    <a:pt x="816" y="4670"/>
                  </a:cubicBezTo>
                  <a:close/>
                  <a:moveTo>
                    <a:pt x="3913" y="4457"/>
                  </a:moveTo>
                  <a:lnTo>
                    <a:pt x="3913" y="6592"/>
                  </a:lnTo>
                  <a:cubicBezTo>
                    <a:pt x="3584" y="6520"/>
                    <a:pt x="3255" y="6488"/>
                    <a:pt x="2926" y="6488"/>
                  </a:cubicBezTo>
                  <a:cubicBezTo>
                    <a:pt x="2774" y="6488"/>
                    <a:pt x="2621" y="6495"/>
                    <a:pt x="2469" y="6508"/>
                  </a:cubicBezTo>
                  <a:cubicBezTo>
                    <a:pt x="2490" y="6152"/>
                    <a:pt x="2511" y="5776"/>
                    <a:pt x="2532" y="5399"/>
                  </a:cubicBezTo>
                  <a:cubicBezTo>
                    <a:pt x="2532" y="5211"/>
                    <a:pt x="2553" y="5001"/>
                    <a:pt x="2553" y="4792"/>
                  </a:cubicBezTo>
                  <a:cubicBezTo>
                    <a:pt x="3013" y="4771"/>
                    <a:pt x="3494" y="4667"/>
                    <a:pt x="3913" y="4457"/>
                  </a:cubicBezTo>
                  <a:close/>
                  <a:moveTo>
                    <a:pt x="3913" y="6947"/>
                  </a:moveTo>
                  <a:lnTo>
                    <a:pt x="3913" y="7240"/>
                  </a:lnTo>
                  <a:cubicBezTo>
                    <a:pt x="3913" y="7784"/>
                    <a:pt x="3913" y="8266"/>
                    <a:pt x="3892" y="8810"/>
                  </a:cubicBezTo>
                  <a:cubicBezTo>
                    <a:pt x="3411" y="8747"/>
                    <a:pt x="2929" y="8705"/>
                    <a:pt x="2448" y="8705"/>
                  </a:cubicBezTo>
                  <a:lnTo>
                    <a:pt x="2406" y="8705"/>
                  </a:lnTo>
                  <a:cubicBezTo>
                    <a:pt x="2406" y="8182"/>
                    <a:pt x="2427" y="7554"/>
                    <a:pt x="2448" y="6968"/>
                  </a:cubicBezTo>
                  <a:cubicBezTo>
                    <a:pt x="2745" y="6981"/>
                    <a:pt x="3108" y="7015"/>
                    <a:pt x="3411" y="7015"/>
                  </a:cubicBezTo>
                  <a:cubicBezTo>
                    <a:pt x="3621" y="7015"/>
                    <a:pt x="3802" y="6999"/>
                    <a:pt x="3913" y="6947"/>
                  </a:cubicBezTo>
                  <a:close/>
                  <a:moveTo>
                    <a:pt x="838" y="6787"/>
                  </a:moveTo>
                  <a:cubicBezTo>
                    <a:pt x="1147" y="6889"/>
                    <a:pt x="1494" y="6969"/>
                    <a:pt x="1820" y="7010"/>
                  </a:cubicBezTo>
                  <a:cubicBezTo>
                    <a:pt x="1799" y="7617"/>
                    <a:pt x="1779" y="8224"/>
                    <a:pt x="1779" y="8851"/>
                  </a:cubicBezTo>
                  <a:cubicBezTo>
                    <a:pt x="1729" y="8848"/>
                    <a:pt x="1678" y="8846"/>
                    <a:pt x="1627" y="8846"/>
                  </a:cubicBezTo>
                  <a:cubicBezTo>
                    <a:pt x="1400" y="8846"/>
                    <a:pt x="1164" y="8880"/>
                    <a:pt x="942" y="8914"/>
                  </a:cubicBezTo>
                  <a:cubicBezTo>
                    <a:pt x="921" y="8579"/>
                    <a:pt x="900" y="8224"/>
                    <a:pt x="879" y="7889"/>
                  </a:cubicBezTo>
                  <a:cubicBezTo>
                    <a:pt x="838" y="7563"/>
                    <a:pt x="857" y="7157"/>
                    <a:pt x="838" y="6787"/>
                  </a:cubicBezTo>
                  <a:close/>
                  <a:moveTo>
                    <a:pt x="983" y="9207"/>
                  </a:moveTo>
                  <a:lnTo>
                    <a:pt x="983" y="9207"/>
                  </a:lnTo>
                  <a:cubicBezTo>
                    <a:pt x="1255" y="9249"/>
                    <a:pt x="1527" y="9270"/>
                    <a:pt x="1820" y="9270"/>
                  </a:cubicBezTo>
                  <a:cubicBezTo>
                    <a:pt x="1820" y="10086"/>
                    <a:pt x="1820" y="10902"/>
                    <a:pt x="1841" y="11697"/>
                  </a:cubicBezTo>
                  <a:lnTo>
                    <a:pt x="1632" y="11655"/>
                  </a:lnTo>
                  <a:cubicBezTo>
                    <a:pt x="1569" y="11655"/>
                    <a:pt x="1276" y="11655"/>
                    <a:pt x="1067" y="11634"/>
                  </a:cubicBezTo>
                  <a:cubicBezTo>
                    <a:pt x="1046" y="10839"/>
                    <a:pt x="1025" y="10023"/>
                    <a:pt x="983" y="9207"/>
                  </a:cubicBezTo>
                  <a:close/>
                  <a:moveTo>
                    <a:pt x="2448" y="9228"/>
                  </a:moveTo>
                  <a:cubicBezTo>
                    <a:pt x="2689" y="9249"/>
                    <a:pt x="2924" y="9259"/>
                    <a:pt x="3159" y="9259"/>
                  </a:cubicBezTo>
                  <a:cubicBezTo>
                    <a:pt x="3395" y="9259"/>
                    <a:pt x="3630" y="9249"/>
                    <a:pt x="3871" y="9228"/>
                  </a:cubicBezTo>
                  <a:lnTo>
                    <a:pt x="3871" y="9228"/>
                  </a:lnTo>
                  <a:cubicBezTo>
                    <a:pt x="3850" y="10086"/>
                    <a:pt x="3829" y="10944"/>
                    <a:pt x="3850" y="11781"/>
                  </a:cubicBezTo>
                  <a:cubicBezTo>
                    <a:pt x="3714" y="11763"/>
                    <a:pt x="3578" y="11757"/>
                    <a:pt x="3442" y="11757"/>
                  </a:cubicBezTo>
                  <a:cubicBezTo>
                    <a:pt x="3152" y="11757"/>
                    <a:pt x="2863" y="11784"/>
                    <a:pt x="2574" y="11784"/>
                  </a:cubicBezTo>
                  <a:cubicBezTo>
                    <a:pt x="2518" y="11784"/>
                    <a:pt x="2462" y="11783"/>
                    <a:pt x="2406" y="11781"/>
                  </a:cubicBezTo>
                  <a:cubicBezTo>
                    <a:pt x="2406" y="11404"/>
                    <a:pt x="2385" y="10986"/>
                    <a:pt x="2406" y="10588"/>
                  </a:cubicBezTo>
                  <a:lnTo>
                    <a:pt x="2406" y="9228"/>
                  </a:lnTo>
                  <a:close/>
                  <a:moveTo>
                    <a:pt x="3829" y="12220"/>
                  </a:moveTo>
                  <a:cubicBezTo>
                    <a:pt x="3850" y="12785"/>
                    <a:pt x="3871" y="13329"/>
                    <a:pt x="3934" y="13873"/>
                  </a:cubicBezTo>
                  <a:cubicBezTo>
                    <a:pt x="3955" y="13957"/>
                    <a:pt x="3976" y="14040"/>
                    <a:pt x="3976" y="14124"/>
                  </a:cubicBezTo>
                  <a:lnTo>
                    <a:pt x="3955" y="14124"/>
                  </a:lnTo>
                  <a:cubicBezTo>
                    <a:pt x="3839" y="14098"/>
                    <a:pt x="3718" y="14088"/>
                    <a:pt x="3593" y="14088"/>
                  </a:cubicBezTo>
                  <a:cubicBezTo>
                    <a:pt x="3220" y="14088"/>
                    <a:pt x="2819" y="14182"/>
                    <a:pt x="2490" y="14229"/>
                  </a:cubicBezTo>
                  <a:cubicBezTo>
                    <a:pt x="2469" y="13559"/>
                    <a:pt x="2427" y="12911"/>
                    <a:pt x="2406" y="12262"/>
                  </a:cubicBezTo>
                  <a:lnTo>
                    <a:pt x="2406" y="12262"/>
                  </a:lnTo>
                  <a:cubicBezTo>
                    <a:pt x="2606" y="12279"/>
                    <a:pt x="2805" y="12289"/>
                    <a:pt x="3003" y="12289"/>
                  </a:cubicBezTo>
                  <a:cubicBezTo>
                    <a:pt x="3283" y="12289"/>
                    <a:pt x="3559" y="12269"/>
                    <a:pt x="3829" y="12220"/>
                  </a:cubicBezTo>
                  <a:close/>
                  <a:moveTo>
                    <a:pt x="1046" y="12032"/>
                  </a:moveTo>
                  <a:lnTo>
                    <a:pt x="1046" y="12032"/>
                  </a:lnTo>
                  <a:cubicBezTo>
                    <a:pt x="1297" y="12074"/>
                    <a:pt x="1548" y="12136"/>
                    <a:pt x="1820" y="12178"/>
                  </a:cubicBezTo>
                  <a:cubicBezTo>
                    <a:pt x="1820" y="12911"/>
                    <a:pt x="1862" y="13643"/>
                    <a:pt x="1904" y="14375"/>
                  </a:cubicBezTo>
                  <a:cubicBezTo>
                    <a:pt x="1791" y="14422"/>
                    <a:pt x="1674" y="14444"/>
                    <a:pt x="1558" y="14444"/>
                  </a:cubicBezTo>
                  <a:cubicBezTo>
                    <a:pt x="1416" y="14444"/>
                    <a:pt x="1277" y="14412"/>
                    <a:pt x="1151" y="14354"/>
                  </a:cubicBezTo>
                  <a:cubicBezTo>
                    <a:pt x="1130" y="14333"/>
                    <a:pt x="1109" y="14333"/>
                    <a:pt x="1067" y="14333"/>
                  </a:cubicBezTo>
                  <a:cubicBezTo>
                    <a:pt x="1067" y="13559"/>
                    <a:pt x="1067" y="12785"/>
                    <a:pt x="1046" y="12032"/>
                  </a:cubicBezTo>
                  <a:close/>
                  <a:moveTo>
                    <a:pt x="1088" y="14689"/>
                  </a:moveTo>
                  <a:cubicBezTo>
                    <a:pt x="1252" y="14780"/>
                    <a:pt x="1432" y="14840"/>
                    <a:pt x="1628" y="14840"/>
                  </a:cubicBezTo>
                  <a:cubicBezTo>
                    <a:pt x="1657" y="14840"/>
                    <a:pt x="1686" y="14838"/>
                    <a:pt x="1716" y="14836"/>
                  </a:cubicBezTo>
                  <a:lnTo>
                    <a:pt x="1925" y="14794"/>
                  </a:lnTo>
                  <a:cubicBezTo>
                    <a:pt x="1967" y="15484"/>
                    <a:pt x="2009" y="16154"/>
                    <a:pt x="2009" y="16844"/>
                  </a:cubicBezTo>
                  <a:cubicBezTo>
                    <a:pt x="1695" y="16907"/>
                    <a:pt x="1255" y="16991"/>
                    <a:pt x="900" y="17053"/>
                  </a:cubicBezTo>
                  <a:cubicBezTo>
                    <a:pt x="942" y="16300"/>
                    <a:pt x="1088" y="15526"/>
                    <a:pt x="1088" y="14752"/>
                  </a:cubicBezTo>
                  <a:lnTo>
                    <a:pt x="1088" y="14689"/>
                  </a:lnTo>
                  <a:close/>
                  <a:moveTo>
                    <a:pt x="3996" y="14459"/>
                  </a:moveTo>
                  <a:cubicBezTo>
                    <a:pt x="4059" y="15275"/>
                    <a:pt x="4080" y="16091"/>
                    <a:pt x="4080" y="16928"/>
                  </a:cubicBezTo>
                  <a:lnTo>
                    <a:pt x="4080" y="17095"/>
                  </a:lnTo>
                  <a:cubicBezTo>
                    <a:pt x="4059" y="17053"/>
                    <a:pt x="4017" y="17033"/>
                    <a:pt x="3976" y="17033"/>
                  </a:cubicBezTo>
                  <a:cubicBezTo>
                    <a:pt x="3494" y="16907"/>
                    <a:pt x="3013" y="16844"/>
                    <a:pt x="2532" y="16823"/>
                  </a:cubicBezTo>
                  <a:cubicBezTo>
                    <a:pt x="2553" y="16530"/>
                    <a:pt x="2553" y="16279"/>
                    <a:pt x="2553" y="16028"/>
                  </a:cubicBezTo>
                  <a:cubicBezTo>
                    <a:pt x="2553" y="15589"/>
                    <a:pt x="2553" y="15129"/>
                    <a:pt x="2532" y="14689"/>
                  </a:cubicBezTo>
                  <a:cubicBezTo>
                    <a:pt x="2636" y="14668"/>
                    <a:pt x="2762" y="14668"/>
                    <a:pt x="2867" y="14647"/>
                  </a:cubicBezTo>
                  <a:cubicBezTo>
                    <a:pt x="3243" y="14647"/>
                    <a:pt x="3641" y="14585"/>
                    <a:pt x="3996" y="14459"/>
                  </a:cubicBezTo>
                  <a:close/>
                  <a:moveTo>
                    <a:pt x="1988" y="17305"/>
                  </a:moveTo>
                  <a:lnTo>
                    <a:pt x="1988" y="17430"/>
                  </a:lnTo>
                  <a:cubicBezTo>
                    <a:pt x="1967" y="17953"/>
                    <a:pt x="1758" y="18832"/>
                    <a:pt x="1967" y="19418"/>
                  </a:cubicBezTo>
                  <a:cubicBezTo>
                    <a:pt x="1915" y="19423"/>
                    <a:pt x="1862" y="19426"/>
                    <a:pt x="1810" y="19426"/>
                  </a:cubicBezTo>
                  <a:cubicBezTo>
                    <a:pt x="1654" y="19426"/>
                    <a:pt x="1501" y="19402"/>
                    <a:pt x="1360" y="19355"/>
                  </a:cubicBezTo>
                  <a:lnTo>
                    <a:pt x="1339" y="19376"/>
                  </a:lnTo>
                  <a:cubicBezTo>
                    <a:pt x="983" y="19167"/>
                    <a:pt x="900" y="17890"/>
                    <a:pt x="900" y="17618"/>
                  </a:cubicBezTo>
                  <a:lnTo>
                    <a:pt x="900" y="17409"/>
                  </a:lnTo>
                  <a:cubicBezTo>
                    <a:pt x="1255" y="17409"/>
                    <a:pt x="1611" y="17325"/>
                    <a:pt x="1988" y="17305"/>
                  </a:cubicBezTo>
                  <a:close/>
                  <a:moveTo>
                    <a:pt x="2469" y="17325"/>
                  </a:moveTo>
                  <a:lnTo>
                    <a:pt x="2469" y="17325"/>
                  </a:lnTo>
                  <a:cubicBezTo>
                    <a:pt x="2833" y="17371"/>
                    <a:pt x="3209" y="17494"/>
                    <a:pt x="3563" y="17494"/>
                  </a:cubicBezTo>
                  <a:cubicBezTo>
                    <a:pt x="3697" y="17494"/>
                    <a:pt x="3828" y="17476"/>
                    <a:pt x="3955" y="17430"/>
                  </a:cubicBezTo>
                  <a:cubicBezTo>
                    <a:pt x="3996" y="17409"/>
                    <a:pt x="4038" y="17367"/>
                    <a:pt x="4059" y="17325"/>
                  </a:cubicBezTo>
                  <a:lnTo>
                    <a:pt x="4059" y="17325"/>
                  </a:lnTo>
                  <a:cubicBezTo>
                    <a:pt x="4101" y="17786"/>
                    <a:pt x="4059" y="18246"/>
                    <a:pt x="3934" y="18686"/>
                  </a:cubicBezTo>
                  <a:lnTo>
                    <a:pt x="3913" y="18706"/>
                  </a:lnTo>
                  <a:cubicBezTo>
                    <a:pt x="3677" y="19296"/>
                    <a:pt x="3359" y="19438"/>
                    <a:pt x="2916" y="19438"/>
                  </a:cubicBezTo>
                  <a:cubicBezTo>
                    <a:pt x="2810" y="19438"/>
                    <a:pt x="2696" y="19430"/>
                    <a:pt x="2574" y="19418"/>
                  </a:cubicBezTo>
                  <a:cubicBezTo>
                    <a:pt x="2427" y="18727"/>
                    <a:pt x="2385" y="18016"/>
                    <a:pt x="2469" y="17325"/>
                  </a:cubicBezTo>
                  <a:close/>
                  <a:moveTo>
                    <a:pt x="1549" y="7"/>
                  </a:moveTo>
                  <a:cubicBezTo>
                    <a:pt x="1134" y="7"/>
                    <a:pt x="709" y="74"/>
                    <a:pt x="439" y="356"/>
                  </a:cubicBezTo>
                  <a:cubicBezTo>
                    <a:pt x="0" y="796"/>
                    <a:pt x="167" y="1570"/>
                    <a:pt x="188" y="2156"/>
                  </a:cubicBezTo>
                  <a:cubicBezTo>
                    <a:pt x="230" y="2909"/>
                    <a:pt x="251" y="3662"/>
                    <a:pt x="272" y="4416"/>
                  </a:cubicBezTo>
                  <a:lnTo>
                    <a:pt x="146" y="4437"/>
                  </a:lnTo>
                  <a:cubicBezTo>
                    <a:pt x="84" y="4457"/>
                    <a:pt x="84" y="4520"/>
                    <a:pt x="146" y="4541"/>
                  </a:cubicBezTo>
                  <a:lnTo>
                    <a:pt x="272" y="4562"/>
                  </a:lnTo>
                  <a:cubicBezTo>
                    <a:pt x="314" y="6382"/>
                    <a:pt x="356" y="8203"/>
                    <a:pt x="544" y="10044"/>
                  </a:cubicBezTo>
                  <a:cubicBezTo>
                    <a:pt x="523" y="10044"/>
                    <a:pt x="523" y="10065"/>
                    <a:pt x="544" y="10086"/>
                  </a:cubicBezTo>
                  <a:cubicBezTo>
                    <a:pt x="544" y="10609"/>
                    <a:pt x="544" y="11153"/>
                    <a:pt x="565" y="11697"/>
                  </a:cubicBezTo>
                  <a:lnTo>
                    <a:pt x="523" y="11739"/>
                  </a:lnTo>
                  <a:cubicBezTo>
                    <a:pt x="502" y="11802"/>
                    <a:pt x="523" y="11864"/>
                    <a:pt x="565" y="11906"/>
                  </a:cubicBezTo>
                  <a:cubicBezTo>
                    <a:pt x="565" y="12911"/>
                    <a:pt x="565" y="13915"/>
                    <a:pt x="523" y="14919"/>
                  </a:cubicBezTo>
                  <a:cubicBezTo>
                    <a:pt x="502" y="15631"/>
                    <a:pt x="377" y="16321"/>
                    <a:pt x="335" y="17012"/>
                  </a:cubicBezTo>
                  <a:cubicBezTo>
                    <a:pt x="327" y="17008"/>
                    <a:pt x="319" y="17006"/>
                    <a:pt x="312" y="17006"/>
                  </a:cubicBezTo>
                  <a:cubicBezTo>
                    <a:pt x="279" y="17006"/>
                    <a:pt x="251" y="17040"/>
                    <a:pt x="251" y="17074"/>
                  </a:cubicBezTo>
                  <a:lnTo>
                    <a:pt x="230" y="17200"/>
                  </a:lnTo>
                  <a:cubicBezTo>
                    <a:pt x="230" y="17242"/>
                    <a:pt x="251" y="17284"/>
                    <a:pt x="314" y="17305"/>
                  </a:cubicBezTo>
                  <a:cubicBezTo>
                    <a:pt x="293" y="17535"/>
                    <a:pt x="293" y="17765"/>
                    <a:pt x="314" y="18016"/>
                  </a:cubicBezTo>
                  <a:cubicBezTo>
                    <a:pt x="335" y="18455"/>
                    <a:pt x="314" y="19460"/>
                    <a:pt x="711" y="19815"/>
                  </a:cubicBezTo>
                  <a:cubicBezTo>
                    <a:pt x="930" y="20011"/>
                    <a:pt x="1295" y="20036"/>
                    <a:pt x="1663" y="20036"/>
                  </a:cubicBezTo>
                  <a:cubicBezTo>
                    <a:pt x="1786" y="20036"/>
                    <a:pt x="1909" y="20033"/>
                    <a:pt x="2027" y="20033"/>
                  </a:cubicBezTo>
                  <a:cubicBezTo>
                    <a:pt x="2197" y="20033"/>
                    <a:pt x="2357" y="20039"/>
                    <a:pt x="2490" y="20066"/>
                  </a:cubicBezTo>
                  <a:cubicBezTo>
                    <a:pt x="2836" y="20138"/>
                    <a:pt x="3141" y="20257"/>
                    <a:pt x="3440" y="20257"/>
                  </a:cubicBezTo>
                  <a:cubicBezTo>
                    <a:pt x="3666" y="20257"/>
                    <a:pt x="3888" y="20190"/>
                    <a:pt x="4122" y="19983"/>
                  </a:cubicBezTo>
                  <a:cubicBezTo>
                    <a:pt x="4603" y="19564"/>
                    <a:pt x="4582" y="18853"/>
                    <a:pt x="4666" y="18267"/>
                  </a:cubicBezTo>
                  <a:cubicBezTo>
                    <a:pt x="4812" y="17095"/>
                    <a:pt x="4854" y="15924"/>
                    <a:pt x="4771" y="14752"/>
                  </a:cubicBezTo>
                  <a:cubicBezTo>
                    <a:pt x="4624" y="12471"/>
                    <a:pt x="4582" y="10232"/>
                    <a:pt x="4561" y="7952"/>
                  </a:cubicBezTo>
                  <a:lnTo>
                    <a:pt x="4561" y="4416"/>
                  </a:lnTo>
                  <a:cubicBezTo>
                    <a:pt x="4561" y="3369"/>
                    <a:pt x="4771" y="2114"/>
                    <a:pt x="4540" y="1089"/>
                  </a:cubicBezTo>
                  <a:cubicBezTo>
                    <a:pt x="4310" y="1"/>
                    <a:pt x="3118" y="84"/>
                    <a:pt x="2197" y="43"/>
                  </a:cubicBezTo>
                  <a:cubicBezTo>
                    <a:pt x="2003" y="28"/>
                    <a:pt x="1778" y="7"/>
                    <a:pt x="1549" y="7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19"/>
            <p:cNvSpPr/>
            <p:nvPr/>
          </p:nvSpPr>
          <p:spPr>
            <a:xfrm>
              <a:off x="2097344" y="7626879"/>
              <a:ext cx="75234" cy="316500"/>
            </a:xfrm>
            <a:custGeom>
              <a:rect b="b" l="l" r="r" t="t"/>
              <a:pathLst>
                <a:path extrusionOk="0" h="19806" w="4708">
                  <a:moveTo>
                    <a:pt x="1665" y="651"/>
                  </a:moveTo>
                  <a:cubicBezTo>
                    <a:pt x="1716" y="651"/>
                    <a:pt x="1768" y="654"/>
                    <a:pt x="1820" y="660"/>
                  </a:cubicBezTo>
                  <a:lnTo>
                    <a:pt x="1862" y="660"/>
                  </a:lnTo>
                  <a:cubicBezTo>
                    <a:pt x="1925" y="1183"/>
                    <a:pt x="1988" y="1727"/>
                    <a:pt x="2009" y="2271"/>
                  </a:cubicBezTo>
                  <a:cubicBezTo>
                    <a:pt x="1590" y="2271"/>
                    <a:pt x="1193" y="2292"/>
                    <a:pt x="774" y="2334"/>
                  </a:cubicBezTo>
                  <a:cubicBezTo>
                    <a:pt x="816" y="1936"/>
                    <a:pt x="858" y="1560"/>
                    <a:pt x="858" y="1204"/>
                  </a:cubicBezTo>
                  <a:cubicBezTo>
                    <a:pt x="858" y="1099"/>
                    <a:pt x="858" y="1016"/>
                    <a:pt x="858" y="911"/>
                  </a:cubicBezTo>
                  <a:cubicBezTo>
                    <a:pt x="1090" y="751"/>
                    <a:pt x="1367" y="651"/>
                    <a:pt x="1665" y="651"/>
                  </a:cubicBezTo>
                  <a:close/>
                  <a:moveTo>
                    <a:pt x="774" y="2690"/>
                  </a:moveTo>
                  <a:cubicBezTo>
                    <a:pt x="984" y="2711"/>
                    <a:pt x="1193" y="2716"/>
                    <a:pt x="1402" y="2716"/>
                  </a:cubicBezTo>
                  <a:cubicBezTo>
                    <a:pt x="1611" y="2716"/>
                    <a:pt x="1820" y="2711"/>
                    <a:pt x="2030" y="2711"/>
                  </a:cubicBezTo>
                  <a:cubicBezTo>
                    <a:pt x="2051" y="3338"/>
                    <a:pt x="2030" y="3966"/>
                    <a:pt x="2009" y="4594"/>
                  </a:cubicBezTo>
                  <a:cubicBezTo>
                    <a:pt x="1963" y="4597"/>
                    <a:pt x="1918" y="4599"/>
                    <a:pt x="1873" y="4599"/>
                  </a:cubicBezTo>
                  <a:cubicBezTo>
                    <a:pt x="1647" y="4599"/>
                    <a:pt x="1426" y="4555"/>
                    <a:pt x="1235" y="4468"/>
                  </a:cubicBezTo>
                  <a:cubicBezTo>
                    <a:pt x="1205" y="4453"/>
                    <a:pt x="1170" y="4446"/>
                    <a:pt x="1135" y="4446"/>
                  </a:cubicBezTo>
                  <a:cubicBezTo>
                    <a:pt x="1070" y="4446"/>
                    <a:pt x="1003" y="4469"/>
                    <a:pt x="963" y="4510"/>
                  </a:cubicBezTo>
                  <a:cubicBezTo>
                    <a:pt x="900" y="4573"/>
                    <a:pt x="837" y="4615"/>
                    <a:pt x="753" y="4636"/>
                  </a:cubicBezTo>
                  <a:cubicBezTo>
                    <a:pt x="774" y="3987"/>
                    <a:pt x="753" y="3359"/>
                    <a:pt x="774" y="2690"/>
                  </a:cubicBezTo>
                  <a:close/>
                  <a:moveTo>
                    <a:pt x="2466" y="610"/>
                  </a:moveTo>
                  <a:cubicBezTo>
                    <a:pt x="2634" y="610"/>
                    <a:pt x="2803" y="629"/>
                    <a:pt x="2971" y="660"/>
                  </a:cubicBezTo>
                  <a:cubicBezTo>
                    <a:pt x="4206" y="890"/>
                    <a:pt x="4038" y="1497"/>
                    <a:pt x="4017" y="2355"/>
                  </a:cubicBezTo>
                  <a:cubicBezTo>
                    <a:pt x="4017" y="3192"/>
                    <a:pt x="4122" y="4071"/>
                    <a:pt x="4038" y="4928"/>
                  </a:cubicBezTo>
                  <a:cubicBezTo>
                    <a:pt x="3976" y="5619"/>
                    <a:pt x="3934" y="6309"/>
                    <a:pt x="3892" y="7000"/>
                  </a:cubicBezTo>
                  <a:cubicBezTo>
                    <a:pt x="3712" y="6949"/>
                    <a:pt x="3519" y="6932"/>
                    <a:pt x="3323" y="6932"/>
                  </a:cubicBezTo>
                  <a:cubicBezTo>
                    <a:pt x="3039" y="6932"/>
                    <a:pt x="2750" y="6967"/>
                    <a:pt x="2490" y="6979"/>
                  </a:cubicBezTo>
                  <a:lnTo>
                    <a:pt x="2344" y="7000"/>
                  </a:lnTo>
                  <a:cubicBezTo>
                    <a:pt x="2364" y="6351"/>
                    <a:pt x="2427" y="5703"/>
                    <a:pt x="2448" y="5075"/>
                  </a:cubicBezTo>
                  <a:cubicBezTo>
                    <a:pt x="2657" y="5075"/>
                    <a:pt x="2882" y="5095"/>
                    <a:pt x="3103" y="5095"/>
                  </a:cubicBezTo>
                  <a:cubicBezTo>
                    <a:pt x="3389" y="5095"/>
                    <a:pt x="3667" y="5061"/>
                    <a:pt x="3892" y="4908"/>
                  </a:cubicBezTo>
                  <a:cubicBezTo>
                    <a:pt x="3976" y="4866"/>
                    <a:pt x="3976" y="4740"/>
                    <a:pt x="3892" y="4698"/>
                  </a:cubicBezTo>
                  <a:cubicBezTo>
                    <a:pt x="3675" y="4538"/>
                    <a:pt x="3420" y="4491"/>
                    <a:pt x="3148" y="4491"/>
                  </a:cubicBezTo>
                  <a:cubicBezTo>
                    <a:pt x="2923" y="4491"/>
                    <a:pt x="2685" y="4523"/>
                    <a:pt x="2448" y="4552"/>
                  </a:cubicBezTo>
                  <a:lnTo>
                    <a:pt x="2448" y="4426"/>
                  </a:lnTo>
                  <a:cubicBezTo>
                    <a:pt x="2448" y="3861"/>
                    <a:pt x="2469" y="3296"/>
                    <a:pt x="2490" y="2732"/>
                  </a:cubicBezTo>
                  <a:cubicBezTo>
                    <a:pt x="2804" y="2732"/>
                    <a:pt x="3097" y="2773"/>
                    <a:pt x="3411" y="2836"/>
                  </a:cubicBezTo>
                  <a:cubicBezTo>
                    <a:pt x="3486" y="2852"/>
                    <a:pt x="3566" y="2863"/>
                    <a:pt x="3641" y="2863"/>
                  </a:cubicBezTo>
                  <a:cubicBezTo>
                    <a:pt x="3855" y="2863"/>
                    <a:pt x="4027" y="2775"/>
                    <a:pt x="3934" y="2480"/>
                  </a:cubicBezTo>
                  <a:cubicBezTo>
                    <a:pt x="3920" y="2440"/>
                    <a:pt x="3881" y="2417"/>
                    <a:pt x="3843" y="2417"/>
                  </a:cubicBezTo>
                  <a:cubicBezTo>
                    <a:pt x="3822" y="2417"/>
                    <a:pt x="3802" y="2424"/>
                    <a:pt x="3787" y="2439"/>
                  </a:cubicBezTo>
                  <a:cubicBezTo>
                    <a:pt x="3744" y="2488"/>
                    <a:pt x="3705" y="2506"/>
                    <a:pt x="3667" y="2506"/>
                  </a:cubicBezTo>
                  <a:cubicBezTo>
                    <a:pt x="3578" y="2506"/>
                    <a:pt x="3499" y="2399"/>
                    <a:pt x="3411" y="2355"/>
                  </a:cubicBezTo>
                  <a:cubicBezTo>
                    <a:pt x="3237" y="2286"/>
                    <a:pt x="3050" y="2245"/>
                    <a:pt x="2859" y="2245"/>
                  </a:cubicBezTo>
                  <a:cubicBezTo>
                    <a:pt x="2820" y="2245"/>
                    <a:pt x="2781" y="2247"/>
                    <a:pt x="2741" y="2250"/>
                  </a:cubicBezTo>
                  <a:lnTo>
                    <a:pt x="2490" y="2250"/>
                  </a:lnTo>
                  <a:cubicBezTo>
                    <a:pt x="2490" y="1706"/>
                    <a:pt x="2406" y="1162"/>
                    <a:pt x="2281" y="618"/>
                  </a:cubicBezTo>
                  <a:cubicBezTo>
                    <a:pt x="2342" y="613"/>
                    <a:pt x="2404" y="610"/>
                    <a:pt x="2466" y="610"/>
                  </a:cubicBezTo>
                  <a:close/>
                  <a:moveTo>
                    <a:pt x="1109" y="4908"/>
                  </a:moveTo>
                  <a:cubicBezTo>
                    <a:pt x="1324" y="5007"/>
                    <a:pt x="1566" y="5067"/>
                    <a:pt x="1802" y="5067"/>
                  </a:cubicBezTo>
                  <a:cubicBezTo>
                    <a:pt x="1865" y="5067"/>
                    <a:pt x="1927" y="5063"/>
                    <a:pt x="1988" y="5054"/>
                  </a:cubicBezTo>
                  <a:lnTo>
                    <a:pt x="1988" y="5054"/>
                  </a:lnTo>
                  <a:cubicBezTo>
                    <a:pt x="1967" y="5724"/>
                    <a:pt x="1925" y="6393"/>
                    <a:pt x="1883" y="7042"/>
                  </a:cubicBezTo>
                  <a:cubicBezTo>
                    <a:pt x="1711" y="7068"/>
                    <a:pt x="1528" y="7086"/>
                    <a:pt x="1355" y="7086"/>
                  </a:cubicBezTo>
                  <a:cubicBezTo>
                    <a:pt x="1108" y="7086"/>
                    <a:pt x="880" y="7048"/>
                    <a:pt x="732" y="6937"/>
                  </a:cubicBezTo>
                  <a:cubicBezTo>
                    <a:pt x="712" y="6916"/>
                    <a:pt x="691" y="6895"/>
                    <a:pt x="649" y="6874"/>
                  </a:cubicBezTo>
                  <a:cubicBezTo>
                    <a:pt x="670" y="6477"/>
                    <a:pt x="670" y="6100"/>
                    <a:pt x="712" y="5703"/>
                  </a:cubicBezTo>
                  <a:cubicBezTo>
                    <a:pt x="732" y="5452"/>
                    <a:pt x="753" y="5221"/>
                    <a:pt x="753" y="4970"/>
                  </a:cubicBezTo>
                  <a:cubicBezTo>
                    <a:pt x="776" y="4974"/>
                    <a:pt x="799" y="4976"/>
                    <a:pt x="822" y="4976"/>
                  </a:cubicBezTo>
                  <a:cubicBezTo>
                    <a:pt x="924" y="4976"/>
                    <a:pt x="1024" y="4942"/>
                    <a:pt x="1109" y="4908"/>
                  </a:cubicBezTo>
                  <a:close/>
                  <a:moveTo>
                    <a:pt x="3871" y="7397"/>
                  </a:moveTo>
                  <a:cubicBezTo>
                    <a:pt x="3850" y="8025"/>
                    <a:pt x="3829" y="8632"/>
                    <a:pt x="3808" y="9260"/>
                  </a:cubicBezTo>
                  <a:cubicBezTo>
                    <a:pt x="3327" y="9260"/>
                    <a:pt x="2804" y="9239"/>
                    <a:pt x="2281" y="9239"/>
                  </a:cubicBezTo>
                  <a:lnTo>
                    <a:pt x="2281" y="8611"/>
                  </a:lnTo>
                  <a:cubicBezTo>
                    <a:pt x="2281" y="8234"/>
                    <a:pt x="2281" y="7879"/>
                    <a:pt x="2302" y="7523"/>
                  </a:cubicBezTo>
                  <a:cubicBezTo>
                    <a:pt x="2511" y="7523"/>
                    <a:pt x="2699" y="7502"/>
                    <a:pt x="2888" y="7502"/>
                  </a:cubicBezTo>
                  <a:cubicBezTo>
                    <a:pt x="3201" y="7439"/>
                    <a:pt x="3536" y="7397"/>
                    <a:pt x="3871" y="7397"/>
                  </a:cubicBezTo>
                  <a:close/>
                  <a:moveTo>
                    <a:pt x="628" y="7397"/>
                  </a:moveTo>
                  <a:lnTo>
                    <a:pt x="628" y="7397"/>
                  </a:lnTo>
                  <a:cubicBezTo>
                    <a:pt x="871" y="7526"/>
                    <a:pt x="1173" y="7557"/>
                    <a:pt x="1467" y="7557"/>
                  </a:cubicBezTo>
                  <a:cubicBezTo>
                    <a:pt x="1603" y="7557"/>
                    <a:pt x="1737" y="7551"/>
                    <a:pt x="1862" y="7544"/>
                  </a:cubicBezTo>
                  <a:lnTo>
                    <a:pt x="1862" y="7544"/>
                  </a:lnTo>
                  <a:cubicBezTo>
                    <a:pt x="1841" y="8046"/>
                    <a:pt x="1820" y="8548"/>
                    <a:pt x="1820" y="9050"/>
                  </a:cubicBezTo>
                  <a:lnTo>
                    <a:pt x="1820" y="9260"/>
                  </a:lnTo>
                  <a:cubicBezTo>
                    <a:pt x="1423" y="9260"/>
                    <a:pt x="1046" y="9302"/>
                    <a:pt x="649" y="9364"/>
                  </a:cubicBezTo>
                  <a:cubicBezTo>
                    <a:pt x="628" y="8716"/>
                    <a:pt x="628" y="8046"/>
                    <a:pt x="628" y="7397"/>
                  </a:cubicBezTo>
                  <a:close/>
                  <a:moveTo>
                    <a:pt x="3808" y="9574"/>
                  </a:moveTo>
                  <a:lnTo>
                    <a:pt x="3808" y="9574"/>
                  </a:lnTo>
                  <a:cubicBezTo>
                    <a:pt x="3787" y="10348"/>
                    <a:pt x="3787" y="11143"/>
                    <a:pt x="3787" y="11917"/>
                  </a:cubicBezTo>
                  <a:cubicBezTo>
                    <a:pt x="3787" y="11896"/>
                    <a:pt x="3766" y="11875"/>
                    <a:pt x="3745" y="11875"/>
                  </a:cubicBezTo>
                  <a:cubicBezTo>
                    <a:pt x="3557" y="11729"/>
                    <a:pt x="3327" y="11682"/>
                    <a:pt x="3089" y="11682"/>
                  </a:cubicBezTo>
                  <a:cubicBezTo>
                    <a:pt x="2851" y="11682"/>
                    <a:pt x="2605" y="11729"/>
                    <a:pt x="2385" y="11771"/>
                  </a:cubicBezTo>
                  <a:lnTo>
                    <a:pt x="2281" y="11791"/>
                  </a:lnTo>
                  <a:lnTo>
                    <a:pt x="2281" y="9804"/>
                  </a:lnTo>
                  <a:lnTo>
                    <a:pt x="2574" y="9825"/>
                  </a:lnTo>
                  <a:cubicBezTo>
                    <a:pt x="2687" y="9830"/>
                    <a:pt x="2803" y="9835"/>
                    <a:pt x="2919" y="9835"/>
                  </a:cubicBezTo>
                  <a:cubicBezTo>
                    <a:pt x="3250" y="9835"/>
                    <a:pt x="3575" y="9791"/>
                    <a:pt x="3808" y="9574"/>
                  </a:cubicBezTo>
                  <a:close/>
                  <a:moveTo>
                    <a:pt x="649" y="9699"/>
                  </a:moveTo>
                  <a:cubicBezTo>
                    <a:pt x="1025" y="9741"/>
                    <a:pt x="1423" y="9783"/>
                    <a:pt x="1820" y="9783"/>
                  </a:cubicBezTo>
                  <a:cubicBezTo>
                    <a:pt x="1820" y="10494"/>
                    <a:pt x="1779" y="11185"/>
                    <a:pt x="1758" y="11875"/>
                  </a:cubicBezTo>
                  <a:cubicBezTo>
                    <a:pt x="1402" y="11938"/>
                    <a:pt x="1025" y="11980"/>
                    <a:pt x="670" y="11980"/>
                  </a:cubicBezTo>
                  <a:cubicBezTo>
                    <a:pt x="670" y="11917"/>
                    <a:pt x="670" y="11875"/>
                    <a:pt x="670" y="11833"/>
                  </a:cubicBezTo>
                  <a:cubicBezTo>
                    <a:pt x="670" y="11122"/>
                    <a:pt x="670" y="10410"/>
                    <a:pt x="649" y="9699"/>
                  </a:cubicBezTo>
                  <a:close/>
                  <a:moveTo>
                    <a:pt x="670" y="12294"/>
                  </a:moveTo>
                  <a:lnTo>
                    <a:pt x="670" y="12294"/>
                  </a:lnTo>
                  <a:cubicBezTo>
                    <a:pt x="929" y="12375"/>
                    <a:pt x="1214" y="12406"/>
                    <a:pt x="1494" y="12406"/>
                  </a:cubicBezTo>
                  <a:cubicBezTo>
                    <a:pt x="1576" y="12406"/>
                    <a:pt x="1657" y="12403"/>
                    <a:pt x="1737" y="12398"/>
                  </a:cubicBezTo>
                  <a:lnTo>
                    <a:pt x="1737" y="12398"/>
                  </a:lnTo>
                  <a:cubicBezTo>
                    <a:pt x="1716" y="13068"/>
                    <a:pt x="1716" y="13716"/>
                    <a:pt x="1695" y="14365"/>
                  </a:cubicBezTo>
                  <a:cubicBezTo>
                    <a:pt x="1423" y="14386"/>
                    <a:pt x="1151" y="14407"/>
                    <a:pt x="879" y="14449"/>
                  </a:cubicBezTo>
                  <a:lnTo>
                    <a:pt x="816" y="14470"/>
                  </a:lnTo>
                  <a:cubicBezTo>
                    <a:pt x="774" y="13716"/>
                    <a:pt x="691" y="13026"/>
                    <a:pt x="670" y="12294"/>
                  </a:cubicBezTo>
                  <a:close/>
                  <a:moveTo>
                    <a:pt x="1065" y="14789"/>
                  </a:moveTo>
                  <a:cubicBezTo>
                    <a:pt x="1146" y="14789"/>
                    <a:pt x="1224" y="14794"/>
                    <a:pt x="1297" y="14804"/>
                  </a:cubicBezTo>
                  <a:cubicBezTo>
                    <a:pt x="1360" y="14815"/>
                    <a:pt x="1428" y="14820"/>
                    <a:pt x="1496" y="14820"/>
                  </a:cubicBezTo>
                  <a:cubicBezTo>
                    <a:pt x="1564" y="14820"/>
                    <a:pt x="1632" y="14815"/>
                    <a:pt x="1695" y="14804"/>
                  </a:cubicBezTo>
                  <a:cubicBezTo>
                    <a:pt x="1695" y="15516"/>
                    <a:pt x="1695" y="16227"/>
                    <a:pt x="1716" y="16939"/>
                  </a:cubicBezTo>
                  <a:cubicBezTo>
                    <a:pt x="1381" y="17001"/>
                    <a:pt x="1025" y="17022"/>
                    <a:pt x="691" y="17043"/>
                  </a:cubicBezTo>
                  <a:cubicBezTo>
                    <a:pt x="712" y="16290"/>
                    <a:pt x="858" y="15537"/>
                    <a:pt x="837" y="14804"/>
                  </a:cubicBezTo>
                  <a:lnTo>
                    <a:pt x="816" y="14804"/>
                  </a:lnTo>
                  <a:cubicBezTo>
                    <a:pt x="900" y="14794"/>
                    <a:pt x="984" y="14789"/>
                    <a:pt x="1065" y="14789"/>
                  </a:cubicBezTo>
                  <a:close/>
                  <a:moveTo>
                    <a:pt x="712" y="17420"/>
                  </a:moveTo>
                  <a:cubicBezTo>
                    <a:pt x="924" y="17460"/>
                    <a:pt x="1136" y="17474"/>
                    <a:pt x="1354" y="17474"/>
                  </a:cubicBezTo>
                  <a:cubicBezTo>
                    <a:pt x="1479" y="17474"/>
                    <a:pt x="1607" y="17469"/>
                    <a:pt x="1737" y="17462"/>
                  </a:cubicBezTo>
                  <a:cubicBezTo>
                    <a:pt x="1737" y="17776"/>
                    <a:pt x="1758" y="18089"/>
                    <a:pt x="1779" y="18424"/>
                  </a:cubicBezTo>
                  <a:cubicBezTo>
                    <a:pt x="1737" y="18445"/>
                    <a:pt x="1716" y="18508"/>
                    <a:pt x="1737" y="18571"/>
                  </a:cubicBezTo>
                  <a:lnTo>
                    <a:pt x="1820" y="18864"/>
                  </a:lnTo>
                  <a:cubicBezTo>
                    <a:pt x="1841" y="18905"/>
                    <a:pt x="1862" y="18926"/>
                    <a:pt x="1883" y="18947"/>
                  </a:cubicBezTo>
                  <a:cubicBezTo>
                    <a:pt x="1067" y="18780"/>
                    <a:pt x="774" y="18424"/>
                    <a:pt x="712" y="17441"/>
                  </a:cubicBezTo>
                  <a:lnTo>
                    <a:pt x="712" y="17420"/>
                  </a:lnTo>
                  <a:close/>
                  <a:moveTo>
                    <a:pt x="3808" y="12063"/>
                  </a:moveTo>
                  <a:cubicBezTo>
                    <a:pt x="3808" y="13528"/>
                    <a:pt x="3871" y="14993"/>
                    <a:pt x="3913" y="16457"/>
                  </a:cubicBezTo>
                  <a:cubicBezTo>
                    <a:pt x="3955" y="16918"/>
                    <a:pt x="3955" y="17378"/>
                    <a:pt x="3913" y="17838"/>
                  </a:cubicBezTo>
                  <a:cubicBezTo>
                    <a:pt x="4017" y="18236"/>
                    <a:pt x="3808" y="18654"/>
                    <a:pt x="3411" y="18801"/>
                  </a:cubicBezTo>
                  <a:lnTo>
                    <a:pt x="3411" y="18822"/>
                  </a:lnTo>
                  <a:cubicBezTo>
                    <a:pt x="3214" y="19092"/>
                    <a:pt x="2981" y="19226"/>
                    <a:pt x="2716" y="19226"/>
                  </a:cubicBezTo>
                  <a:cubicBezTo>
                    <a:pt x="2530" y="19226"/>
                    <a:pt x="2329" y="19160"/>
                    <a:pt x="2113" y="19031"/>
                  </a:cubicBezTo>
                  <a:cubicBezTo>
                    <a:pt x="2218" y="19010"/>
                    <a:pt x="2302" y="18905"/>
                    <a:pt x="2302" y="18801"/>
                  </a:cubicBezTo>
                  <a:lnTo>
                    <a:pt x="2302" y="17378"/>
                  </a:lnTo>
                  <a:cubicBezTo>
                    <a:pt x="2534" y="17323"/>
                    <a:pt x="2771" y="17297"/>
                    <a:pt x="3012" y="17297"/>
                  </a:cubicBezTo>
                  <a:cubicBezTo>
                    <a:pt x="3227" y="17297"/>
                    <a:pt x="3444" y="17318"/>
                    <a:pt x="3662" y="17357"/>
                  </a:cubicBezTo>
                  <a:cubicBezTo>
                    <a:pt x="3673" y="17359"/>
                    <a:pt x="3683" y="17360"/>
                    <a:pt x="3694" y="17360"/>
                  </a:cubicBezTo>
                  <a:cubicBezTo>
                    <a:pt x="3786" y="17360"/>
                    <a:pt x="3867" y="17281"/>
                    <a:pt x="3829" y="17169"/>
                  </a:cubicBezTo>
                  <a:cubicBezTo>
                    <a:pt x="3694" y="16810"/>
                    <a:pt x="3399" y="16718"/>
                    <a:pt x="3066" y="16718"/>
                  </a:cubicBezTo>
                  <a:cubicBezTo>
                    <a:pt x="2933" y="16718"/>
                    <a:pt x="2794" y="16732"/>
                    <a:pt x="2657" y="16750"/>
                  </a:cubicBezTo>
                  <a:cubicBezTo>
                    <a:pt x="2532" y="16771"/>
                    <a:pt x="2427" y="16792"/>
                    <a:pt x="2302" y="16813"/>
                  </a:cubicBezTo>
                  <a:lnTo>
                    <a:pt x="2302" y="14721"/>
                  </a:lnTo>
                  <a:lnTo>
                    <a:pt x="2323" y="14721"/>
                  </a:lnTo>
                  <a:cubicBezTo>
                    <a:pt x="2804" y="14616"/>
                    <a:pt x="3348" y="14616"/>
                    <a:pt x="3766" y="14407"/>
                  </a:cubicBezTo>
                  <a:cubicBezTo>
                    <a:pt x="3871" y="14344"/>
                    <a:pt x="3871" y="14219"/>
                    <a:pt x="3766" y="14156"/>
                  </a:cubicBezTo>
                  <a:cubicBezTo>
                    <a:pt x="3611" y="14060"/>
                    <a:pt x="3443" y="14024"/>
                    <a:pt x="3269" y="14024"/>
                  </a:cubicBezTo>
                  <a:cubicBezTo>
                    <a:pt x="2951" y="14024"/>
                    <a:pt x="2613" y="14145"/>
                    <a:pt x="2302" y="14240"/>
                  </a:cubicBezTo>
                  <a:lnTo>
                    <a:pt x="2302" y="12335"/>
                  </a:lnTo>
                  <a:cubicBezTo>
                    <a:pt x="2511" y="12294"/>
                    <a:pt x="2699" y="12273"/>
                    <a:pt x="2908" y="12252"/>
                  </a:cubicBezTo>
                  <a:cubicBezTo>
                    <a:pt x="2956" y="12249"/>
                    <a:pt x="3001" y="12248"/>
                    <a:pt x="3044" y="12248"/>
                  </a:cubicBezTo>
                  <a:cubicBezTo>
                    <a:pt x="3127" y="12248"/>
                    <a:pt x="3202" y="12251"/>
                    <a:pt x="3273" y="12251"/>
                  </a:cubicBezTo>
                  <a:cubicBezTo>
                    <a:pt x="3441" y="12251"/>
                    <a:pt x="3588" y="12232"/>
                    <a:pt x="3766" y="12105"/>
                  </a:cubicBezTo>
                  <a:cubicBezTo>
                    <a:pt x="3787" y="12084"/>
                    <a:pt x="3808" y="12084"/>
                    <a:pt x="3808" y="12063"/>
                  </a:cubicBezTo>
                  <a:close/>
                  <a:moveTo>
                    <a:pt x="1642" y="0"/>
                  </a:moveTo>
                  <a:cubicBezTo>
                    <a:pt x="1242" y="0"/>
                    <a:pt x="843" y="42"/>
                    <a:pt x="586" y="221"/>
                  </a:cubicBezTo>
                  <a:cubicBezTo>
                    <a:pt x="105" y="555"/>
                    <a:pt x="293" y="1371"/>
                    <a:pt x="230" y="1853"/>
                  </a:cubicBezTo>
                  <a:cubicBezTo>
                    <a:pt x="147" y="2815"/>
                    <a:pt x="126" y="3778"/>
                    <a:pt x="209" y="4740"/>
                  </a:cubicBezTo>
                  <a:cubicBezTo>
                    <a:pt x="167" y="4782"/>
                    <a:pt x="167" y="4824"/>
                    <a:pt x="209" y="4866"/>
                  </a:cubicBezTo>
                  <a:lnTo>
                    <a:pt x="209" y="4887"/>
                  </a:lnTo>
                  <a:cubicBezTo>
                    <a:pt x="188" y="5305"/>
                    <a:pt x="167" y="5745"/>
                    <a:pt x="126" y="6163"/>
                  </a:cubicBezTo>
                  <a:cubicBezTo>
                    <a:pt x="63" y="7272"/>
                    <a:pt x="42" y="8381"/>
                    <a:pt x="42" y="9490"/>
                  </a:cubicBezTo>
                  <a:cubicBezTo>
                    <a:pt x="21" y="9511"/>
                    <a:pt x="21" y="9553"/>
                    <a:pt x="42" y="9574"/>
                  </a:cubicBezTo>
                  <a:cubicBezTo>
                    <a:pt x="42" y="10369"/>
                    <a:pt x="63" y="11143"/>
                    <a:pt x="84" y="11938"/>
                  </a:cubicBezTo>
                  <a:cubicBezTo>
                    <a:pt x="21" y="11938"/>
                    <a:pt x="0" y="12001"/>
                    <a:pt x="42" y="12022"/>
                  </a:cubicBezTo>
                  <a:lnTo>
                    <a:pt x="84" y="12043"/>
                  </a:lnTo>
                  <a:lnTo>
                    <a:pt x="84" y="12691"/>
                  </a:lnTo>
                  <a:cubicBezTo>
                    <a:pt x="84" y="13361"/>
                    <a:pt x="147" y="14009"/>
                    <a:pt x="188" y="14637"/>
                  </a:cubicBezTo>
                  <a:cubicBezTo>
                    <a:pt x="147" y="14616"/>
                    <a:pt x="126" y="14595"/>
                    <a:pt x="105" y="14574"/>
                  </a:cubicBezTo>
                  <a:cubicBezTo>
                    <a:pt x="90" y="14559"/>
                    <a:pt x="72" y="14553"/>
                    <a:pt x="57" y="14553"/>
                  </a:cubicBezTo>
                  <a:cubicBezTo>
                    <a:pt x="29" y="14553"/>
                    <a:pt x="8" y="14576"/>
                    <a:pt x="21" y="14616"/>
                  </a:cubicBezTo>
                  <a:cubicBezTo>
                    <a:pt x="63" y="14763"/>
                    <a:pt x="84" y="14784"/>
                    <a:pt x="188" y="14825"/>
                  </a:cubicBezTo>
                  <a:cubicBezTo>
                    <a:pt x="209" y="15223"/>
                    <a:pt x="209" y="15620"/>
                    <a:pt x="167" y="15997"/>
                  </a:cubicBezTo>
                  <a:cubicBezTo>
                    <a:pt x="126" y="16395"/>
                    <a:pt x="105" y="16792"/>
                    <a:pt x="105" y="17190"/>
                  </a:cubicBezTo>
                  <a:cubicBezTo>
                    <a:pt x="84" y="17211"/>
                    <a:pt x="84" y="17253"/>
                    <a:pt x="105" y="17273"/>
                  </a:cubicBezTo>
                  <a:cubicBezTo>
                    <a:pt x="105" y="17608"/>
                    <a:pt x="126" y="17922"/>
                    <a:pt x="209" y="18236"/>
                  </a:cubicBezTo>
                  <a:cubicBezTo>
                    <a:pt x="293" y="18613"/>
                    <a:pt x="419" y="19136"/>
                    <a:pt x="795" y="19345"/>
                  </a:cubicBezTo>
                  <a:cubicBezTo>
                    <a:pt x="1402" y="19617"/>
                    <a:pt x="2051" y="19784"/>
                    <a:pt x="2699" y="19805"/>
                  </a:cubicBezTo>
                  <a:cubicBezTo>
                    <a:pt x="2711" y="19805"/>
                    <a:pt x="2722" y="19805"/>
                    <a:pt x="2733" y="19805"/>
                  </a:cubicBezTo>
                  <a:cubicBezTo>
                    <a:pt x="4231" y="19805"/>
                    <a:pt x="4499" y="18415"/>
                    <a:pt x="4499" y="17232"/>
                  </a:cubicBezTo>
                  <a:cubicBezTo>
                    <a:pt x="4499" y="15160"/>
                    <a:pt x="4436" y="13068"/>
                    <a:pt x="4436" y="10996"/>
                  </a:cubicBezTo>
                  <a:lnTo>
                    <a:pt x="4436" y="7837"/>
                  </a:lnTo>
                  <a:cubicBezTo>
                    <a:pt x="4457" y="6833"/>
                    <a:pt x="4561" y="5912"/>
                    <a:pt x="4624" y="4928"/>
                  </a:cubicBezTo>
                  <a:cubicBezTo>
                    <a:pt x="4708" y="3987"/>
                    <a:pt x="4645" y="2983"/>
                    <a:pt x="4624" y="2041"/>
                  </a:cubicBezTo>
                  <a:cubicBezTo>
                    <a:pt x="4624" y="1560"/>
                    <a:pt x="4645" y="974"/>
                    <a:pt x="4331" y="555"/>
                  </a:cubicBezTo>
                  <a:cubicBezTo>
                    <a:pt x="3913" y="32"/>
                    <a:pt x="3201" y="32"/>
                    <a:pt x="2595" y="32"/>
                  </a:cubicBezTo>
                  <a:cubicBezTo>
                    <a:pt x="2341" y="32"/>
                    <a:pt x="1991" y="0"/>
                    <a:pt x="1642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19"/>
            <p:cNvSpPr/>
            <p:nvPr/>
          </p:nvSpPr>
          <p:spPr>
            <a:xfrm>
              <a:off x="2218712" y="7786183"/>
              <a:ext cx="104669" cy="209594"/>
            </a:xfrm>
            <a:custGeom>
              <a:rect b="b" l="l" r="r" t="t"/>
              <a:pathLst>
                <a:path extrusionOk="0" h="13116" w="6550">
                  <a:moveTo>
                    <a:pt x="4101" y="776"/>
                  </a:moveTo>
                  <a:cubicBezTo>
                    <a:pt x="4373" y="776"/>
                    <a:pt x="4645" y="797"/>
                    <a:pt x="4917" y="860"/>
                  </a:cubicBezTo>
                  <a:cubicBezTo>
                    <a:pt x="5629" y="1006"/>
                    <a:pt x="5650" y="1592"/>
                    <a:pt x="5608" y="2178"/>
                  </a:cubicBezTo>
                  <a:lnTo>
                    <a:pt x="5566" y="2157"/>
                  </a:lnTo>
                  <a:cubicBezTo>
                    <a:pt x="5470" y="2142"/>
                    <a:pt x="5373" y="2135"/>
                    <a:pt x="5277" y="2135"/>
                  </a:cubicBezTo>
                  <a:cubicBezTo>
                    <a:pt x="5101" y="2135"/>
                    <a:pt x="4926" y="2159"/>
                    <a:pt x="4750" y="2199"/>
                  </a:cubicBezTo>
                  <a:lnTo>
                    <a:pt x="4185" y="2304"/>
                  </a:lnTo>
                  <a:cubicBezTo>
                    <a:pt x="4164" y="1781"/>
                    <a:pt x="4143" y="1278"/>
                    <a:pt x="4101" y="776"/>
                  </a:cubicBezTo>
                  <a:close/>
                  <a:moveTo>
                    <a:pt x="1863" y="713"/>
                  </a:moveTo>
                  <a:cubicBezTo>
                    <a:pt x="1821" y="1258"/>
                    <a:pt x="1821" y="1802"/>
                    <a:pt x="1863" y="2366"/>
                  </a:cubicBezTo>
                  <a:lnTo>
                    <a:pt x="858" y="2366"/>
                  </a:lnTo>
                  <a:lnTo>
                    <a:pt x="858" y="2325"/>
                  </a:lnTo>
                  <a:lnTo>
                    <a:pt x="858" y="2283"/>
                  </a:lnTo>
                  <a:cubicBezTo>
                    <a:pt x="837" y="1927"/>
                    <a:pt x="837" y="1550"/>
                    <a:pt x="837" y="1174"/>
                  </a:cubicBezTo>
                  <a:lnTo>
                    <a:pt x="858" y="1174"/>
                  </a:lnTo>
                  <a:cubicBezTo>
                    <a:pt x="1047" y="818"/>
                    <a:pt x="1444" y="713"/>
                    <a:pt x="1863" y="713"/>
                  </a:cubicBezTo>
                  <a:close/>
                  <a:moveTo>
                    <a:pt x="2114" y="713"/>
                  </a:moveTo>
                  <a:lnTo>
                    <a:pt x="2114" y="713"/>
                  </a:lnTo>
                  <a:cubicBezTo>
                    <a:pt x="2239" y="755"/>
                    <a:pt x="2365" y="755"/>
                    <a:pt x="2490" y="776"/>
                  </a:cubicBezTo>
                  <a:lnTo>
                    <a:pt x="2469" y="755"/>
                  </a:lnTo>
                  <a:lnTo>
                    <a:pt x="2469" y="755"/>
                  </a:lnTo>
                  <a:cubicBezTo>
                    <a:pt x="2727" y="780"/>
                    <a:pt x="2977" y="790"/>
                    <a:pt x="3224" y="790"/>
                  </a:cubicBezTo>
                  <a:cubicBezTo>
                    <a:pt x="3399" y="790"/>
                    <a:pt x="3572" y="785"/>
                    <a:pt x="3746" y="776"/>
                  </a:cubicBezTo>
                  <a:lnTo>
                    <a:pt x="3746" y="776"/>
                  </a:lnTo>
                  <a:cubicBezTo>
                    <a:pt x="3704" y="1299"/>
                    <a:pt x="3662" y="1822"/>
                    <a:pt x="3641" y="2366"/>
                  </a:cubicBezTo>
                  <a:cubicBezTo>
                    <a:pt x="3511" y="2375"/>
                    <a:pt x="3385" y="2380"/>
                    <a:pt x="3259" y="2380"/>
                  </a:cubicBezTo>
                  <a:cubicBezTo>
                    <a:pt x="3081" y="2380"/>
                    <a:pt x="2904" y="2370"/>
                    <a:pt x="2720" y="2346"/>
                  </a:cubicBezTo>
                  <a:lnTo>
                    <a:pt x="2281" y="2346"/>
                  </a:lnTo>
                  <a:cubicBezTo>
                    <a:pt x="2239" y="1802"/>
                    <a:pt x="2197" y="1258"/>
                    <a:pt x="2114" y="713"/>
                  </a:cubicBezTo>
                  <a:close/>
                  <a:moveTo>
                    <a:pt x="2302" y="2743"/>
                  </a:moveTo>
                  <a:lnTo>
                    <a:pt x="2302" y="2743"/>
                  </a:lnTo>
                  <a:cubicBezTo>
                    <a:pt x="2532" y="2785"/>
                    <a:pt x="2741" y="2848"/>
                    <a:pt x="2972" y="2869"/>
                  </a:cubicBezTo>
                  <a:lnTo>
                    <a:pt x="3641" y="2869"/>
                  </a:lnTo>
                  <a:cubicBezTo>
                    <a:pt x="3641" y="3329"/>
                    <a:pt x="3641" y="3768"/>
                    <a:pt x="3641" y="4229"/>
                  </a:cubicBezTo>
                  <a:lnTo>
                    <a:pt x="3620" y="4208"/>
                  </a:lnTo>
                  <a:cubicBezTo>
                    <a:pt x="3202" y="4124"/>
                    <a:pt x="2783" y="4061"/>
                    <a:pt x="2365" y="4061"/>
                  </a:cubicBezTo>
                  <a:cubicBezTo>
                    <a:pt x="2365" y="3622"/>
                    <a:pt x="2344" y="3182"/>
                    <a:pt x="2302" y="2743"/>
                  </a:cubicBezTo>
                  <a:close/>
                  <a:moveTo>
                    <a:pt x="5218" y="2638"/>
                  </a:moveTo>
                  <a:cubicBezTo>
                    <a:pt x="5315" y="2638"/>
                    <a:pt x="5395" y="2650"/>
                    <a:pt x="5441" y="2680"/>
                  </a:cubicBezTo>
                  <a:cubicBezTo>
                    <a:pt x="5482" y="2722"/>
                    <a:pt x="5524" y="2722"/>
                    <a:pt x="5587" y="2722"/>
                  </a:cubicBezTo>
                  <a:lnTo>
                    <a:pt x="5587" y="2869"/>
                  </a:lnTo>
                  <a:cubicBezTo>
                    <a:pt x="5608" y="3329"/>
                    <a:pt x="5650" y="3789"/>
                    <a:pt x="5671" y="4229"/>
                  </a:cubicBezTo>
                  <a:cubicBezTo>
                    <a:pt x="5461" y="4229"/>
                    <a:pt x="5210" y="4250"/>
                    <a:pt x="4980" y="4250"/>
                  </a:cubicBezTo>
                  <a:lnTo>
                    <a:pt x="4206" y="4250"/>
                  </a:lnTo>
                  <a:lnTo>
                    <a:pt x="4206" y="2785"/>
                  </a:lnTo>
                  <a:lnTo>
                    <a:pt x="4248" y="2785"/>
                  </a:lnTo>
                  <a:cubicBezTo>
                    <a:pt x="4438" y="2753"/>
                    <a:pt x="4915" y="2638"/>
                    <a:pt x="5218" y="2638"/>
                  </a:cubicBezTo>
                  <a:close/>
                  <a:moveTo>
                    <a:pt x="1883" y="2722"/>
                  </a:moveTo>
                  <a:cubicBezTo>
                    <a:pt x="1883" y="3015"/>
                    <a:pt x="1904" y="3287"/>
                    <a:pt x="1904" y="3580"/>
                  </a:cubicBezTo>
                  <a:lnTo>
                    <a:pt x="1904" y="4124"/>
                  </a:lnTo>
                  <a:cubicBezTo>
                    <a:pt x="1570" y="4166"/>
                    <a:pt x="1256" y="4208"/>
                    <a:pt x="921" y="4271"/>
                  </a:cubicBezTo>
                  <a:cubicBezTo>
                    <a:pt x="900" y="3747"/>
                    <a:pt x="921" y="3245"/>
                    <a:pt x="900" y="2722"/>
                  </a:cubicBezTo>
                  <a:lnTo>
                    <a:pt x="900" y="2722"/>
                  </a:lnTo>
                  <a:cubicBezTo>
                    <a:pt x="984" y="2785"/>
                    <a:pt x="1088" y="2806"/>
                    <a:pt x="1193" y="2827"/>
                  </a:cubicBezTo>
                  <a:cubicBezTo>
                    <a:pt x="1423" y="2806"/>
                    <a:pt x="1653" y="2785"/>
                    <a:pt x="1883" y="2722"/>
                  </a:cubicBezTo>
                  <a:close/>
                  <a:moveTo>
                    <a:pt x="5671" y="4752"/>
                  </a:moveTo>
                  <a:cubicBezTo>
                    <a:pt x="5733" y="5045"/>
                    <a:pt x="5733" y="5317"/>
                    <a:pt x="5733" y="5610"/>
                  </a:cubicBezTo>
                  <a:lnTo>
                    <a:pt x="5733" y="6488"/>
                  </a:lnTo>
                  <a:cubicBezTo>
                    <a:pt x="5569" y="6441"/>
                    <a:pt x="5401" y="6422"/>
                    <a:pt x="5231" y="6422"/>
                  </a:cubicBezTo>
                  <a:cubicBezTo>
                    <a:pt x="4880" y="6422"/>
                    <a:pt x="4523" y="6502"/>
                    <a:pt x="4185" y="6572"/>
                  </a:cubicBezTo>
                  <a:lnTo>
                    <a:pt x="4185" y="4815"/>
                  </a:lnTo>
                  <a:cubicBezTo>
                    <a:pt x="4373" y="4838"/>
                    <a:pt x="4562" y="4850"/>
                    <a:pt x="4749" y="4850"/>
                  </a:cubicBezTo>
                  <a:cubicBezTo>
                    <a:pt x="5061" y="4850"/>
                    <a:pt x="5370" y="4817"/>
                    <a:pt x="5671" y="4752"/>
                  </a:cubicBezTo>
                  <a:close/>
                  <a:moveTo>
                    <a:pt x="984" y="4647"/>
                  </a:moveTo>
                  <a:cubicBezTo>
                    <a:pt x="1173" y="4688"/>
                    <a:pt x="1371" y="4711"/>
                    <a:pt x="1566" y="4711"/>
                  </a:cubicBezTo>
                  <a:cubicBezTo>
                    <a:pt x="1673" y="4711"/>
                    <a:pt x="1780" y="4704"/>
                    <a:pt x="1883" y="4689"/>
                  </a:cubicBezTo>
                  <a:lnTo>
                    <a:pt x="1925" y="4689"/>
                  </a:lnTo>
                  <a:lnTo>
                    <a:pt x="1925" y="6698"/>
                  </a:lnTo>
                  <a:lnTo>
                    <a:pt x="1716" y="6656"/>
                  </a:lnTo>
                  <a:cubicBezTo>
                    <a:pt x="1402" y="6614"/>
                    <a:pt x="1172" y="6509"/>
                    <a:pt x="942" y="6467"/>
                  </a:cubicBezTo>
                  <a:lnTo>
                    <a:pt x="942" y="5024"/>
                  </a:lnTo>
                  <a:lnTo>
                    <a:pt x="942" y="4877"/>
                  </a:lnTo>
                  <a:cubicBezTo>
                    <a:pt x="963" y="4835"/>
                    <a:pt x="984" y="4794"/>
                    <a:pt x="984" y="4731"/>
                  </a:cubicBezTo>
                  <a:lnTo>
                    <a:pt x="984" y="4647"/>
                  </a:lnTo>
                  <a:close/>
                  <a:moveTo>
                    <a:pt x="2643" y="4619"/>
                  </a:moveTo>
                  <a:cubicBezTo>
                    <a:pt x="2941" y="4619"/>
                    <a:pt x="3233" y="4646"/>
                    <a:pt x="3536" y="4710"/>
                  </a:cubicBezTo>
                  <a:lnTo>
                    <a:pt x="3620" y="4731"/>
                  </a:lnTo>
                  <a:cubicBezTo>
                    <a:pt x="3620" y="5359"/>
                    <a:pt x="3641" y="6007"/>
                    <a:pt x="3641" y="6635"/>
                  </a:cubicBezTo>
                  <a:cubicBezTo>
                    <a:pt x="3223" y="6677"/>
                    <a:pt x="2783" y="6719"/>
                    <a:pt x="2365" y="6719"/>
                  </a:cubicBezTo>
                  <a:lnTo>
                    <a:pt x="2365" y="6133"/>
                  </a:lnTo>
                  <a:cubicBezTo>
                    <a:pt x="2365" y="5651"/>
                    <a:pt x="2365" y="5149"/>
                    <a:pt x="2365" y="4647"/>
                  </a:cubicBezTo>
                  <a:lnTo>
                    <a:pt x="2365" y="4626"/>
                  </a:lnTo>
                  <a:cubicBezTo>
                    <a:pt x="2459" y="4621"/>
                    <a:pt x="2551" y="4619"/>
                    <a:pt x="2643" y="4619"/>
                  </a:cubicBezTo>
                  <a:close/>
                  <a:moveTo>
                    <a:pt x="3662" y="7116"/>
                  </a:moveTo>
                  <a:lnTo>
                    <a:pt x="3662" y="7137"/>
                  </a:lnTo>
                  <a:cubicBezTo>
                    <a:pt x="3662" y="7660"/>
                    <a:pt x="3704" y="8183"/>
                    <a:pt x="3746" y="8727"/>
                  </a:cubicBezTo>
                  <a:lnTo>
                    <a:pt x="3683" y="8727"/>
                  </a:lnTo>
                  <a:lnTo>
                    <a:pt x="2448" y="8916"/>
                  </a:lnTo>
                  <a:cubicBezTo>
                    <a:pt x="2386" y="8330"/>
                    <a:pt x="2365" y="7744"/>
                    <a:pt x="2365" y="7158"/>
                  </a:cubicBezTo>
                  <a:cubicBezTo>
                    <a:pt x="2720" y="7158"/>
                    <a:pt x="3097" y="7137"/>
                    <a:pt x="3453" y="7137"/>
                  </a:cubicBezTo>
                  <a:cubicBezTo>
                    <a:pt x="3516" y="7116"/>
                    <a:pt x="3578" y="7116"/>
                    <a:pt x="3662" y="7116"/>
                  </a:cubicBezTo>
                  <a:close/>
                  <a:moveTo>
                    <a:pt x="942" y="6865"/>
                  </a:moveTo>
                  <a:cubicBezTo>
                    <a:pt x="1235" y="6991"/>
                    <a:pt x="1549" y="7074"/>
                    <a:pt x="1863" y="7137"/>
                  </a:cubicBezTo>
                  <a:lnTo>
                    <a:pt x="1925" y="7137"/>
                  </a:lnTo>
                  <a:cubicBezTo>
                    <a:pt x="1946" y="7765"/>
                    <a:pt x="2009" y="8372"/>
                    <a:pt x="2072" y="8999"/>
                  </a:cubicBezTo>
                  <a:lnTo>
                    <a:pt x="2051" y="8978"/>
                  </a:lnTo>
                  <a:lnTo>
                    <a:pt x="1088" y="9125"/>
                  </a:lnTo>
                  <a:cubicBezTo>
                    <a:pt x="1005" y="8497"/>
                    <a:pt x="942" y="7890"/>
                    <a:pt x="942" y="7263"/>
                  </a:cubicBezTo>
                  <a:lnTo>
                    <a:pt x="942" y="6865"/>
                  </a:lnTo>
                  <a:close/>
                  <a:moveTo>
                    <a:pt x="3808" y="9271"/>
                  </a:moveTo>
                  <a:cubicBezTo>
                    <a:pt x="3808" y="9585"/>
                    <a:pt x="3829" y="9878"/>
                    <a:pt x="3829" y="10171"/>
                  </a:cubicBezTo>
                  <a:lnTo>
                    <a:pt x="3829" y="10422"/>
                  </a:lnTo>
                  <a:cubicBezTo>
                    <a:pt x="3536" y="10443"/>
                    <a:pt x="3244" y="10485"/>
                    <a:pt x="2951" y="10548"/>
                  </a:cubicBezTo>
                  <a:cubicBezTo>
                    <a:pt x="2783" y="10589"/>
                    <a:pt x="2637" y="10631"/>
                    <a:pt x="2469" y="10673"/>
                  </a:cubicBezTo>
                  <a:cubicBezTo>
                    <a:pt x="2490" y="10255"/>
                    <a:pt x="2511" y="9836"/>
                    <a:pt x="2490" y="9418"/>
                  </a:cubicBezTo>
                  <a:cubicBezTo>
                    <a:pt x="2720" y="9397"/>
                    <a:pt x="2951" y="9355"/>
                    <a:pt x="3181" y="9313"/>
                  </a:cubicBezTo>
                  <a:cubicBezTo>
                    <a:pt x="3369" y="9292"/>
                    <a:pt x="3578" y="9271"/>
                    <a:pt x="3808" y="9271"/>
                  </a:cubicBezTo>
                  <a:close/>
                  <a:moveTo>
                    <a:pt x="2093" y="9480"/>
                  </a:moveTo>
                  <a:cubicBezTo>
                    <a:pt x="2093" y="9522"/>
                    <a:pt x="2093" y="9564"/>
                    <a:pt x="2093" y="9585"/>
                  </a:cubicBezTo>
                  <a:cubicBezTo>
                    <a:pt x="2114" y="9983"/>
                    <a:pt x="2093" y="10380"/>
                    <a:pt x="2072" y="10778"/>
                  </a:cubicBezTo>
                  <a:cubicBezTo>
                    <a:pt x="1758" y="10841"/>
                    <a:pt x="1402" y="10820"/>
                    <a:pt x="1067" y="10841"/>
                  </a:cubicBezTo>
                  <a:cubicBezTo>
                    <a:pt x="1109" y="10485"/>
                    <a:pt x="1151" y="10129"/>
                    <a:pt x="1130" y="9857"/>
                  </a:cubicBezTo>
                  <a:cubicBezTo>
                    <a:pt x="1130" y="9732"/>
                    <a:pt x="1130" y="9627"/>
                    <a:pt x="1109" y="9522"/>
                  </a:cubicBezTo>
                  <a:cubicBezTo>
                    <a:pt x="1444" y="9522"/>
                    <a:pt x="1758" y="9501"/>
                    <a:pt x="2093" y="9480"/>
                  </a:cubicBezTo>
                  <a:close/>
                  <a:moveTo>
                    <a:pt x="3808" y="10966"/>
                  </a:moveTo>
                  <a:cubicBezTo>
                    <a:pt x="3767" y="11426"/>
                    <a:pt x="3767" y="11908"/>
                    <a:pt x="3829" y="12389"/>
                  </a:cubicBezTo>
                  <a:cubicBezTo>
                    <a:pt x="3508" y="12358"/>
                    <a:pt x="3186" y="12339"/>
                    <a:pt x="2864" y="12339"/>
                  </a:cubicBezTo>
                  <a:cubicBezTo>
                    <a:pt x="2747" y="12339"/>
                    <a:pt x="2629" y="12341"/>
                    <a:pt x="2511" y="12347"/>
                  </a:cubicBezTo>
                  <a:lnTo>
                    <a:pt x="2532" y="12326"/>
                  </a:lnTo>
                  <a:lnTo>
                    <a:pt x="2490" y="12326"/>
                  </a:lnTo>
                  <a:cubicBezTo>
                    <a:pt x="2490" y="12305"/>
                    <a:pt x="2490" y="12284"/>
                    <a:pt x="2511" y="12284"/>
                  </a:cubicBezTo>
                  <a:lnTo>
                    <a:pt x="2574" y="11970"/>
                  </a:lnTo>
                  <a:cubicBezTo>
                    <a:pt x="2574" y="11908"/>
                    <a:pt x="2532" y="11866"/>
                    <a:pt x="2469" y="11845"/>
                  </a:cubicBezTo>
                  <a:cubicBezTo>
                    <a:pt x="2448" y="11615"/>
                    <a:pt x="2448" y="11364"/>
                    <a:pt x="2469" y="11133"/>
                  </a:cubicBezTo>
                  <a:cubicBezTo>
                    <a:pt x="2616" y="11092"/>
                    <a:pt x="2783" y="11050"/>
                    <a:pt x="2972" y="11029"/>
                  </a:cubicBezTo>
                  <a:cubicBezTo>
                    <a:pt x="3244" y="10987"/>
                    <a:pt x="3516" y="10966"/>
                    <a:pt x="3808" y="10966"/>
                  </a:cubicBezTo>
                  <a:close/>
                  <a:moveTo>
                    <a:pt x="5247" y="6858"/>
                  </a:moveTo>
                  <a:cubicBezTo>
                    <a:pt x="5448" y="6858"/>
                    <a:pt x="5625" y="6889"/>
                    <a:pt x="5754" y="6970"/>
                  </a:cubicBezTo>
                  <a:cubicBezTo>
                    <a:pt x="5817" y="8141"/>
                    <a:pt x="5796" y="9334"/>
                    <a:pt x="5671" y="10506"/>
                  </a:cubicBezTo>
                  <a:lnTo>
                    <a:pt x="5692" y="10485"/>
                  </a:lnTo>
                  <a:lnTo>
                    <a:pt x="5692" y="10485"/>
                  </a:lnTo>
                  <a:cubicBezTo>
                    <a:pt x="5587" y="11364"/>
                    <a:pt x="5461" y="12284"/>
                    <a:pt x="4436" y="12389"/>
                  </a:cubicBezTo>
                  <a:lnTo>
                    <a:pt x="4436" y="12347"/>
                  </a:lnTo>
                  <a:cubicBezTo>
                    <a:pt x="4457" y="12242"/>
                    <a:pt x="4415" y="12159"/>
                    <a:pt x="4332" y="12117"/>
                  </a:cubicBezTo>
                  <a:cubicBezTo>
                    <a:pt x="4290" y="11761"/>
                    <a:pt x="4290" y="11385"/>
                    <a:pt x="4332" y="11029"/>
                  </a:cubicBezTo>
                  <a:cubicBezTo>
                    <a:pt x="4411" y="11069"/>
                    <a:pt x="4508" y="11083"/>
                    <a:pt x="4605" y="11083"/>
                  </a:cubicBezTo>
                  <a:cubicBezTo>
                    <a:pt x="4661" y="11083"/>
                    <a:pt x="4717" y="11078"/>
                    <a:pt x="4771" y="11071"/>
                  </a:cubicBezTo>
                  <a:cubicBezTo>
                    <a:pt x="4959" y="11008"/>
                    <a:pt x="5022" y="10757"/>
                    <a:pt x="4896" y="10610"/>
                  </a:cubicBezTo>
                  <a:lnTo>
                    <a:pt x="4855" y="10569"/>
                  </a:lnTo>
                  <a:cubicBezTo>
                    <a:pt x="4813" y="10527"/>
                    <a:pt x="4771" y="10527"/>
                    <a:pt x="4708" y="10527"/>
                  </a:cubicBezTo>
                  <a:cubicBezTo>
                    <a:pt x="4680" y="10532"/>
                    <a:pt x="4651" y="10535"/>
                    <a:pt x="4620" y="10535"/>
                  </a:cubicBezTo>
                  <a:cubicBezTo>
                    <a:pt x="4536" y="10535"/>
                    <a:pt x="4444" y="10515"/>
                    <a:pt x="4352" y="10485"/>
                  </a:cubicBezTo>
                  <a:cubicBezTo>
                    <a:pt x="4373" y="10234"/>
                    <a:pt x="4394" y="9983"/>
                    <a:pt x="4394" y="9732"/>
                  </a:cubicBezTo>
                  <a:cubicBezTo>
                    <a:pt x="4394" y="9585"/>
                    <a:pt x="4394" y="9439"/>
                    <a:pt x="4373" y="9292"/>
                  </a:cubicBezTo>
                  <a:lnTo>
                    <a:pt x="4373" y="9292"/>
                  </a:lnTo>
                  <a:cubicBezTo>
                    <a:pt x="4459" y="9301"/>
                    <a:pt x="4544" y="9305"/>
                    <a:pt x="4630" y="9305"/>
                  </a:cubicBezTo>
                  <a:cubicBezTo>
                    <a:pt x="4963" y="9305"/>
                    <a:pt x="5296" y="9241"/>
                    <a:pt x="5629" y="9125"/>
                  </a:cubicBezTo>
                  <a:cubicBezTo>
                    <a:pt x="5692" y="9083"/>
                    <a:pt x="5692" y="8978"/>
                    <a:pt x="5629" y="8936"/>
                  </a:cubicBezTo>
                  <a:cubicBezTo>
                    <a:pt x="5280" y="8762"/>
                    <a:pt x="4917" y="8675"/>
                    <a:pt x="4539" y="8675"/>
                  </a:cubicBezTo>
                  <a:cubicBezTo>
                    <a:pt x="4463" y="8675"/>
                    <a:pt x="4387" y="8678"/>
                    <a:pt x="4311" y="8685"/>
                  </a:cubicBezTo>
                  <a:cubicBezTo>
                    <a:pt x="4269" y="8120"/>
                    <a:pt x="4206" y="7576"/>
                    <a:pt x="4206" y="7011"/>
                  </a:cubicBezTo>
                  <a:cubicBezTo>
                    <a:pt x="4552" y="6935"/>
                    <a:pt x="4929" y="6858"/>
                    <a:pt x="5247" y="6858"/>
                  </a:cubicBezTo>
                  <a:close/>
                  <a:moveTo>
                    <a:pt x="1088" y="11113"/>
                  </a:moveTo>
                  <a:lnTo>
                    <a:pt x="1088" y="11113"/>
                  </a:lnTo>
                  <a:cubicBezTo>
                    <a:pt x="1402" y="11154"/>
                    <a:pt x="1737" y="11175"/>
                    <a:pt x="2072" y="11175"/>
                  </a:cubicBezTo>
                  <a:cubicBezTo>
                    <a:pt x="2051" y="11552"/>
                    <a:pt x="2093" y="11929"/>
                    <a:pt x="2176" y="12284"/>
                  </a:cubicBezTo>
                  <a:cubicBezTo>
                    <a:pt x="2176" y="12326"/>
                    <a:pt x="2197" y="12347"/>
                    <a:pt x="2218" y="12368"/>
                  </a:cubicBezTo>
                  <a:cubicBezTo>
                    <a:pt x="2063" y="12387"/>
                    <a:pt x="1886" y="12402"/>
                    <a:pt x="1725" y="12402"/>
                  </a:cubicBezTo>
                  <a:cubicBezTo>
                    <a:pt x="1539" y="12402"/>
                    <a:pt x="1376" y="12382"/>
                    <a:pt x="1298" y="12326"/>
                  </a:cubicBezTo>
                  <a:lnTo>
                    <a:pt x="1319" y="12326"/>
                  </a:lnTo>
                  <a:cubicBezTo>
                    <a:pt x="1325" y="12333"/>
                    <a:pt x="1331" y="12336"/>
                    <a:pt x="1336" y="12336"/>
                  </a:cubicBezTo>
                  <a:cubicBezTo>
                    <a:pt x="1372" y="12336"/>
                    <a:pt x="1337" y="12133"/>
                    <a:pt x="1319" y="12096"/>
                  </a:cubicBezTo>
                  <a:cubicBezTo>
                    <a:pt x="1130" y="11803"/>
                    <a:pt x="1047" y="11447"/>
                    <a:pt x="1088" y="11113"/>
                  </a:cubicBezTo>
                  <a:close/>
                  <a:moveTo>
                    <a:pt x="1800" y="0"/>
                  </a:moveTo>
                  <a:cubicBezTo>
                    <a:pt x="1779" y="0"/>
                    <a:pt x="1758" y="1"/>
                    <a:pt x="1737" y="2"/>
                  </a:cubicBezTo>
                  <a:cubicBezTo>
                    <a:pt x="1214" y="23"/>
                    <a:pt x="586" y="211"/>
                    <a:pt x="293" y="713"/>
                  </a:cubicBezTo>
                  <a:cubicBezTo>
                    <a:pt x="0" y="1216"/>
                    <a:pt x="189" y="1571"/>
                    <a:pt x="293" y="2074"/>
                  </a:cubicBezTo>
                  <a:cubicBezTo>
                    <a:pt x="231" y="2994"/>
                    <a:pt x="398" y="4019"/>
                    <a:pt x="398" y="4794"/>
                  </a:cubicBezTo>
                  <a:lnTo>
                    <a:pt x="398" y="6363"/>
                  </a:lnTo>
                  <a:lnTo>
                    <a:pt x="293" y="6467"/>
                  </a:lnTo>
                  <a:cubicBezTo>
                    <a:pt x="189" y="6551"/>
                    <a:pt x="251" y="6719"/>
                    <a:pt x="377" y="6719"/>
                  </a:cubicBezTo>
                  <a:lnTo>
                    <a:pt x="377" y="7702"/>
                  </a:lnTo>
                  <a:cubicBezTo>
                    <a:pt x="377" y="8204"/>
                    <a:pt x="419" y="8706"/>
                    <a:pt x="461" y="9188"/>
                  </a:cubicBezTo>
                  <a:lnTo>
                    <a:pt x="335" y="9208"/>
                  </a:lnTo>
                  <a:cubicBezTo>
                    <a:pt x="168" y="9208"/>
                    <a:pt x="168" y="9480"/>
                    <a:pt x="335" y="9480"/>
                  </a:cubicBezTo>
                  <a:lnTo>
                    <a:pt x="482" y="9480"/>
                  </a:lnTo>
                  <a:cubicBezTo>
                    <a:pt x="523" y="9857"/>
                    <a:pt x="523" y="10255"/>
                    <a:pt x="523" y="10652"/>
                  </a:cubicBezTo>
                  <a:cubicBezTo>
                    <a:pt x="503" y="11426"/>
                    <a:pt x="356" y="12703"/>
                    <a:pt x="1277" y="12933"/>
                  </a:cubicBezTo>
                  <a:cubicBezTo>
                    <a:pt x="1465" y="12978"/>
                    <a:pt x="1657" y="12994"/>
                    <a:pt x="1852" y="12994"/>
                  </a:cubicBezTo>
                  <a:cubicBezTo>
                    <a:pt x="2246" y="12994"/>
                    <a:pt x="2649" y="12931"/>
                    <a:pt x="3046" y="12931"/>
                  </a:cubicBezTo>
                  <a:cubicBezTo>
                    <a:pt x="3084" y="12931"/>
                    <a:pt x="3122" y="12932"/>
                    <a:pt x="3160" y="12933"/>
                  </a:cubicBezTo>
                  <a:cubicBezTo>
                    <a:pt x="3657" y="12947"/>
                    <a:pt x="4205" y="13115"/>
                    <a:pt x="4725" y="13115"/>
                  </a:cubicBezTo>
                  <a:cubicBezTo>
                    <a:pt x="4950" y="13115"/>
                    <a:pt x="5170" y="13084"/>
                    <a:pt x="5378" y="12996"/>
                  </a:cubicBezTo>
                  <a:cubicBezTo>
                    <a:pt x="6319" y="12619"/>
                    <a:pt x="6257" y="11405"/>
                    <a:pt x="6340" y="10569"/>
                  </a:cubicBezTo>
                  <a:cubicBezTo>
                    <a:pt x="6549" y="8748"/>
                    <a:pt x="6382" y="6802"/>
                    <a:pt x="6361" y="4940"/>
                  </a:cubicBezTo>
                  <a:cubicBezTo>
                    <a:pt x="6361" y="3998"/>
                    <a:pt x="6173" y="3057"/>
                    <a:pt x="6215" y="2136"/>
                  </a:cubicBezTo>
                  <a:cubicBezTo>
                    <a:pt x="6236" y="1613"/>
                    <a:pt x="6382" y="1006"/>
                    <a:pt x="6026" y="567"/>
                  </a:cubicBezTo>
                  <a:cubicBezTo>
                    <a:pt x="5796" y="337"/>
                    <a:pt x="5503" y="211"/>
                    <a:pt x="5189" y="211"/>
                  </a:cubicBezTo>
                  <a:cubicBezTo>
                    <a:pt x="4583" y="107"/>
                    <a:pt x="3997" y="44"/>
                    <a:pt x="3390" y="23"/>
                  </a:cubicBezTo>
                  <a:cubicBezTo>
                    <a:pt x="3181" y="23"/>
                    <a:pt x="2992" y="149"/>
                    <a:pt x="2762" y="149"/>
                  </a:cubicBezTo>
                  <a:cubicBezTo>
                    <a:pt x="2447" y="149"/>
                    <a:pt x="2132" y="0"/>
                    <a:pt x="180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3" name="Google Shape;1363;p19"/>
          <p:cNvGrpSpPr/>
          <p:nvPr/>
        </p:nvGrpSpPr>
        <p:grpSpPr>
          <a:xfrm>
            <a:off x="2344321" y="8190493"/>
            <a:ext cx="494869" cy="410974"/>
            <a:chOff x="1911097" y="8190493"/>
            <a:chExt cx="494869" cy="410974"/>
          </a:xfrm>
        </p:grpSpPr>
        <p:sp>
          <p:nvSpPr>
            <p:cNvPr id="1364" name="Google Shape;1364;p19"/>
            <p:cNvSpPr/>
            <p:nvPr/>
          </p:nvSpPr>
          <p:spPr>
            <a:xfrm>
              <a:off x="1911097" y="8190493"/>
              <a:ext cx="494869" cy="410974"/>
            </a:xfrm>
            <a:custGeom>
              <a:rect b="b" l="l" r="r" t="t"/>
              <a:pathLst>
                <a:path extrusionOk="0" h="25718" w="30968">
                  <a:moveTo>
                    <a:pt x="19920" y="1002"/>
                  </a:moveTo>
                  <a:cubicBezTo>
                    <a:pt x="20694" y="2069"/>
                    <a:pt x="21803" y="2948"/>
                    <a:pt x="22473" y="4078"/>
                  </a:cubicBezTo>
                  <a:cubicBezTo>
                    <a:pt x="19376" y="5312"/>
                    <a:pt x="16363" y="6714"/>
                    <a:pt x="13308" y="8032"/>
                  </a:cubicBezTo>
                  <a:cubicBezTo>
                    <a:pt x="11362" y="8890"/>
                    <a:pt x="9333" y="9518"/>
                    <a:pt x="7303" y="10188"/>
                  </a:cubicBezTo>
                  <a:cubicBezTo>
                    <a:pt x="6801" y="10355"/>
                    <a:pt x="6299" y="10522"/>
                    <a:pt x="5796" y="10690"/>
                  </a:cubicBezTo>
                  <a:cubicBezTo>
                    <a:pt x="6236" y="10355"/>
                    <a:pt x="6675" y="10020"/>
                    <a:pt x="7094" y="9748"/>
                  </a:cubicBezTo>
                  <a:lnTo>
                    <a:pt x="7073" y="9748"/>
                  </a:lnTo>
                  <a:cubicBezTo>
                    <a:pt x="8600" y="8702"/>
                    <a:pt x="10002" y="7509"/>
                    <a:pt x="11571" y="6526"/>
                  </a:cubicBezTo>
                  <a:cubicBezTo>
                    <a:pt x="13099" y="5584"/>
                    <a:pt x="14438" y="4371"/>
                    <a:pt x="15965" y="3429"/>
                  </a:cubicBezTo>
                  <a:cubicBezTo>
                    <a:pt x="17263" y="2592"/>
                    <a:pt x="18581" y="1734"/>
                    <a:pt x="19920" y="1002"/>
                  </a:cubicBezTo>
                  <a:close/>
                  <a:moveTo>
                    <a:pt x="25130" y="3973"/>
                  </a:moveTo>
                  <a:cubicBezTo>
                    <a:pt x="25841" y="3994"/>
                    <a:pt x="26260" y="5375"/>
                    <a:pt x="26595" y="5919"/>
                  </a:cubicBezTo>
                  <a:cubicBezTo>
                    <a:pt x="27013" y="6651"/>
                    <a:pt x="27390" y="7405"/>
                    <a:pt x="27745" y="8179"/>
                  </a:cubicBezTo>
                  <a:cubicBezTo>
                    <a:pt x="28394" y="9685"/>
                    <a:pt x="28959" y="11234"/>
                    <a:pt x="29419" y="12803"/>
                  </a:cubicBezTo>
                  <a:cubicBezTo>
                    <a:pt x="29628" y="13452"/>
                    <a:pt x="30235" y="14163"/>
                    <a:pt x="29649" y="14686"/>
                  </a:cubicBezTo>
                  <a:cubicBezTo>
                    <a:pt x="29105" y="15126"/>
                    <a:pt x="28520" y="15460"/>
                    <a:pt x="27892" y="15732"/>
                  </a:cubicBezTo>
                  <a:cubicBezTo>
                    <a:pt x="27829" y="14958"/>
                    <a:pt x="27766" y="14163"/>
                    <a:pt x="27704" y="13368"/>
                  </a:cubicBezTo>
                  <a:cubicBezTo>
                    <a:pt x="27536" y="11757"/>
                    <a:pt x="27599" y="10439"/>
                    <a:pt x="26950" y="8911"/>
                  </a:cubicBezTo>
                  <a:cubicBezTo>
                    <a:pt x="26532" y="7865"/>
                    <a:pt x="26595" y="6589"/>
                    <a:pt x="25151" y="6589"/>
                  </a:cubicBezTo>
                  <a:cubicBezTo>
                    <a:pt x="24460" y="6589"/>
                    <a:pt x="23833" y="6923"/>
                    <a:pt x="23226" y="7175"/>
                  </a:cubicBezTo>
                  <a:cubicBezTo>
                    <a:pt x="22389" y="7509"/>
                    <a:pt x="21468" y="7635"/>
                    <a:pt x="20589" y="7907"/>
                  </a:cubicBezTo>
                  <a:cubicBezTo>
                    <a:pt x="18895" y="8430"/>
                    <a:pt x="17200" y="8597"/>
                    <a:pt x="15484" y="9016"/>
                  </a:cubicBezTo>
                  <a:cubicBezTo>
                    <a:pt x="13706" y="9434"/>
                    <a:pt x="11906" y="9874"/>
                    <a:pt x="10107" y="10229"/>
                  </a:cubicBezTo>
                  <a:cubicBezTo>
                    <a:pt x="9709" y="10313"/>
                    <a:pt x="9291" y="10397"/>
                    <a:pt x="8872" y="10480"/>
                  </a:cubicBezTo>
                  <a:cubicBezTo>
                    <a:pt x="9751" y="10229"/>
                    <a:pt x="10609" y="9957"/>
                    <a:pt x="11467" y="9644"/>
                  </a:cubicBezTo>
                  <a:cubicBezTo>
                    <a:pt x="13015" y="9037"/>
                    <a:pt x="14522" y="8304"/>
                    <a:pt x="16091" y="7760"/>
                  </a:cubicBezTo>
                  <a:cubicBezTo>
                    <a:pt x="16865" y="7467"/>
                    <a:pt x="17556" y="7028"/>
                    <a:pt x="18309" y="6735"/>
                  </a:cubicBezTo>
                  <a:cubicBezTo>
                    <a:pt x="18937" y="6463"/>
                    <a:pt x="19585" y="6317"/>
                    <a:pt x="20192" y="6024"/>
                  </a:cubicBezTo>
                  <a:cubicBezTo>
                    <a:pt x="20987" y="5605"/>
                    <a:pt x="21824" y="5208"/>
                    <a:pt x="22682" y="4873"/>
                  </a:cubicBezTo>
                  <a:cubicBezTo>
                    <a:pt x="23121" y="4706"/>
                    <a:pt x="23561" y="4559"/>
                    <a:pt x="23979" y="4413"/>
                  </a:cubicBezTo>
                  <a:cubicBezTo>
                    <a:pt x="24251" y="4308"/>
                    <a:pt x="24837" y="3973"/>
                    <a:pt x="25130" y="3973"/>
                  </a:cubicBezTo>
                  <a:close/>
                  <a:moveTo>
                    <a:pt x="24959" y="7508"/>
                  </a:moveTo>
                  <a:cubicBezTo>
                    <a:pt x="25262" y="7508"/>
                    <a:pt x="25532" y="7623"/>
                    <a:pt x="25716" y="7949"/>
                  </a:cubicBezTo>
                  <a:cubicBezTo>
                    <a:pt x="25799" y="8263"/>
                    <a:pt x="25883" y="8576"/>
                    <a:pt x="25946" y="8890"/>
                  </a:cubicBezTo>
                  <a:cubicBezTo>
                    <a:pt x="26071" y="9246"/>
                    <a:pt x="26281" y="9602"/>
                    <a:pt x="26406" y="9978"/>
                  </a:cubicBezTo>
                  <a:cubicBezTo>
                    <a:pt x="26846" y="11317"/>
                    <a:pt x="26657" y="12782"/>
                    <a:pt x="26846" y="14163"/>
                  </a:cubicBezTo>
                  <a:cubicBezTo>
                    <a:pt x="27034" y="15711"/>
                    <a:pt x="27013" y="17260"/>
                    <a:pt x="27222" y="18808"/>
                  </a:cubicBezTo>
                  <a:cubicBezTo>
                    <a:pt x="27222" y="18913"/>
                    <a:pt x="27285" y="19017"/>
                    <a:pt x="27348" y="19080"/>
                  </a:cubicBezTo>
                  <a:cubicBezTo>
                    <a:pt x="27076" y="19289"/>
                    <a:pt x="26469" y="19666"/>
                    <a:pt x="26364" y="19708"/>
                  </a:cubicBezTo>
                  <a:cubicBezTo>
                    <a:pt x="26009" y="19833"/>
                    <a:pt x="25632" y="19875"/>
                    <a:pt x="25276" y="19980"/>
                  </a:cubicBezTo>
                  <a:cubicBezTo>
                    <a:pt x="24628" y="20189"/>
                    <a:pt x="24021" y="20398"/>
                    <a:pt x="23351" y="20545"/>
                  </a:cubicBezTo>
                  <a:cubicBezTo>
                    <a:pt x="21803" y="20900"/>
                    <a:pt x="20297" y="21486"/>
                    <a:pt x="18748" y="21884"/>
                  </a:cubicBezTo>
                  <a:cubicBezTo>
                    <a:pt x="17116" y="22323"/>
                    <a:pt x="15421" y="22512"/>
                    <a:pt x="13747" y="22763"/>
                  </a:cubicBezTo>
                  <a:cubicBezTo>
                    <a:pt x="12157" y="23035"/>
                    <a:pt x="10588" y="23453"/>
                    <a:pt x="8977" y="23683"/>
                  </a:cubicBezTo>
                  <a:cubicBezTo>
                    <a:pt x="7533" y="23872"/>
                    <a:pt x="6110" y="24165"/>
                    <a:pt x="4708" y="24541"/>
                  </a:cubicBezTo>
                  <a:cubicBezTo>
                    <a:pt x="4497" y="24602"/>
                    <a:pt x="4231" y="24695"/>
                    <a:pt x="4029" y="24695"/>
                  </a:cubicBezTo>
                  <a:cubicBezTo>
                    <a:pt x="3951" y="24695"/>
                    <a:pt x="3882" y="24681"/>
                    <a:pt x="3830" y="24646"/>
                  </a:cubicBezTo>
                  <a:cubicBezTo>
                    <a:pt x="3662" y="24520"/>
                    <a:pt x="3641" y="23851"/>
                    <a:pt x="3579" y="23662"/>
                  </a:cubicBezTo>
                  <a:cubicBezTo>
                    <a:pt x="3369" y="22888"/>
                    <a:pt x="3097" y="22135"/>
                    <a:pt x="2846" y="21361"/>
                  </a:cubicBezTo>
                  <a:cubicBezTo>
                    <a:pt x="2428" y="20063"/>
                    <a:pt x="2093" y="18662"/>
                    <a:pt x="1570" y="17385"/>
                  </a:cubicBezTo>
                  <a:cubicBezTo>
                    <a:pt x="1005" y="16067"/>
                    <a:pt x="838" y="14686"/>
                    <a:pt x="524" y="13284"/>
                  </a:cubicBezTo>
                  <a:cubicBezTo>
                    <a:pt x="1193" y="13117"/>
                    <a:pt x="1926" y="13033"/>
                    <a:pt x="2616" y="12866"/>
                  </a:cubicBezTo>
                  <a:cubicBezTo>
                    <a:pt x="3369" y="12677"/>
                    <a:pt x="4102" y="12489"/>
                    <a:pt x="4855" y="12238"/>
                  </a:cubicBezTo>
                  <a:cubicBezTo>
                    <a:pt x="6361" y="11736"/>
                    <a:pt x="7889" y="11338"/>
                    <a:pt x="9458" y="11066"/>
                  </a:cubicBezTo>
                  <a:cubicBezTo>
                    <a:pt x="11027" y="10752"/>
                    <a:pt x="12597" y="10271"/>
                    <a:pt x="14187" y="10020"/>
                  </a:cubicBezTo>
                  <a:cubicBezTo>
                    <a:pt x="15714" y="9748"/>
                    <a:pt x="17284" y="9560"/>
                    <a:pt x="18811" y="9267"/>
                  </a:cubicBezTo>
                  <a:cubicBezTo>
                    <a:pt x="19564" y="9120"/>
                    <a:pt x="20297" y="8848"/>
                    <a:pt x="21029" y="8639"/>
                  </a:cubicBezTo>
                  <a:cubicBezTo>
                    <a:pt x="21782" y="8430"/>
                    <a:pt x="22494" y="8367"/>
                    <a:pt x="23184" y="8116"/>
                  </a:cubicBezTo>
                  <a:cubicBezTo>
                    <a:pt x="23641" y="7950"/>
                    <a:pt x="24364" y="7508"/>
                    <a:pt x="24959" y="7508"/>
                  </a:cubicBezTo>
                  <a:close/>
                  <a:moveTo>
                    <a:pt x="20070" y="1"/>
                  </a:moveTo>
                  <a:cubicBezTo>
                    <a:pt x="19998" y="1"/>
                    <a:pt x="19926" y="19"/>
                    <a:pt x="19857" y="61"/>
                  </a:cubicBezTo>
                  <a:cubicBezTo>
                    <a:pt x="18476" y="793"/>
                    <a:pt x="17179" y="1672"/>
                    <a:pt x="15882" y="2529"/>
                  </a:cubicBezTo>
                  <a:cubicBezTo>
                    <a:pt x="14333" y="3555"/>
                    <a:pt x="12952" y="4789"/>
                    <a:pt x="11404" y="5794"/>
                  </a:cubicBezTo>
                  <a:cubicBezTo>
                    <a:pt x="9856" y="6798"/>
                    <a:pt x="8475" y="8053"/>
                    <a:pt x="6947" y="9141"/>
                  </a:cubicBezTo>
                  <a:cubicBezTo>
                    <a:pt x="6341" y="9581"/>
                    <a:pt x="5796" y="10062"/>
                    <a:pt x="5211" y="10522"/>
                  </a:cubicBezTo>
                  <a:cubicBezTo>
                    <a:pt x="5001" y="10711"/>
                    <a:pt x="4813" y="10899"/>
                    <a:pt x="4625" y="11108"/>
                  </a:cubicBezTo>
                  <a:cubicBezTo>
                    <a:pt x="3809" y="11422"/>
                    <a:pt x="3055" y="11820"/>
                    <a:pt x="2344" y="12343"/>
                  </a:cubicBezTo>
                  <a:cubicBezTo>
                    <a:pt x="2323" y="12343"/>
                    <a:pt x="2302" y="12364"/>
                    <a:pt x="2281" y="12385"/>
                  </a:cubicBezTo>
                  <a:cubicBezTo>
                    <a:pt x="1633" y="12552"/>
                    <a:pt x="921" y="12657"/>
                    <a:pt x="315" y="12908"/>
                  </a:cubicBezTo>
                  <a:cubicBezTo>
                    <a:pt x="304" y="12906"/>
                    <a:pt x="293" y="12905"/>
                    <a:pt x="282" y="12905"/>
                  </a:cubicBezTo>
                  <a:cubicBezTo>
                    <a:pt x="168" y="12905"/>
                    <a:pt x="62" y="13002"/>
                    <a:pt x="42" y="13117"/>
                  </a:cubicBezTo>
                  <a:cubicBezTo>
                    <a:pt x="1" y="14623"/>
                    <a:pt x="231" y="16130"/>
                    <a:pt x="733" y="17553"/>
                  </a:cubicBezTo>
                  <a:cubicBezTo>
                    <a:pt x="1423" y="19394"/>
                    <a:pt x="1947" y="21382"/>
                    <a:pt x="2491" y="23286"/>
                  </a:cubicBezTo>
                  <a:cubicBezTo>
                    <a:pt x="2774" y="24257"/>
                    <a:pt x="2724" y="25718"/>
                    <a:pt x="3971" y="25718"/>
                  </a:cubicBezTo>
                  <a:cubicBezTo>
                    <a:pt x="4013" y="25718"/>
                    <a:pt x="4056" y="25716"/>
                    <a:pt x="4102" y="25713"/>
                  </a:cubicBezTo>
                  <a:cubicBezTo>
                    <a:pt x="5001" y="25629"/>
                    <a:pt x="5838" y="25253"/>
                    <a:pt x="6717" y="25148"/>
                  </a:cubicBezTo>
                  <a:cubicBezTo>
                    <a:pt x="7680" y="25022"/>
                    <a:pt x="8600" y="24750"/>
                    <a:pt x="9563" y="24625"/>
                  </a:cubicBezTo>
                  <a:cubicBezTo>
                    <a:pt x="11509" y="24353"/>
                    <a:pt x="13392" y="23830"/>
                    <a:pt x="15338" y="23558"/>
                  </a:cubicBezTo>
                  <a:cubicBezTo>
                    <a:pt x="17367" y="23244"/>
                    <a:pt x="19376" y="22804"/>
                    <a:pt x="21343" y="22198"/>
                  </a:cubicBezTo>
                  <a:cubicBezTo>
                    <a:pt x="23100" y="21675"/>
                    <a:pt x="24879" y="21193"/>
                    <a:pt x="26636" y="20691"/>
                  </a:cubicBezTo>
                  <a:cubicBezTo>
                    <a:pt x="27704" y="20398"/>
                    <a:pt x="28896" y="19791"/>
                    <a:pt x="28206" y="18494"/>
                  </a:cubicBezTo>
                  <a:cubicBezTo>
                    <a:pt x="28122" y="17908"/>
                    <a:pt x="28059" y="17322"/>
                    <a:pt x="27996" y="16737"/>
                  </a:cubicBezTo>
                  <a:cubicBezTo>
                    <a:pt x="28875" y="16318"/>
                    <a:pt x="29691" y="15858"/>
                    <a:pt x="30486" y="15293"/>
                  </a:cubicBezTo>
                  <a:cubicBezTo>
                    <a:pt x="30800" y="15084"/>
                    <a:pt x="30968" y="14728"/>
                    <a:pt x="30968" y="14372"/>
                  </a:cubicBezTo>
                  <a:cubicBezTo>
                    <a:pt x="30947" y="13598"/>
                    <a:pt x="30424" y="12929"/>
                    <a:pt x="30214" y="12238"/>
                  </a:cubicBezTo>
                  <a:cubicBezTo>
                    <a:pt x="29942" y="11380"/>
                    <a:pt x="29587" y="10627"/>
                    <a:pt x="29294" y="9790"/>
                  </a:cubicBezTo>
                  <a:cubicBezTo>
                    <a:pt x="28540" y="7886"/>
                    <a:pt x="27662" y="6066"/>
                    <a:pt x="26636" y="4308"/>
                  </a:cubicBezTo>
                  <a:cubicBezTo>
                    <a:pt x="26172" y="3482"/>
                    <a:pt x="25819" y="3158"/>
                    <a:pt x="25273" y="3158"/>
                  </a:cubicBezTo>
                  <a:cubicBezTo>
                    <a:pt x="24934" y="3158"/>
                    <a:pt x="24520" y="3283"/>
                    <a:pt x="23958" y="3492"/>
                  </a:cubicBezTo>
                  <a:lnTo>
                    <a:pt x="23351" y="3743"/>
                  </a:lnTo>
                  <a:cubicBezTo>
                    <a:pt x="23017" y="2990"/>
                    <a:pt x="22222" y="2425"/>
                    <a:pt x="21740" y="1776"/>
                  </a:cubicBezTo>
                  <a:cubicBezTo>
                    <a:pt x="21322" y="1211"/>
                    <a:pt x="20799" y="814"/>
                    <a:pt x="20443" y="207"/>
                  </a:cubicBezTo>
                  <a:cubicBezTo>
                    <a:pt x="20358" y="80"/>
                    <a:pt x="20217" y="1"/>
                    <a:pt x="2007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19"/>
            <p:cNvSpPr/>
            <p:nvPr/>
          </p:nvSpPr>
          <p:spPr>
            <a:xfrm>
              <a:off x="2078951" y="8360792"/>
              <a:ext cx="162852" cy="159353"/>
            </a:xfrm>
            <a:custGeom>
              <a:rect b="b" l="l" r="r" t="t"/>
              <a:pathLst>
                <a:path extrusionOk="0" h="9972" w="10191">
                  <a:moveTo>
                    <a:pt x="6047" y="639"/>
                  </a:moveTo>
                  <a:cubicBezTo>
                    <a:pt x="7156" y="681"/>
                    <a:pt x="8495" y="2146"/>
                    <a:pt x="8851" y="3129"/>
                  </a:cubicBezTo>
                  <a:cubicBezTo>
                    <a:pt x="9249" y="4197"/>
                    <a:pt x="9353" y="5849"/>
                    <a:pt x="8788" y="6833"/>
                  </a:cubicBezTo>
                  <a:cubicBezTo>
                    <a:pt x="8014" y="8235"/>
                    <a:pt x="6633" y="8946"/>
                    <a:pt x="5106" y="9093"/>
                  </a:cubicBezTo>
                  <a:cubicBezTo>
                    <a:pt x="4774" y="9121"/>
                    <a:pt x="4454" y="9141"/>
                    <a:pt x="4143" y="9141"/>
                  </a:cubicBezTo>
                  <a:cubicBezTo>
                    <a:pt x="3298" y="9141"/>
                    <a:pt x="2517" y="8989"/>
                    <a:pt x="1737" y="8423"/>
                  </a:cubicBezTo>
                  <a:cubicBezTo>
                    <a:pt x="565" y="7565"/>
                    <a:pt x="607" y="6017"/>
                    <a:pt x="774" y="4741"/>
                  </a:cubicBezTo>
                  <a:cubicBezTo>
                    <a:pt x="942" y="3401"/>
                    <a:pt x="1863" y="2355"/>
                    <a:pt x="3034" y="1644"/>
                  </a:cubicBezTo>
                  <a:cubicBezTo>
                    <a:pt x="3683" y="1435"/>
                    <a:pt x="4290" y="1058"/>
                    <a:pt x="4938" y="828"/>
                  </a:cubicBezTo>
                  <a:cubicBezTo>
                    <a:pt x="5231" y="744"/>
                    <a:pt x="5524" y="681"/>
                    <a:pt x="5838" y="639"/>
                  </a:cubicBezTo>
                  <a:close/>
                  <a:moveTo>
                    <a:pt x="6193" y="0"/>
                  </a:moveTo>
                  <a:cubicBezTo>
                    <a:pt x="5498" y="0"/>
                    <a:pt x="4873" y="319"/>
                    <a:pt x="4269" y="681"/>
                  </a:cubicBezTo>
                  <a:cubicBezTo>
                    <a:pt x="3411" y="974"/>
                    <a:pt x="2595" y="1414"/>
                    <a:pt x="1904" y="1979"/>
                  </a:cubicBezTo>
                  <a:cubicBezTo>
                    <a:pt x="795" y="2857"/>
                    <a:pt x="293" y="3945"/>
                    <a:pt x="147" y="5326"/>
                  </a:cubicBezTo>
                  <a:cubicBezTo>
                    <a:pt x="0" y="6645"/>
                    <a:pt x="251" y="8130"/>
                    <a:pt x="1298" y="8988"/>
                  </a:cubicBezTo>
                  <a:cubicBezTo>
                    <a:pt x="2253" y="9776"/>
                    <a:pt x="3208" y="9971"/>
                    <a:pt x="4266" y="9971"/>
                  </a:cubicBezTo>
                  <a:cubicBezTo>
                    <a:pt x="4669" y="9971"/>
                    <a:pt x="5086" y="9943"/>
                    <a:pt x="5524" y="9909"/>
                  </a:cubicBezTo>
                  <a:cubicBezTo>
                    <a:pt x="7135" y="9783"/>
                    <a:pt x="8223" y="9030"/>
                    <a:pt x="9186" y="7774"/>
                  </a:cubicBezTo>
                  <a:cubicBezTo>
                    <a:pt x="10190" y="6456"/>
                    <a:pt x="10127" y="4636"/>
                    <a:pt x="9688" y="3108"/>
                  </a:cubicBezTo>
                  <a:cubicBezTo>
                    <a:pt x="9332" y="1895"/>
                    <a:pt x="8223" y="598"/>
                    <a:pt x="7031" y="158"/>
                  </a:cubicBezTo>
                  <a:cubicBezTo>
                    <a:pt x="6739" y="48"/>
                    <a:pt x="6461" y="0"/>
                    <a:pt x="6193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19"/>
            <p:cNvSpPr/>
            <p:nvPr/>
          </p:nvSpPr>
          <p:spPr>
            <a:xfrm>
              <a:off x="2118742" y="8389013"/>
              <a:ext cx="78254" cy="100211"/>
            </a:xfrm>
            <a:custGeom>
              <a:rect b="b" l="l" r="r" t="t"/>
              <a:pathLst>
                <a:path extrusionOk="0" h="6271" w="4897">
                  <a:moveTo>
                    <a:pt x="2009" y="1154"/>
                  </a:moveTo>
                  <a:cubicBezTo>
                    <a:pt x="2009" y="1426"/>
                    <a:pt x="2009" y="1698"/>
                    <a:pt x="2030" y="1928"/>
                  </a:cubicBezTo>
                  <a:cubicBezTo>
                    <a:pt x="2051" y="2138"/>
                    <a:pt x="2072" y="2410"/>
                    <a:pt x="2093" y="2661"/>
                  </a:cubicBezTo>
                  <a:cubicBezTo>
                    <a:pt x="1528" y="2619"/>
                    <a:pt x="1005" y="2451"/>
                    <a:pt x="1235" y="1824"/>
                  </a:cubicBezTo>
                  <a:cubicBezTo>
                    <a:pt x="1465" y="1552"/>
                    <a:pt x="1716" y="1342"/>
                    <a:pt x="2009" y="1154"/>
                  </a:cubicBezTo>
                  <a:close/>
                  <a:moveTo>
                    <a:pt x="2867" y="3414"/>
                  </a:moveTo>
                  <a:lnTo>
                    <a:pt x="3013" y="3456"/>
                  </a:lnTo>
                  <a:cubicBezTo>
                    <a:pt x="3474" y="3602"/>
                    <a:pt x="4206" y="3853"/>
                    <a:pt x="3536" y="4627"/>
                  </a:cubicBezTo>
                  <a:cubicBezTo>
                    <a:pt x="3390" y="4753"/>
                    <a:pt x="3202" y="4858"/>
                    <a:pt x="3013" y="4920"/>
                  </a:cubicBezTo>
                  <a:lnTo>
                    <a:pt x="3013" y="4732"/>
                  </a:lnTo>
                  <a:cubicBezTo>
                    <a:pt x="2992" y="4293"/>
                    <a:pt x="2950" y="3853"/>
                    <a:pt x="2867" y="3414"/>
                  </a:cubicBezTo>
                  <a:close/>
                  <a:moveTo>
                    <a:pt x="3320" y="1"/>
                  </a:moveTo>
                  <a:cubicBezTo>
                    <a:pt x="3017" y="1"/>
                    <a:pt x="2633" y="90"/>
                    <a:pt x="2260" y="254"/>
                  </a:cubicBezTo>
                  <a:cubicBezTo>
                    <a:pt x="2218" y="192"/>
                    <a:pt x="2176" y="129"/>
                    <a:pt x="2113" y="66"/>
                  </a:cubicBezTo>
                  <a:cubicBezTo>
                    <a:pt x="2078" y="25"/>
                    <a:pt x="2035" y="8"/>
                    <a:pt x="1992" y="8"/>
                  </a:cubicBezTo>
                  <a:cubicBezTo>
                    <a:pt x="1857" y="8"/>
                    <a:pt x="1720" y="175"/>
                    <a:pt x="1800" y="317"/>
                  </a:cubicBezTo>
                  <a:cubicBezTo>
                    <a:pt x="1821" y="359"/>
                    <a:pt x="1841" y="401"/>
                    <a:pt x="1862" y="443"/>
                  </a:cubicBezTo>
                  <a:cubicBezTo>
                    <a:pt x="879" y="966"/>
                    <a:pt x="0" y="1866"/>
                    <a:pt x="523" y="2598"/>
                  </a:cubicBezTo>
                  <a:cubicBezTo>
                    <a:pt x="921" y="3184"/>
                    <a:pt x="1528" y="3247"/>
                    <a:pt x="2134" y="3309"/>
                  </a:cubicBezTo>
                  <a:cubicBezTo>
                    <a:pt x="2155" y="3539"/>
                    <a:pt x="2176" y="3770"/>
                    <a:pt x="2197" y="4021"/>
                  </a:cubicBezTo>
                  <a:cubicBezTo>
                    <a:pt x="2218" y="4355"/>
                    <a:pt x="2197" y="4711"/>
                    <a:pt x="2176" y="5067"/>
                  </a:cubicBezTo>
                  <a:cubicBezTo>
                    <a:pt x="1695" y="5067"/>
                    <a:pt x="1256" y="4879"/>
                    <a:pt x="921" y="4544"/>
                  </a:cubicBezTo>
                  <a:cubicBezTo>
                    <a:pt x="901" y="4517"/>
                    <a:pt x="872" y="4505"/>
                    <a:pt x="842" y="4505"/>
                  </a:cubicBezTo>
                  <a:cubicBezTo>
                    <a:pt x="779" y="4505"/>
                    <a:pt x="712" y="4557"/>
                    <a:pt x="712" y="4627"/>
                  </a:cubicBezTo>
                  <a:cubicBezTo>
                    <a:pt x="816" y="5464"/>
                    <a:pt x="1507" y="5841"/>
                    <a:pt x="2260" y="5862"/>
                  </a:cubicBezTo>
                  <a:cubicBezTo>
                    <a:pt x="2281" y="5946"/>
                    <a:pt x="2302" y="6008"/>
                    <a:pt x="2344" y="6071"/>
                  </a:cubicBezTo>
                  <a:cubicBezTo>
                    <a:pt x="2430" y="6192"/>
                    <a:pt x="2573" y="6270"/>
                    <a:pt x="2715" y="6270"/>
                  </a:cubicBezTo>
                  <a:cubicBezTo>
                    <a:pt x="2745" y="6270"/>
                    <a:pt x="2775" y="6267"/>
                    <a:pt x="2804" y="6260"/>
                  </a:cubicBezTo>
                  <a:lnTo>
                    <a:pt x="2888" y="6260"/>
                  </a:lnTo>
                  <a:cubicBezTo>
                    <a:pt x="3055" y="6218"/>
                    <a:pt x="3160" y="6029"/>
                    <a:pt x="3118" y="5841"/>
                  </a:cubicBezTo>
                  <a:cubicBezTo>
                    <a:pt x="3118" y="5820"/>
                    <a:pt x="3097" y="5799"/>
                    <a:pt x="3097" y="5778"/>
                  </a:cubicBezTo>
                  <a:cubicBezTo>
                    <a:pt x="3850" y="5569"/>
                    <a:pt x="4520" y="5067"/>
                    <a:pt x="4666" y="4397"/>
                  </a:cubicBezTo>
                  <a:cubicBezTo>
                    <a:pt x="4896" y="3393"/>
                    <a:pt x="3725" y="2849"/>
                    <a:pt x="2930" y="2703"/>
                  </a:cubicBezTo>
                  <a:lnTo>
                    <a:pt x="2783" y="2703"/>
                  </a:lnTo>
                  <a:cubicBezTo>
                    <a:pt x="2741" y="2054"/>
                    <a:pt x="2658" y="1426"/>
                    <a:pt x="2511" y="819"/>
                  </a:cubicBezTo>
                  <a:cubicBezTo>
                    <a:pt x="2868" y="592"/>
                    <a:pt x="3199" y="416"/>
                    <a:pt x="3369" y="416"/>
                  </a:cubicBezTo>
                  <a:cubicBezTo>
                    <a:pt x="3419" y="416"/>
                    <a:pt x="3455" y="431"/>
                    <a:pt x="3474" y="464"/>
                  </a:cubicBezTo>
                  <a:cubicBezTo>
                    <a:pt x="3506" y="520"/>
                    <a:pt x="3557" y="546"/>
                    <a:pt x="3608" y="546"/>
                  </a:cubicBezTo>
                  <a:cubicBezTo>
                    <a:pt x="3688" y="546"/>
                    <a:pt x="3766" y="483"/>
                    <a:pt x="3766" y="380"/>
                  </a:cubicBezTo>
                  <a:lnTo>
                    <a:pt x="3787" y="254"/>
                  </a:lnTo>
                  <a:cubicBezTo>
                    <a:pt x="3787" y="150"/>
                    <a:pt x="3725" y="66"/>
                    <a:pt x="3641" y="45"/>
                  </a:cubicBezTo>
                  <a:cubicBezTo>
                    <a:pt x="3551" y="15"/>
                    <a:pt x="3442" y="1"/>
                    <a:pt x="332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7" name="Google Shape;1367;p19"/>
          <p:cNvSpPr/>
          <p:nvPr/>
        </p:nvSpPr>
        <p:spPr>
          <a:xfrm>
            <a:off x="2365383" y="8708836"/>
            <a:ext cx="457092" cy="516601"/>
          </a:xfrm>
          <a:custGeom>
            <a:rect b="b" l="l" r="r" t="t"/>
            <a:pathLst>
              <a:path extrusionOk="0" h="32328" w="28604">
                <a:moveTo>
                  <a:pt x="20295" y="908"/>
                </a:moveTo>
                <a:cubicBezTo>
                  <a:pt x="21092" y="908"/>
                  <a:pt x="21880" y="951"/>
                  <a:pt x="22682" y="1039"/>
                </a:cubicBezTo>
                <a:cubicBezTo>
                  <a:pt x="22766" y="1047"/>
                  <a:pt x="22845" y="1049"/>
                  <a:pt x="22919" y="1049"/>
                </a:cubicBezTo>
                <a:cubicBezTo>
                  <a:pt x="22951" y="1049"/>
                  <a:pt x="22982" y="1048"/>
                  <a:pt x="23012" y="1048"/>
                </a:cubicBezTo>
                <a:cubicBezTo>
                  <a:pt x="23243" y="1048"/>
                  <a:pt x="23428" y="1063"/>
                  <a:pt x="23603" y="1311"/>
                </a:cubicBezTo>
                <a:cubicBezTo>
                  <a:pt x="23812" y="1603"/>
                  <a:pt x="23477" y="2461"/>
                  <a:pt x="23414" y="2817"/>
                </a:cubicBezTo>
                <a:cubicBezTo>
                  <a:pt x="23268" y="3528"/>
                  <a:pt x="23268" y="4261"/>
                  <a:pt x="23414" y="4972"/>
                </a:cubicBezTo>
                <a:cubicBezTo>
                  <a:pt x="23481" y="5185"/>
                  <a:pt x="23674" y="5305"/>
                  <a:pt x="23871" y="5305"/>
                </a:cubicBezTo>
                <a:cubicBezTo>
                  <a:pt x="23983" y="5305"/>
                  <a:pt x="24097" y="5265"/>
                  <a:pt x="24189" y="5181"/>
                </a:cubicBezTo>
                <a:cubicBezTo>
                  <a:pt x="24709" y="4679"/>
                  <a:pt x="24845" y="3991"/>
                  <a:pt x="25587" y="3991"/>
                </a:cubicBezTo>
                <a:cubicBezTo>
                  <a:pt x="25709" y="3991"/>
                  <a:pt x="25849" y="4010"/>
                  <a:pt x="26009" y="4052"/>
                </a:cubicBezTo>
                <a:cubicBezTo>
                  <a:pt x="27285" y="4365"/>
                  <a:pt x="27704" y="5997"/>
                  <a:pt x="27264" y="7065"/>
                </a:cubicBezTo>
                <a:lnTo>
                  <a:pt x="27264" y="7044"/>
                </a:lnTo>
                <a:cubicBezTo>
                  <a:pt x="27055" y="7713"/>
                  <a:pt x="26469" y="8215"/>
                  <a:pt x="25779" y="8362"/>
                </a:cubicBezTo>
                <a:cubicBezTo>
                  <a:pt x="25628" y="8395"/>
                  <a:pt x="24762" y="8591"/>
                  <a:pt x="24383" y="8591"/>
                </a:cubicBezTo>
                <a:cubicBezTo>
                  <a:pt x="24290" y="8591"/>
                  <a:pt x="24226" y="8579"/>
                  <a:pt x="24209" y="8550"/>
                </a:cubicBezTo>
                <a:cubicBezTo>
                  <a:pt x="24116" y="8406"/>
                  <a:pt x="23975" y="8341"/>
                  <a:pt x="23835" y="8341"/>
                </a:cubicBezTo>
                <a:cubicBezTo>
                  <a:pt x="23631" y="8341"/>
                  <a:pt x="23431" y="8481"/>
                  <a:pt x="23393" y="8717"/>
                </a:cubicBezTo>
                <a:cubicBezTo>
                  <a:pt x="23357" y="8706"/>
                  <a:pt x="23321" y="8701"/>
                  <a:pt x="23286" y="8701"/>
                </a:cubicBezTo>
                <a:cubicBezTo>
                  <a:pt x="23123" y="8701"/>
                  <a:pt x="22989" y="8817"/>
                  <a:pt x="22954" y="8989"/>
                </a:cubicBezTo>
                <a:cubicBezTo>
                  <a:pt x="22849" y="9659"/>
                  <a:pt x="23142" y="10287"/>
                  <a:pt x="23080" y="10935"/>
                </a:cubicBezTo>
                <a:cubicBezTo>
                  <a:pt x="23017" y="11584"/>
                  <a:pt x="22828" y="11542"/>
                  <a:pt x="22305" y="11626"/>
                </a:cubicBezTo>
                <a:cubicBezTo>
                  <a:pt x="22190" y="11647"/>
                  <a:pt x="22070" y="11655"/>
                  <a:pt x="21947" y="11655"/>
                </a:cubicBezTo>
                <a:cubicBezTo>
                  <a:pt x="21578" y="11655"/>
                  <a:pt x="21186" y="11584"/>
                  <a:pt x="20841" y="11584"/>
                </a:cubicBezTo>
                <a:cubicBezTo>
                  <a:pt x="20291" y="11566"/>
                  <a:pt x="19741" y="11451"/>
                  <a:pt x="19191" y="11451"/>
                </a:cubicBezTo>
                <a:cubicBezTo>
                  <a:pt x="19113" y="11451"/>
                  <a:pt x="19035" y="11453"/>
                  <a:pt x="18958" y="11458"/>
                </a:cubicBezTo>
                <a:cubicBezTo>
                  <a:pt x="18380" y="11496"/>
                  <a:pt x="17836" y="11633"/>
                  <a:pt x="17280" y="11633"/>
                </a:cubicBezTo>
                <a:cubicBezTo>
                  <a:pt x="17212" y="11633"/>
                  <a:pt x="17143" y="11630"/>
                  <a:pt x="17075" y="11626"/>
                </a:cubicBezTo>
                <a:cubicBezTo>
                  <a:pt x="17242" y="11145"/>
                  <a:pt x="17305" y="10622"/>
                  <a:pt x="17242" y="10119"/>
                </a:cubicBezTo>
                <a:cubicBezTo>
                  <a:pt x="17116" y="9534"/>
                  <a:pt x="17033" y="8592"/>
                  <a:pt x="16677" y="8069"/>
                </a:cubicBezTo>
                <a:cubicBezTo>
                  <a:pt x="16313" y="7497"/>
                  <a:pt x="15536" y="7329"/>
                  <a:pt x="14780" y="7329"/>
                </a:cubicBezTo>
                <a:cubicBezTo>
                  <a:pt x="14319" y="7329"/>
                  <a:pt x="13866" y="7391"/>
                  <a:pt x="13517" y="7462"/>
                </a:cubicBezTo>
                <a:cubicBezTo>
                  <a:pt x="12241" y="7776"/>
                  <a:pt x="11216" y="8759"/>
                  <a:pt x="10881" y="10015"/>
                </a:cubicBezTo>
                <a:cubicBezTo>
                  <a:pt x="10693" y="10642"/>
                  <a:pt x="10546" y="11751"/>
                  <a:pt x="10986" y="12337"/>
                </a:cubicBezTo>
                <a:cubicBezTo>
                  <a:pt x="10936" y="12338"/>
                  <a:pt x="10886" y="12339"/>
                  <a:pt x="10836" y="12339"/>
                </a:cubicBezTo>
                <a:cubicBezTo>
                  <a:pt x="10185" y="12339"/>
                  <a:pt x="9542" y="12258"/>
                  <a:pt x="8896" y="12258"/>
                </a:cubicBezTo>
                <a:cubicBezTo>
                  <a:pt x="8575" y="12258"/>
                  <a:pt x="8254" y="12278"/>
                  <a:pt x="7931" y="12337"/>
                </a:cubicBezTo>
                <a:cubicBezTo>
                  <a:pt x="7199" y="12484"/>
                  <a:pt x="6466" y="12484"/>
                  <a:pt x="5755" y="12609"/>
                </a:cubicBezTo>
                <a:cubicBezTo>
                  <a:pt x="5524" y="12649"/>
                  <a:pt x="5385" y="12733"/>
                  <a:pt x="5293" y="12733"/>
                </a:cubicBezTo>
                <a:cubicBezTo>
                  <a:pt x="5193" y="12733"/>
                  <a:pt x="5150" y="12634"/>
                  <a:pt x="5106" y="12275"/>
                </a:cubicBezTo>
                <a:cubicBezTo>
                  <a:pt x="5002" y="11584"/>
                  <a:pt x="5274" y="10810"/>
                  <a:pt x="5274" y="10098"/>
                </a:cubicBezTo>
                <a:cubicBezTo>
                  <a:pt x="5295" y="9659"/>
                  <a:pt x="5274" y="9220"/>
                  <a:pt x="5211" y="8780"/>
                </a:cubicBezTo>
                <a:lnTo>
                  <a:pt x="5211" y="8738"/>
                </a:lnTo>
                <a:cubicBezTo>
                  <a:pt x="5804" y="8697"/>
                  <a:pt x="5817" y="7816"/>
                  <a:pt x="5250" y="7816"/>
                </a:cubicBezTo>
                <a:cubicBezTo>
                  <a:pt x="5237" y="7816"/>
                  <a:pt x="5224" y="7817"/>
                  <a:pt x="5211" y="7818"/>
                </a:cubicBezTo>
                <a:cubicBezTo>
                  <a:pt x="5043" y="7839"/>
                  <a:pt x="4855" y="7881"/>
                  <a:pt x="4688" y="7943"/>
                </a:cubicBezTo>
                <a:cubicBezTo>
                  <a:pt x="4667" y="7943"/>
                  <a:pt x="4646" y="7964"/>
                  <a:pt x="4646" y="7964"/>
                </a:cubicBezTo>
                <a:cubicBezTo>
                  <a:pt x="4478" y="8048"/>
                  <a:pt x="4311" y="8153"/>
                  <a:pt x="4123" y="8257"/>
                </a:cubicBezTo>
                <a:cubicBezTo>
                  <a:pt x="3795" y="8441"/>
                  <a:pt x="3440" y="8528"/>
                  <a:pt x="3091" y="8528"/>
                </a:cubicBezTo>
                <a:cubicBezTo>
                  <a:pt x="2326" y="8528"/>
                  <a:pt x="1588" y="8111"/>
                  <a:pt x="1214" y="7378"/>
                </a:cubicBezTo>
                <a:cubicBezTo>
                  <a:pt x="775" y="6583"/>
                  <a:pt x="942" y="5453"/>
                  <a:pt x="1424" y="4721"/>
                </a:cubicBezTo>
                <a:cubicBezTo>
                  <a:pt x="1715" y="4194"/>
                  <a:pt x="2255" y="3906"/>
                  <a:pt x="2811" y="3906"/>
                </a:cubicBezTo>
                <a:cubicBezTo>
                  <a:pt x="3094" y="3906"/>
                  <a:pt x="3381" y="3980"/>
                  <a:pt x="3642" y="4135"/>
                </a:cubicBezTo>
                <a:cubicBezTo>
                  <a:pt x="3809" y="4240"/>
                  <a:pt x="3976" y="4407"/>
                  <a:pt x="4165" y="4533"/>
                </a:cubicBezTo>
                <a:cubicBezTo>
                  <a:pt x="4232" y="4572"/>
                  <a:pt x="4305" y="4590"/>
                  <a:pt x="4378" y="4590"/>
                </a:cubicBezTo>
                <a:cubicBezTo>
                  <a:pt x="4579" y="4590"/>
                  <a:pt x="4779" y="4454"/>
                  <a:pt x="4855" y="4240"/>
                </a:cubicBezTo>
                <a:cubicBezTo>
                  <a:pt x="4897" y="3842"/>
                  <a:pt x="4918" y="3445"/>
                  <a:pt x="4897" y="3047"/>
                </a:cubicBezTo>
                <a:cubicBezTo>
                  <a:pt x="4897" y="2733"/>
                  <a:pt x="4667" y="1855"/>
                  <a:pt x="4813" y="1583"/>
                </a:cubicBezTo>
                <a:cubicBezTo>
                  <a:pt x="4931" y="1378"/>
                  <a:pt x="5144" y="1313"/>
                  <a:pt x="5393" y="1313"/>
                </a:cubicBezTo>
                <a:cubicBezTo>
                  <a:pt x="5807" y="1313"/>
                  <a:pt x="6323" y="1494"/>
                  <a:pt x="6675" y="1520"/>
                </a:cubicBezTo>
                <a:cubicBezTo>
                  <a:pt x="7178" y="1551"/>
                  <a:pt x="7675" y="1567"/>
                  <a:pt x="8172" y="1567"/>
                </a:cubicBezTo>
                <a:cubicBezTo>
                  <a:pt x="8668" y="1567"/>
                  <a:pt x="9165" y="1551"/>
                  <a:pt x="9668" y="1520"/>
                </a:cubicBezTo>
                <a:cubicBezTo>
                  <a:pt x="9793" y="1520"/>
                  <a:pt x="10714" y="1394"/>
                  <a:pt x="11237" y="1394"/>
                </a:cubicBezTo>
                <a:cubicBezTo>
                  <a:pt x="11258" y="2315"/>
                  <a:pt x="11425" y="3633"/>
                  <a:pt x="11906" y="4324"/>
                </a:cubicBezTo>
                <a:cubicBezTo>
                  <a:pt x="12450" y="5098"/>
                  <a:pt x="13517" y="5098"/>
                  <a:pt x="14375" y="5098"/>
                </a:cubicBezTo>
                <a:cubicBezTo>
                  <a:pt x="16761" y="5056"/>
                  <a:pt x="17430" y="3173"/>
                  <a:pt x="16970" y="1185"/>
                </a:cubicBezTo>
                <a:cubicBezTo>
                  <a:pt x="17207" y="1185"/>
                  <a:pt x="17435" y="1194"/>
                  <a:pt x="17666" y="1194"/>
                </a:cubicBezTo>
                <a:cubicBezTo>
                  <a:pt x="17781" y="1194"/>
                  <a:pt x="17898" y="1192"/>
                  <a:pt x="18016" y="1185"/>
                </a:cubicBezTo>
                <a:cubicBezTo>
                  <a:pt x="18623" y="1122"/>
                  <a:pt x="19209" y="955"/>
                  <a:pt x="19815" y="913"/>
                </a:cubicBezTo>
                <a:cubicBezTo>
                  <a:pt x="19976" y="909"/>
                  <a:pt x="20136" y="908"/>
                  <a:pt x="20295" y="908"/>
                </a:cubicBezTo>
                <a:close/>
                <a:moveTo>
                  <a:pt x="14681" y="8142"/>
                </a:moveTo>
                <a:cubicBezTo>
                  <a:pt x="14857" y="8142"/>
                  <a:pt x="15034" y="8153"/>
                  <a:pt x="15212" y="8173"/>
                </a:cubicBezTo>
                <a:lnTo>
                  <a:pt x="16049" y="8697"/>
                </a:lnTo>
                <a:cubicBezTo>
                  <a:pt x="16049" y="8822"/>
                  <a:pt x="16070" y="8927"/>
                  <a:pt x="16091" y="9052"/>
                </a:cubicBezTo>
                <a:cubicBezTo>
                  <a:pt x="16530" y="9994"/>
                  <a:pt x="16321" y="10956"/>
                  <a:pt x="16070" y="11898"/>
                </a:cubicBezTo>
                <a:cubicBezTo>
                  <a:pt x="15986" y="12149"/>
                  <a:pt x="16133" y="12379"/>
                  <a:pt x="16384" y="12463"/>
                </a:cubicBezTo>
                <a:cubicBezTo>
                  <a:pt x="16720" y="12538"/>
                  <a:pt x="17061" y="12562"/>
                  <a:pt x="17402" y="12562"/>
                </a:cubicBezTo>
                <a:cubicBezTo>
                  <a:pt x="18066" y="12562"/>
                  <a:pt x="18735" y="12469"/>
                  <a:pt x="19394" y="12469"/>
                </a:cubicBezTo>
                <a:cubicBezTo>
                  <a:pt x="19535" y="12469"/>
                  <a:pt x="19676" y="12473"/>
                  <a:pt x="19815" y="12484"/>
                </a:cubicBezTo>
                <a:cubicBezTo>
                  <a:pt x="20551" y="12548"/>
                  <a:pt x="21298" y="12575"/>
                  <a:pt x="22039" y="12575"/>
                </a:cubicBezTo>
                <a:cubicBezTo>
                  <a:pt x="22268" y="12575"/>
                  <a:pt x="22497" y="12572"/>
                  <a:pt x="22724" y="12567"/>
                </a:cubicBezTo>
                <a:lnTo>
                  <a:pt x="22724" y="12567"/>
                </a:lnTo>
                <a:cubicBezTo>
                  <a:pt x="22703" y="12609"/>
                  <a:pt x="22703" y="12651"/>
                  <a:pt x="22703" y="12693"/>
                </a:cubicBezTo>
                <a:cubicBezTo>
                  <a:pt x="22703" y="13551"/>
                  <a:pt x="22682" y="14409"/>
                  <a:pt x="22724" y="15246"/>
                </a:cubicBezTo>
                <a:cubicBezTo>
                  <a:pt x="22766" y="15622"/>
                  <a:pt x="22787" y="15999"/>
                  <a:pt x="22808" y="16355"/>
                </a:cubicBezTo>
                <a:cubicBezTo>
                  <a:pt x="22180" y="16045"/>
                  <a:pt x="21448" y="15843"/>
                  <a:pt x="20775" y="15843"/>
                </a:cubicBezTo>
                <a:cubicBezTo>
                  <a:pt x="19718" y="15843"/>
                  <a:pt x="18805" y="16339"/>
                  <a:pt x="18665" y="17694"/>
                </a:cubicBezTo>
                <a:cubicBezTo>
                  <a:pt x="18539" y="18824"/>
                  <a:pt x="18581" y="19953"/>
                  <a:pt x="19355" y="20853"/>
                </a:cubicBezTo>
                <a:cubicBezTo>
                  <a:pt x="19813" y="21413"/>
                  <a:pt x="20531" y="21876"/>
                  <a:pt x="21233" y="21876"/>
                </a:cubicBezTo>
                <a:cubicBezTo>
                  <a:pt x="21397" y="21876"/>
                  <a:pt x="21561" y="21850"/>
                  <a:pt x="21720" y="21795"/>
                </a:cubicBezTo>
                <a:cubicBezTo>
                  <a:pt x="21761" y="23029"/>
                  <a:pt x="22075" y="24243"/>
                  <a:pt x="21950" y="25456"/>
                </a:cubicBezTo>
                <a:cubicBezTo>
                  <a:pt x="21573" y="25456"/>
                  <a:pt x="21196" y="25498"/>
                  <a:pt x="20841" y="25561"/>
                </a:cubicBezTo>
                <a:cubicBezTo>
                  <a:pt x="20067" y="25749"/>
                  <a:pt x="19271" y="25917"/>
                  <a:pt x="18476" y="26000"/>
                </a:cubicBezTo>
                <a:cubicBezTo>
                  <a:pt x="17702" y="26063"/>
                  <a:pt x="16593" y="25896"/>
                  <a:pt x="15945" y="26482"/>
                </a:cubicBezTo>
                <a:cubicBezTo>
                  <a:pt x="15882" y="26544"/>
                  <a:pt x="15840" y="26649"/>
                  <a:pt x="15882" y="26754"/>
                </a:cubicBezTo>
                <a:cubicBezTo>
                  <a:pt x="15861" y="26795"/>
                  <a:pt x="15861" y="26837"/>
                  <a:pt x="15861" y="26900"/>
                </a:cubicBezTo>
                <a:cubicBezTo>
                  <a:pt x="15861" y="27674"/>
                  <a:pt x="16405" y="28197"/>
                  <a:pt x="16572" y="28930"/>
                </a:cubicBezTo>
                <a:cubicBezTo>
                  <a:pt x="16860" y="30151"/>
                  <a:pt x="16238" y="31310"/>
                  <a:pt x="15064" y="31310"/>
                </a:cubicBezTo>
                <a:cubicBezTo>
                  <a:pt x="14870" y="31310"/>
                  <a:pt x="14661" y="31279"/>
                  <a:pt x="14438" y="31210"/>
                </a:cubicBezTo>
                <a:cubicBezTo>
                  <a:pt x="13559" y="30959"/>
                  <a:pt x="12388" y="30060"/>
                  <a:pt x="12429" y="29076"/>
                </a:cubicBezTo>
                <a:cubicBezTo>
                  <a:pt x="12492" y="28114"/>
                  <a:pt x="12973" y="27256"/>
                  <a:pt x="13748" y="26691"/>
                </a:cubicBezTo>
                <a:cubicBezTo>
                  <a:pt x="13999" y="26523"/>
                  <a:pt x="14041" y="26168"/>
                  <a:pt x="13831" y="25938"/>
                </a:cubicBezTo>
                <a:cubicBezTo>
                  <a:pt x="13503" y="25525"/>
                  <a:pt x="13052" y="25400"/>
                  <a:pt x="12562" y="25400"/>
                </a:cubicBezTo>
                <a:cubicBezTo>
                  <a:pt x="11836" y="25400"/>
                  <a:pt x="11025" y="25674"/>
                  <a:pt x="10400" y="25687"/>
                </a:cubicBezTo>
                <a:cubicBezTo>
                  <a:pt x="10368" y="25688"/>
                  <a:pt x="10336" y="25688"/>
                  <a:pt x="10304" y="25688"/>
                </a:cubicBezTo>
                <a:cubicBezTo>
                  <a:pt x="9792" y="25688"/>
                  <a:pt x="9279" y="25539"/>
                  <a:pt x="8747" y="25519"/>
                </a:cubicBezTo>
                <a:cubicBezTo>
                  <a:pt x="8140" y="25498"/>
                  <a:pt x="7491" y="25519"/>
                  <a:pt x="6864" y="25477"/>
                </a:cubicBezTo>
                <a:cubicBezTo>
                  <a:pt x="7010" y="24682"/>
                  <a:pt x="6696" y="23929"/>
                  <a:pt x="6655" y="23113"/>
                </a:cubicBezTo>
                <a:cubicBezTo>
                  <a:pt x="6634" y="22548"/>
                  <a:pt x="6424" y="21586"/>
                  <a:pt x="6466" y="20916"/>
                </a:cubicBezTo>
                <a:lnTo>
                  <a:pt x="6466" y="20916"/>
                </a:lnTo>
                <a:cubicBezTo>
                  <a:pt x="7052" y="21104"/>
                  <a:pt x="7533" y="21606"/>
                  <a:pt x="8203" y="21627"/>
                </a:cubicBezTo>
                <a:cubicBezTo>
                  <a:pt x="8250" y="21632"/>
                  <a:pt x="8296" y="21634"/>
                  <a:pt x="8342" y="21634"/>
                </a:cubicBezTo>
                <a:cubicBezTo>
                  <a:pt x="8751" y="21634"/>
                  <a:pt x="9137" y="21470"/>
                  <a:pt x="9437" y="21188"/>
                </a:cubicBezTo>
                <a:cubicBezTo>
                  <a:pt x="10484" y="20330"/>
                  <a:pt x="10504" y="19012"/>
                  <a:pt x="10421" y="17756"/>
                </a:cubicBezTo>
                <a:cubicBezTo>
                  <a:pt x="10358" y="16710"/>
                  <a:pt x="9898" y="16376"/>
                  <a:pt x="8977" y="16083"/>
                </a:cubicBezTo>
                <a:cubicBezTo>
                  <a:pt x="8519" y="15954"/>
                  <a:pt x="8046" y="15778"/>
                  <a:pt x="7556" y="15778"/>
                </a:cubicBezTo>
                <a:cubicBezTo>
                  <a:pt x="7486" y="15778"/>
                  <a:pt x="7416" y="15782"/>
                  <a:pt x="7345" y="15790"/>
                </a:cubicBezTo>
                <a:cubicBezTo>
                  <a:pt x="6947" y="15873"/>
                  <a:pt x="6571" y="16020"/>
                  <a:pt x="6257" y="16250"/>
                </a:cubicBezTo>
                <a:cubicBezTo>
                  <a:pt x="6215" y="15811"/>
                  <a:pt x="6194" y="15371"/>
                  <a:pt x="6111" y="14953"/>
                </a:cubicBezTo>
                <a:cubicBezTo>
                  <a:pt x="6027" y="14513"/>
                  <a:pt x="5964" y="14053"/>
                  <a:pt x="5901" y="13593"/>
                </a:cubicBezTo>
                <a:cubicBezTo>
                  <a:pt x="6320" y="13530"/>
                  <a:pt x="6738" y="13488"/>
                  <a:pt x="7178" y="13425"/>
                </a:cubicBezTo>
                <a:cubicBezTo>
                  <a:pt x="7934" y="13315"/>
                  <a:pt x="8536" y="13193"/>
                  <a:pt x="9225" y="13193"/>
                </a:cubicBezTo>
                <a:cubicBezTo>
                  <a:pt x="9451" y="13193"/>
                  <a:pt x="9686" y="13206"/>
                  <a:pt x="9940" y="13237"/>
                </a:cubicBezTo>
                <a:cubicBezTo>
                  <a:pt x="10210" y="13272"/>
                  <a:pt x="10444" y="13307"/>
                  <a:pt x="10668" y="13307"/>
                </a:cubicBezTo>
                <a:cubicBezTo>
                  <a:pt x="10980" y="13307"/>
                  <a:pt x="11272" y="13239"/>
                  <a:pt x="11613" y="13007"/>
                </a:cubicBezTo>
                <a:cubicBezTo>
                  <a:pt x="11865" y="12839"/>
                  <a:pt x="11823" y="12379"/>
                  <a:pt x="11551" y="12316"/>
                </a:cubicBezTo>
                <a:cubicBezTo>
                  <a:pt x="11279" y="10433"/>
                  <a:pt x="11969" y="8362"/>
                  <a:pt x="14166" y="8173"/>
                </a:cubicBezTo>
                <a:cubicBezTo>
                  <a:pt x="14334" y="8153"/>
                  <a:pt x="14506" y="8142"/>
                  <a:pt x="14681" y="8142"/>
                </a:cubicBezTo>
                <a:close/>
                <a:moveTo>
                  <a:pt x="21128" y="1"/>
                </a:moveTo>
                <a:cubicBezTo>
                  <a:pt x="20886" y="1"/>
                  <a:pt x="20644" y="5"/>
                  <a:pt x="20401" y="13"/>
                </a:cubicBezTo>
                <a:cubicBezTo>
                  <a:pt x="19774" y="34"/>
                  <a:pt x="19146" y="97"/>
                  <a:pt x="18539" y="202"/>
                </a:cubicBezTo>
                <a:cubicBezTo>
                  <a:pt x="17786" y="306"/>
                  <a:pt x="17033" y="264"/>
                  <a:pt x="16279" y="369"/>
                </a:cubicBezTo>
                <a:cubicBezTo>
                  <a:pt x="16028" y="432"/>
                  <a:pt x="15903" y="683"/>
                  <a:pt x="15966" y="913"/>
                </a:cubicBezTo>
                <a:cubicBezTo>
                  <a:pt x="16175" y="1562"/>
                  <a:pt x="16363" y="2294"/>
                  <a:pt x="16217" y="2984"/>
                </a:cubicBezTo>
                <a:cubicBezTo>
                  <a:pt x="15986" y="4135"/>
                  <a:pt x="15045" y="4282"/>
                  <a:pt x="14041" y="4303"/>
                </a:cubicBezTo>
                <a:cubicBezTo>
                  <a:pt x="13963" y="4306"/>
                  <a:pt x="13889" y="4308"/>
                  <a:pt x="13818" y="4308"/>
                </a:cubicBezTo>
                <a:cubicBezTo>
                  <a:pt x="12966" y="4308"/>
                  <a:pt x="12542" y="4058"/>
                  <a:pt x="12137" y="3131"/>
                </a:cubicBezTo>
                <a:cubicBezTo>
                  <a:pt x="11906" y="2566"/>
                  <a:pt x="11760" y="2001"/>
                  <a:pt x="11655" y="1415"/>
                </a:cubicBezTo>
                <a:cubicBezTo>
                  <a:pt x="11885" y="1080"/>
                  <a:pt x="11572" y="871"/>
                  <a:pt x="11216" y="767"/>
                </a:cubicBezTo>
                <a:cubicBezTo>
                  <a:pt x="10749" y="621"/>
                  <a:pt x="10236" y="576"/>
                  <a:pt x="9707" y="576"/>
                </a:cubicBezTo>
                <a:cubicBezTo>
                  <a:pt x="8899" y="576"/>
                  <a:pt x="8055" y="679"/>
                  <a:pt x="7282" y="679"/>
                </a:cubicBezTo>
                <a:cubicBezTo>
                  <a:pt x="7111" y="679"/>
                  <a:pt x="6943" y="674"/>
                  <a:pt x="6780" y="662"/>
                </a:cubicBezTo>
                <a:cubicBezTo>
                  <a:pt x="6301" y="621"/>
                  <a:pt x="5696" y="418"/>
                  <a:pt x="5142" y="418"/>
                </a:cubicBezTo>
                <a:cubicBezTo>
                  <a:pt x="4849" y="418"/>
                  <a:pt x="4571" y="475"/>
                  <a:pt x="4332" y="641"/>
                </a:cubicBezTo>
                <a:cubicBezTo>
                  <a:pt x="3642" y="1122"/>
                  <a:pt x="3851" y="2273"/>
                  <a:pt x="3934" y="3215"/>
                </a:cubicBezTo>
                <a:cubicBezTo>
                  <a:pt x="3767" y="3068"/>
                  <a:pt x="3558" y="2984"/>
                  <a:pt x="3349" y="2922"/>
                </a:cubicBezTo>
                <a:cubicBezTo>
                  <a:pt x="3211" y="2899"/>
                  <a:pt x="3073" y="2889"/>
                  <a:pt x="2937" y="2889"/>
                </a:cubicBezTo>
                <a:cubicBezTo>
                  <a:pt x="2430" y="2889"/>
                  <a:pt x="1936" y="3039"/>
                  <a:pt x="1507" y="3319"/>
                </a:cubicBezTo>
                <a:cubicBezTo>
                  <a:pt x="503" y="3968"/>
                  <a:pt x="22" y="5244"/>
                  <a:pt x="22" y="6416"/>
                </a:cubicBezTo>
                <a:cubicBezTo>
                  <a:pt x="1" y="7588"/>
                  <a:pt x="796" y="8738"/>
                  <a:pt x="1863" y="9262"/>
                </a:cubicBezTo>
                <a:cubicBezTo>
                  <a:pt x="2226" y="9460"/>
                  <a:pt x="2628" y="9553"/>
                  <a:pt x="3029" y="9553"/>
                </a:cubicBezTo>
                <a:cubicBezTo>
                  <a:pt x="3136" y="9553"/>
                  <a:pt x="3243" y="9547"/>
                  <a:pt x="3349" y="9534"/>
                </a:cubicBezTo>
                <a:cubicBezTo>
                  <a:pt x="3788" y="9471"/>
                  <a:pt x="4165" y="9199"/>
                  <a:pt x="4541" y="9010"/>
                </a:cubicBezTo>
                <a:lnTo>
                  <a:pt x="4541" y="9157"/>
                </a:lnTo>
                <a:cubicBezTo>
                  <a:pt x="4541" y="9806"/>
                  <a:pt x="4499" y="10454"/>
                  <a:pt x="4374" y="11103"/>
                </a:cubicBezTo>
                <a:cubicBezTo>
                  <a:pt x="4269" y="11772"/>
                  <a:pt x="4039" y="12839"/>
                  <a:pt x="4499" y="13446"/>
                </a:cubicBezTo>
                <a:cubicBezTo>
                  <a:pt x="4646" y="13655"/>
                  <a:pt x="4876" y="13781"/>
                  <a:pt x="5127" y="13802"/>
                </a:cubicBezTo>
                <a:cubicBezTo>
                  <a:pt x="5159" y="13812"/>
                  <a:pt x="5185" y="13818"/>
                  <a:pt x="5208" y="13818"/>
                </a:cubicBezTo>
                <a:cubicBezTo>
                  <a:pt x="5232" y="13818"/>
                  <a:pt x="5253" y="13812"/>
                  <a:pt x="5274" y="13802"/>
                </a:cubicBezTo>
                <a:lnTo>
                  <a:pt x="5274" y="13802"/>
                </a:lnTo>
                <a:cubicBezTo>
                  <a:pt x="5253" y="14911"/>
                  <a:pt x="5315" y="15999"/>
                  <a:pt x="5420" y="17087"/>
                </a:cubicBezTo>
                <a:cubicBezTo>
                  <a:pt x="5436" y="17355"/>
                  <a:pt x="5654" y="17552"/>
                  <a:pt x="5894" y="17552"/>
                </a:cubicBezTo>
                <a:cubicBezTo>
                  <a:pt x="5973" y="17552"/>
                  <a:pt x="6054" y="17531"/>
                  <a:pt x="6131" y="17484"/>
                </a:cubicBezTo>
                <a:cubicBezTo>
                  <a:pt x="6770" y="17149"/>
                  <a:pt x="7140" y="16875"/>
                  <a:pt x="7744" y="16875"/>
                </a:cubicBezTo>
                <a:cubicBezTo>
                  <a:pt x="7932" y="16875"/>
                  <a:pt x="8143" y="16902"/>
                  <a:pt x="8391" y="16961"/>
                </a:cubicBezTo>
                <a:cubicBezTo>
                  <a:pt x="9437" y="17233"/>
                  <a:pt x="9500" y="17484"/>
                  <a:pt x="9479" y="18593"/>
                </a:cubicBezTo>
                <a:cubicBezTo>
                  <a:pt x="9479" y="19548"/>
                  <a:pt x="9247" y="20720"/>
                  <a:pt x="8274" y="20720"/>
                </a:cubicBezTo>
                <a:cubicBezTo>
                  <a:pt x="8117" y="20720"/>
                  <a:pt x="7940" y="20690"/>
                  <a:pt x="7743" y="20623"/>
                </a:cubicBezTo>
                <a:cubicBezTo>
                  <a:pt x="7136" y="20393"/>
                  <a:pt x="6759" y="20016"/>
                  <a:pt x="6090" y="19974"/>
                </a:cubicBezTo>
                <a:cubicBezTo>
                  <a:pt x="5880" y="19974"/>
                  <a:pt x="5713" y="20100"/>
                  <a:pt x="5650" y="20309"/>
                </a:cubicBezTo>
                <a:cubicBezTo>
                  <a:pt x="5336" y="21146"/>
                  <a:pt x="5734" y="22109"/>
                  <a:pt x="5755" y="22966"/>
                </a:cubicBezTo>
                <a:cubicBezTo>
                  <a:pt x="5713" y="23950"/>
                  <a:pt x="5901" y="24912"/>
                  <a:pt x="6278" y="25812"/>
                </a:cubicBezTo>
                <a:cubicBezTo>
                  <a:pt x="6309" y="25904"/>
                  <a:pt x="6406" y="25962"/>
                  <a:pt x="6506" y="25962"/>
                </a:cubicBezTo>
                <a:cubicBezTo>
                  <a:pt x="6542" y="25962"/>
                  <a:pt x="6579" y="25954"/>
                  <a:pt x="6613" y="25938"/>
                </a:cubicBezTo>
                <a:cubicBezTo>
                  <a:pt x="7450" y="26293"/>
                  <a:pt x="8517" y="26314"/>
                  <a:pt x="9375" y="26482"/>
                </a:cubicBezTo>
                <a:cubicBezTo>
                  <a:pt x="9719" y="26553"/>
                  <a:pt x="10077" y="26590"/>
                  <a:pt x="10433" y="26590"/>
                </a:cubicBezTo>
                <a:cubicBezTo>
                  <a:pt x="10704" y="26590"/>
                  <a:pt x="10975" y="26569"/>
                  <a:pt x="11237" y="26523"/>
                </a:cubicBezTo>
                <a:cubicBezTo>
                  <a:pt x="11489" y="26490"/>
                  <a:pt x="11972" y="26375"/>
                  <a:pt x="12391" y="26375"/>
                </a:cubicBezTo>
                <a:cubicBezTo>
                  <a:pt x="12493" y="26375"/>
                  <a:pt x="12591" y="26382"/>
                  <a:pt x="12681" y="26398"/>
                </a:cubicBezTo>
                <a:cubicBezTo>
                  <a:pt x="11906" y="27151"/>
                  <a:pt x="11446" y="28156"/>
                  <a:pt x="11404" y="29244"/>
                </a:cubicBezTo>
                <a:cubicBezTo>
                  <a:pt x="11362" y="30541"/>
                  <a:pt x="12785" y="31608"/>
                  <a:pt x="13810" y="32047"/>
                </a:cubicBezTo>
                <a:cubicBezTo>
                  <a:pt x="14229" y="32231"/>
                  <a:pt x="14666" y="32327"/>
                  <a:pt x="15093" y="32327"/>
                </a:cubicBezTo>
                <a:cubicBezTo>
                  <a:pt x="15879" y="32327"/>
                  <a:pt x="16629" y="32000"/>
                  <a:pt x="17158" y="31294"/>
                </a:cubicBezTo>
                <a:cubicBezTo>
                  <a:pt x="17493" y="30834"/>
                  <a:pt x="17681" y="30269"/>
                  <a:pt x="17639" y="29683"/>
                </a:cubicBezTo>
                <a:cubicBezTo>
                  <a:pt x="17639" y="29223"/>
                  <a:pt x="17556" y="28762"/>
                  <a:pt x="17409" y="28344"/>
                </a:cubicBezTo>
                <a:cubicBezTo>
                  <a:pt x="17242" y="27884"/>
                  <a:pt x="16844" y="27444"/>
                  <a:pt x="16802" y="26963"/>
                </a:cubicBezTo>
                <a:cubicBezTo>
                  <a:pt x="16782" y="26921"/>
                  <a:pt x="16782" y="26900"/>
                  <a:pt x="16782" y="26879"/>
                </a:cubicBezTo>
                <a:cubicBezTo>
                  <a:pt x="16919" y="26870"/>
                  <a:pt x="17071" y="26867"/>
                  <a:pt x="17230" y="26867"/>
                </a:cubicBezTo>
                <a:cubicBezTo>
                  <a:pt x="17586" y="26867"/>
                  <a:pt x="17981" y="26883"/>
                  <a:pt x="18335" y="26883"/>
                </a:cubicBezTo>
                <a:cubicBezTo>
                  <a:pt x="18549" y="26883"/>
                  <a:pt x="18749" y="26877"/>
                  <a:pt x="18916" y="26858"/>
                </a:cubicBezTo>
                <a:cubicBezTo>
                  <a:pt x="20067" y="26712"/>
                  <a:pt x="21196" y="26544"/>
                  <a:pt x="22347" y="26419"/>
                </a:cubicBezTo>
                <a:cubicBezTo>
                  <a:pt x="22556" y="26419"/>
                  <a:pt x="22745" y="26272"/>
                  <a:pt x="22808" y="26084"/>
                </a:cubicBezTo>
                <a:cubicBezTo>
                  <a:pt x="23142" y="24473"/>
                  <a:pt x="22661" y="23008"/>
                  <a:pt x="22703" y="21397"/>
                </a:cubicBezTo>
                <a:cubicBezTo>
                  <a:pt x="22715" y="21086"/>
                  <a:pt x="22476" y="20930"/>
                  <a:pt x="22231" y="20930"/>
                </a:cubicBezTo>
                <a:cubicBezTo>
                  <a:pt x="22065" y="20930"/>
                  <a:pt x="21896" y="21002"/>
                  <a:pt x="21803" y="21146"/>
                </a:cubicBezTo>
                <a:cubicBezTo>
                  <a:pt x="20088" y="21062"/>
                  <a:pt x="19481" y="19577"/>
                  <a:pt x="19585" y="18008"/>
                </a:cubicBezTo>
                <a:cubicBezTo>
                  <a:pt x="19658" y="17264"/>
                  <a:pt x="19967" y="16803"/>
                  <a:pt x="20675" y="16803"/>
                </a:cubicBezTo>
                <a:cubicBezTo>
                  <a:pt x="20784" y="16803"/>
                  <a:pt x="20901" y="16814"/>
                  <a:pt x="21029" y="16836"/>
                </a:cubicBezTo>
                <a:cubicBezTo>
                  <a:pt x="21678" y="16940"/>
                  <a:pt x="22305" y="17150"/>
                  <a:pt x="22849" y="17484"/>
                </a:cubicBezTo>
                <a:cubicBezTo>
                  <a:pt x="22928" y="17527"/>
                  <a:pt x="23011" y="17548"/>
                  <a:pt x="23091" y="17548"/>
                </a:cubicBezTo>
                <a:cubicBezTo>
                  <a:pt x="23248" y="17548"/>
                  <a:pt x="23394" y="17469"/>
                  <a:pt x="23477" y="17317"/>
                </a:cubicBezTo>
                <a:cubicBezTo>
                  <a:pt x="23791" y="16857"/>
                  <a:pt x="23728" y="16313"/>
                  <a:pt x="23707" y="15748"/>
                </a:cubicBezTo>
                <a:cubicBezTo>
                  <a:pt x="23645" y="14743"/>
                  <a:pt x="23665" y="13739"/>
                  <a:pt x="23665" y="12714"/>
                </a:cubicBezTo>
                <a:cubicBezTo>
                  <a:pt x="23665" y="12651"/>
                  <a:pt x="23665" y="12567"/>
                  <a:pt x="23624" y="12505"/>
                </a:cubicBezTo>
                <a:cubicBezTo>
                  <a:pt x="23791" y="12463"/>
                  <a:pt x="23917" y="12337"/>
                  <a:pt x="23958" y="12170"/>
                </a:cubicBezTo>
                <a:cubicBezTo>
                  <a:pt x="24126" y="11249"/>
                  <a:pt x="24084" y="10308"/>
                  <a:pt x="23854" y="9408"/>
                </a:cubicBezTo>
                <a:lnTo>
                  <a:pt x="23854" y="9408"/>
                </a:lnTo>
                <a:cubicBezTo>
                  <a:pt x="24042" y="9495"/>
                  <a:pt x="24273" y="9527"/>
                  <a:pt x="24515" y="9527"/>
                </a:cubicBezTo>
                <a:cubicBezTo>
                  <a:pt x="24971" y="9527"/>
                  <a:pt x="25464" y="9414"/>
                  <a:pt x="25779" y="9345"/>
                </a:cubicBezTo>
                <a:cubicBezTo>
                  <a:pt x="27118" y="9031"/>
                  <a:pt x="27997" y="8257"/>
                  <a:pt x="28310" y="6855"/>
                </a:cubicBezTo>
                <a:cubicBezTo>
                  <a:pt x="28603" y="5432"/>
                  <a:pt x="27934" y="3968"/>
                  <a:pt x="26637" y="3298"/>
                </a:cubicBezTo>
                <a:cubicBezTo>
                  <a:pt x="26315" y="3138"/>
                  <a:pt x="25957" y="3057"/>
                  <a:pt x="25597" y="3057"/>
                </a:cubicBezTo>
                <a:cubicBezTo>
                  <a:pt x="25348" y="3057"/>
                  <a:pt x="25098" y="3096"/>
                  <a:pt x="24858" y="3173"/>
                </a:cubicBezTo>
                <a:cubicBezTo>
                  <a:pt x="24628" y="3277"/>
                  <a:pt x="24398" y="3424"/>
                  <a:pt x="24251" y="3612"/>
                </a:cubicBezTo>
                <a:cubicBezTo>
                  <a:pt x="24293" y="2587"/>
                  <a:pt x="24607" y="1562"/>
                  <a:pt x="24419" y="515"/>
                </a:cubicBezTo>
                <a:cubicBezTo>
                  <a:pt x="24377" y="369"/>
                  <a:pt x="24251" y="243"/>
                  <a:pt x="24105" y="222"/>
                </a:cubicBezTo>
                <a:cubicBezTo>
                  <a:pt x="23112" y="71"/>
                  <a:pt x="22120" y="1"/>
                  <a:pt x="21128" y="1"/>
                </a:cubicBezTo>
                <a:close/>
              </a:path>
            </a:pathLst>
          </a:cu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8" name="Google Shape;1368;p19"/>
          <p:cNvSpPr/>
          <p:nvPr/>
        </p:nvSpPr>
        <p:spPr>
          <a:xfrm>
            <a:off x="3317440" y="7592921"/>
            <a:ext cx="188244" cy="474382"/>
          </a:xfrm>
          <a:custGeom>
            <a:rect b="b" l="l" r="r" t="t"/>
            <a:pathLst>
              <a:path extrusionOk="0" h="29686" w="11780">
                <a:moveTo>
                  <a:pt x="921" y="1216"/>
                </a:moveTo>
                <a:lnTo>
                  <a:pt x="921" y="1216"/>
                </a:lnTo>
                <a:cubicBezTo>
                  <a:pt x="1067" y="1320"/>
                  <a:pt x="1235" y="1446"/>
                  <a:pt x="1402" y="1530"/>
                </a:cubicBezTo>
                <a:cubicBezTo>
                  <a:pt x="1820" y="1697"/>
                  <a:pt x="2239" y="1885"/>
                  <a:pt x="2636" y="2116"/>
                </a:cubicBezTo>
                <a:cubicBezTo>
                  <a:pt x="3411" y="2576"/>
                  <a:pt x="4248" y="2932"/>
                  <a:pt x="5126" y="3183"/>
                </a:cubicBezTo>
                <a:cubicBezTo>
                  <a:pt x="5294" y="3224"/>
                  <a:pt x="5419" y="3245"/>
                  <a:pt x="5566" y="3266"/>
                </a:cubicBezTo>
                <a:cubicBezTo>
                  <a:pt x="5168" y="3810"/>
                  <a:pt x="4687" y="4501"/>
                  <a:pt x="4268" y="5024"/>
                </a:cubicBezTo>
                <a:cubicBezTo>
                  <a:pt x="4245" y="5001"/>
                  <a:pt x="4214" y="4990"/>
                  <a:pt x="4182" y="4990"/>
                </a:cubicBezTo>
                <a:cubicBezTo>
                  <a:pt x="4099" y="4990"/>
                  <a:pt x="4014" y="5059"/>
                  <a:pt x="4059" y="5149"/>
                </a:cubicBezTo>
                <a:cubicBezTo>
                  <a:pt x="4059" y="5191"/>
                  <a:pt x="4080" y="5212"/>
                  <a:pt x="4080" y="5254"/>
                </a:cubicBezTo>
                <a:cubicBezTo>
                  <a:pt x="3792" y="5579"/>
                  <a:pt x="3519" y="5794"/>
                  <a:pt x="3315" y="5794"/>
                </a:cubicBezTo>
                <a:cubicBezTo>
                  <a:pt x="3282" y="5794"/>
                  <a:pt x="3251" y="5789"/>
                  <a:pt x="3222" y="5777"/>
                </a:cubicBezTo>
                <a:cubicBezTo>
                  <a:pt x="3013" y="5693"/>
                  <a:pt x="2595" y="5003"/>
                  <a:pt x="2427" y="4794"/>
                </a:cubicBezTo>
                <a:cubicBezTo>
                  <a:pt x="2134" y="4417"/>
                  <a:pt x="1883" y="4040"/>
                  <a:pt x="1653" y="3622"/>
                </a:cubicBezTo>
                <a:cubicBezTo>
                  <a:pt x="1255" y="2869"/>
                  <a:pt x="1025" y="2053"/>
                  <a:pt x="921" y="1216"/>
                </a:cubicBezTo>
                <a:close/>
                <a:moveTo>
                  <a:pt x="10420" y="1007"/>
                </a:moveTo>
                <a:cubicBezTo>
                  <a:pt x="10315" y="1404"/>
                  <a:pt x="10274" y="1823"/>
                  <a:pt x="10190" y="2199"/>
                </a:cubicBezTo>
                <a:cubicBezTo>
                  <a:pt x="10064" y="3120"/>
                  <a:pt x="9813" y="4020"/>
                  <a:pt x="9478" y="4898"/>
                </a:cubicBezTo>
                <a:cubicBezTo>
                  <a:pt x="9328" y="5273"/>
                  <a:pt x="9195" y="5799"/>
                  <a:pt x="8733" y="5799"/>
                </a:cubicBezTo>
                <a:cubicBezTo>
                  <a:pt x="8679" y="5799"/>
                  <a:pt x="8621" y="5792"/>
                  <a:pt x="8558" y="5777"/>
                </a:cubicBezTo>
                <a:cubicBezTo>
                  <a:pt x="8139" y="5693"/>
                  <a:pt x="7700" y="4731"/>
                  <a:pt x="7491" y="4375"/>
                </a:cubicBezTo>
                <a:cubicBezTo>
                  <a:pt x="7219" y="3957"/>
                  <a:pt x="6926" y="3559"/>
                  <a:pt x="6591" y="3204"/>
                </a:cubicBezTo>
                <a:cubicBezTo>
                  <a:pt x="6842" y="3120"/>
                  <a:pt x="7093" y="2994"/>
                  <a:pt x="7344" y="2848"/>
                </a:cubicBezTo>
                <a:cubicBezTo>
                  <a:pt x="7930" y="2534"/>
                  <a:pt x="8495" y="2178"/>
                  <a:pt x="9081" y="1864"/>
                </a:cubicBezTo>
                <a:cubicBezTo>
                  <a:pt x="9437" y="1655"/>
                  <a:pt x="9939" y="1258"/>
                  <a:pt x="10420" y="1007"/>
                </a:cubicBezTo>
                <a:close/>
                <a:moveTo>
                  <a:pt x="6193" y="3350"/>
                </a:moveTo>
                <a:cubicBezTo>
                  <a:pt x="6403" y="3873"/>
                  <a:pt x="6737" y="4396"/>
                  <a:pt x="6988" y="4877"/>
                </a:cubicBezTo>
                <a:cubicBezTo>
                  <a:pt x="7135" y="5191"/>
                  <a:pt x="7323" y="5505"/>
                  <a:pt x="7533" y="5777"/>
                </a:cubicBezTo>
                <a:cubicBezTo>
                  <a:pt x="7428" y="5840"/>
                  <a:pt x="7365" y="5965"/>
                  <a:pt x="7365" y="6091"/>
                </a:cubicBezTo>
                <a:cubicBezTo>
                  <a:pt x="7344" y="6468"/>
                  <a:pt x="7198" y="7932"/>
                  <a:pt x="6926" y="8079"/>
                </a:cubicBezTo>
                <a:cubicBezTo>
                  <a:pt x="6716" y="8183"/>
                  <a:pt x="6444" y="8121"/>
                  <a:pt x="6235" y="8162"/>
                </a:cubicBezTo>
                <a:cubicBezTo>
                  <a:pt x="6026" y="8225"/>
                  <a:pt x="5817" y="8288"/>
                  <a:pt x="5608" y="8372"/>
                </a:cubicBezTo>
                <a:cubicBezTo>
                  <a:pt x="5566" y="8330"/>
                  <a:pt x="5503" y="8330"/>
                  <a:pt x="5461" y="8330"/>
                </a:cubicBezTo>
                <a:cubicBezTo>
                  <a:pt x="5336" y="7786"/>
                  <a:pt x="5126" y="7263"/>
                  <a:pt x="4959" y="6719"/>
                </a:cubicBezTo>
                <a:cubicBezTo>
                  <a:pt x="4875" y="6363"/>
                  <a:pt x="4812" y="6028"/>
                  <a:pt x="4687" y="5714"/>
                </a:cubicBezTo>
                <a:lnTo>
                  <a:pt x="4729" y="5631"/>
                </a:lnTo>
                <a:cubicBezTo>
                  <a:pt x="5210" y="4815"/>
                  <a:pt x="5754" y="4145"/>
                  <a:pt x="6193" y="3350"/>
                </a:cubicBezTo>
                <a:close/>
                <a:moveTo>
                  <a:pt x="7428" y="8811"/>
                </a:moveTo>
                <a:cubicBezTo>
                  <a:pt x="7700" y="9669"/>
                  <a:pt x="7742" y="10611"/>
                  <a:pt x="7867" y="11510"/>
                </a:cubicBezTo>
                <a:cubicBezTo>
                  <a:pt x="7867" y="11594"/>
                  <a:pt x="7888" y="11699"/>
                  <a:pt x="7909" y="11761"/>
                </a:cubicBezTo>
                <a:cubicBezTo>
                  <a:pt x="7177" y="11866"/>
                  <a:pt x="6465" y="12452"/>
                  <a:pt x="5942" y="12849"/>
                </a:cubicBezTo>
                <a:cubicBezTo>
                  <a:pt x="5670" y="13059"/>
                  <a:pt x="5273" y="13268"/>
                  <a:pt x="4938" y="13540"/>
                </a:cubicBezTo>
                <a:cubicBezTo>
                  <a:pt x="5105" y="12766"/>
                  <a:pt x="5231" y="12012"/>
                  <a:pt x="5356" y="11238"/>
                </a:cubicBezTo>
                <a:lnTo>
                  <a:pt x="5377" y="11238"/>
                </a:lnTo>
                <a:cubicBezTo>
                  <a:pt x="5524" y="10548"/>
                  <a:pt x="5628" y="9857"/>
                  <a:pt x="5712" y="9167"/>
                </a:cubicBezTo>
                <a:cubicBezTo>
                  <a:pt x="6005" y="9062"/>
                  <a:pt x="6319" y="8978"/>
                  <a:pt x="6633" y="8937"/>
                </a:cubicBezTo>
                <a:cubicBezTo>
                  <a:pt x="6678" y="8940"/>
                  <a:pt x="6723" y="8942"/>
                  <a:pt x="6769" y="8942"/>
                </a:cubicBezTo>
                <a:cubicBezTo>
                  <a:pt x="6995" y="8942"/>
                  <a:pt x="7219" y="8898"/>
                  <a:pt x="7428" y="8811"/>
                </a:cubicBezTo>
                <a:close/>
                <a:moveTo>
                  <a:pt x="7993" y="12347"/>
                </a:moveTo>
                <a:cubicBezTo>
                  <a:pt x="8056" y="12661"/>
                  <a:pt x="8139" y="12975"/>
                  <a:pt x="8223" y="13289"/>
                </a:cubicBezTo>
                <a:cubicBezTo>
                  <a:pt x="7784" y="13435"/>
                  <a:pt x="7302" y="13812"/>
                  <a:pt x="7030" y="13937"/>
                </a:cubicBezTo>
                <a:cubicBezTo>
                  <a:pt x="6465" y="14209"/>
                  <a:pt x="5921" y="14544"/>
                  <a:pt x="5440" y="14942"/>
                </a:cubicBezTo>
                <a:cubicBezTo>
                  <a:pt x="5336" y="15025"/>
                  <a:pt x="4771" y="15569"/>
                  <a:pt x="4352" y="15925"/>
                </a:cubicBezTo>
                <a:cubicBezTo>
                  <a:pt x="4436" y="15465"/>
                  <a:pt x="4540" y="15025"/>
                  <a:pt x="4666" y="14586"/>
                </a:cubicBezTo>
                <a:lnTo>
                  <a:pt x="4687" y="14586"/>
                </a:lnTo>
                <a:cubicBezTo>
                  <a:pt x="4708" y="14481"/>
                  <a:pt x="4750" y="14377"/>
                  <a:pt x="4771" y="14251"/>
                </a:cubicBezTo>
                <a:cubicBezTo>
                  <a:pt x="4875" y="14209"/>
                  <a:pt x="5001" y="14168"/>
                  <a:pt x="5105" y="14105"/>
                </a:cubicBezTo>
                <a:cubicBezTo>
                  <a:pt x="5398" y="13937"/>
                  <a:pt x="5691" y="13728"/>
                  <a:pt x="5963" y="13498"/>
                </a:cubicBezTo>
                <a:cubicBezTo>
                  <a:pt x="6591" y="13038"/>
                  <a:pt x="7281" y="12640"/>
                  <a:pt x="7993" y="12347"/>
                </a:cubicBezTo>
                <a:close/>
                <a:moveTo>
                  <a:pt x="8349" y="13833"/>
                </a:moveTo>
                <a:lnTo>
                  <a:pt x="8537" y="14481"/>
                </a:lnTo>
                <a:cubicBezTo>
                  <a:pt x="8934" y="16009"/>
                  <a:pt x="9248" y="17515"/>
                  <a:pt x="9646" y="19022"/>
                </a:cubicBezTo>
                <a:cubicBezTo>
                  <a:pt x="9625" y="19022"/>
                  <a:pt x="9604" y="19043"/>
                  <a:pt x="9604" y="19043"/>
                </a:cubicBezTo>
                <a:cubicBezTo>
                  <a:pt x="9185" y="19378"/>
                  <a:pt x="8474" y="19545"/>
                  <a:pt x="8035" y="19838"/>
                </a:cubicBezTo>
                <a:cubicBezTo>
                  <a:pt x="7407" y="20235"/>
                  <a:pt x="6821" y="20675"/>
                  <a:pt x="6256" y="21135"/>
                </a:cubicBezTo>
                <a:cubicBezTo>
                  <a:pt x="5339" y="21844"/>
                  <a:pt x="4525" y="22678"/>
                  <a:pt x="3629" y="23408"/>
                </a:cubicBezTo>
                <a:lnTo>
                  <a:pt x="3629" y="23408"/>
                </a:lnTo>
                <a:cubicBezTo>
                  <a:pt x="3465" y="23305"/>
                  <a:pt x="3303" y="23182"/>
                  <a:pt x="3180" y="23039"/>
                </a:cubicBezTo>
                <a:cubicBezTo>
                  <a:pt x="2762" y="22558"/>
                  <a:pt x="3076" y="21951"/>
                  <a:pt x="3180" y="21365"/>
                </a:cubicBezTo>
                <a:cubicBezTo>
                  <a:pt x="3390" y="20214"/>
                  <a:pt x="3641" y="19105"/>
                  <a:pt x="3934" y="17976"/>
                </a:cubicBezTo>
                <a:cubicBezTo>
                  <a:pt x="4059" y="17453"/>
                  <a:pt x="4143" y="16950"/>
                  <a:pt x="4248" y="16427"/>
                </a:cubicBezTo>
                <a:cubicBezTo>
                  <a:pt x="4499" y="16323"/>
                  <a:pt x="4708" y="16197"/>
                  <a:pt x="4917" y="16030"/>
                </a:cubicBezTo>
                <a:cubicBezTo>
                  <a:pt x="5608" y="15507"/>
                  <a:pt x="6193" y="14942"/>
                  <a:pt x="6988" y="14565"/>
                </a:cubicBezTo>
                <a:cubicBezTo>
                  <a:pt x="7428" y="14335"/>
                  <a:pt x="7888" y="14042"/>
                  <a:pt x="8349" y="13833"/>
                </a:cubicBezTo>
                <a:close/>
                <a:moveTo>
                  <a:pt x="9813" y="19545"/>
                </a:moveTo>
                <a:cubicBezTo>
                  <a:pt x="9834" y="19650"/>
                  <a:pt x="9876" y="19775"/>
                  <a:pt x="9897" y="19880"/>
                </a:cubicBezTo>
                <a:cubicBezTo>
                  <a:pt x="10043" y="20340"/>
                  <a:pt x="10169" y="20779"/>
                  <a:pt x="10274" y="21261"/>
                </a:cubicBezTo>
                <a:cubicBezTo>
                  <a:pt x="10274" y="21282"/>
                  <a:pt x="10274" y="21302"/>
                  <a:pt x="10274" y="21323"/>
                </a:cubicBezTo>
                <a:cubicBezTo>
                  <a:pt x="8537" y="22411"/>
                  <a:pt x="6884" y="23646"/>
                  <a:pt x="5336" y="25006"/>
                </a:cubicBezTo>
                <a:cubicBezTo>
                  <a:pt x="4880" y="24571"/>
                  <a:pt x="4404" y="24177"/>
                  <a:pt x="3988" y="23723"/>
                </a:cubicBezTo>
                <a:lnTo>
                  <a:pt x="3988" y="23723"/>
                </a:lnTo>
                <a:cubicBezTo>
                  <a:pt x="5238" y="23052"/>
                  <a:pt x="6218" y="21844"/>
                  <a:pt x="7344" y="21030"/>
                </a:cubicBezTo>
                <a:cubicBezTo>
                  <a:pt x="7721" y="20758"/>
                  <a:pt x="8097" y="20466"/>
                  <a:pt x="8495" y="20235"/>
                </a:cubicBezTo>
                <a:cubicBezTo>
                  <a:pt x="8809" y="20047"/>
                  <a:pt x="9227" y="19942"/>
                  <a:pt x="9520" y="19754"/>
                </a:cubicBezTo>
                <a:cubicBezTo>
                  <a:pt x="9604" y="19691"/>
                  <a:pt x="9709" y="19608"/>
                  <a:pt x="9813" y="19545"/>
                </a:cubicBezTo>
                <a:close/>
                <a:moveTo>
                  <a:pt x="10441" y="21846"/>
                </a:moveTo>
                <a:cubicBezTo>
                  <a:pt x="10546" y="22056"/>
                  <a:pt x="10608" y="22307"/>
                  <a:pt x="10650" y="22558"/>
                </a:cubicBezTo>
                <a:cubicBezTo>
                  <a:pt x="10671" y="23165"/>
                  <a:pt x="9709" y="24357"/>
                  <a:pt x="9416" y="24880"/>
                </a:cubicBezTo>
                <a:cubicBezTo>
                  <a:pt x="8955" y="25696"/>
                  <a:pt x="8600" y="26575"/>
                  <a:pt x="8160" y="27412"/>
                </a:cubicBezTo>
                <a:cubicBezTo>
                  <a:pt x="8056" y="27621"/>
                  <a:pt x="7930" y="27810"/>
                  <a:pt x="7805" y="27998"/>
                </a:cubicBezTo>
                <a:cubicBezTo>
                  <a:pt x="7553" y="27684"/>
                  <a:pt x="7261" y="27370"/>
                  <a:pt x="6988" y="27056"/>
                </a:cubicBezTo>
                <a:cubicBezTo>
                  <a:pt x="6612" y="26596"/>
                  <a:pt x="6340" y="26052"/>
                  <a:pt x="5942" y="25613"/>
                </a:cubicBezTo>
                <a:cubicBezTo>
                  <a:pt x="5859" y="25487"/>
                  <a:pt x="5754" y="25383"/>
                  <a:pt x="5649" y="25278"/>
                </a:cubicBezTo>
                <a:cubicBezTo>
                  <a:pt x="6591" y="24629"/>
                  <a:pt x="7470" y="23876"/>
                  <a:pt x="8369" y="23186"/>
                </a:cubicBezTo>
                <a:cubicBezTo>
                  <a:pt x="8913" y="22746"/>
                  <a:pt x="9499" y="22370"/>
                  <a:pt x="10106" y="22035"/>
                </a:cubicBezTo>
                <a:cubicBezTo>
                  <a:pt x="10232" y="21951"/>
                  <a:pt x="10336" y="21909"/>
                  <a:pt x="10441" y="21846"/>
                </a:cubicBezTo>
                <a:close/>
                <a:moveTo>
                  <a:pt x="11059" y="1"/>
                </a:moveTo>
                <a:cubicBezTo>
                  <a:pt x="10188" y="1"/>
                  <a:pt x="9395" y="725"/>
                  <a:pt x="8662" y="1132"/>
                </a:cubicBezTo>
                <a:cubicBezTo>
                  <a:pt x="7667" y="1689"/>
                  <a:pt x="6794" y="2422"/>
                  <a:pt x="5736" y="2422"/>
                </a:cubicBezTo>
                <a:cubicBezTo>
                  <a:pt x="5482" y="2422"/>
                  <a:pt x="5218" y="2380"/>
                  <a:pt x="4938" y="2283"/>
                </a:cubicBezTo>
                <a:cubicBezTo>
                  <a:pt x="4101" y="1990"/>
                  <a:pt x="3285" y="1404"/>
                  <a:pt x="2511" y="1007"/>
                </a:cubicBezTo>
                <a:cubicBezTo>
                  <a:pt x="2071" y="776"/>
                  <a:pt x="1611" y="672"/>
                  <a:pt x="1151" y="400"/>
                </a:cubicBezTo>
                <a:cubicBezTo>
                  <a:pt x="942" y="253"/>
                  <a:pt x="690" y="149"/>
                  <a:pt x="418" y="128"/>
                </a:cubicBezTo>
                <a:cubicBezTo>
                  <a:pt x="401" y="125"/>
                  <a:pt x="384" y="123"/>
                  <a:pt x="368" y="123"/>
                </a:cubicBezTo>
                <a:cubicBezTo>
                  <a:pt x="161" y="123"/>
                  <a:pt x="0" y="353"/>
                  <a:pt x="0" y="546"/>
                </a:cubicBezTo>
                <a:cubicBezTo>
                  <a:pt x="21" y="1760"/>
                  <a:pt x="314" y="2952"/>
                  <a:pt x="879" y="4020"/>
                </a:cubicBezTo>
                <a:cubicBezTo>
                  <a:pt x="1193" y="4543"/>
                  <a:pt x="1548" y="5024"/>
                  <a:pt x="1946" y="5484"/>
                </a:cubicBezTo>
                <a:cubicBezTo>
                  <a:pt x="2260" y="5861"/>
                  <a:pt x="2636" y="6572"/>
                  <a:pt x="3118" y="6802"/>
                </a:cubicBezTo>
                <a:cubicBezTo>
                  <a:pt x="3224" y="6849"/>
                  <a:pt x="3326" y="6869"/>
                  <a:pt x="3423" y="6869"/>
                </a:cubicBezTo>
                <a:cubicBezTo>
                  <a:pt x="3769" y="6869"/>
                  <a:pt x="4061" y="6610"/>
                  <a:pt x="4289" y="6300"/>
                </a:cubicBezTo>
                <a:cubicBezTo>
                  <a:pt x="4310" y="6489"/>
                  <a:pt x="4331" y="6677"/>
                  <a:pt x="4352" y="6865"/>
                </a:cubicBezTo>
                <a:cubicBezTo>
                  <a:pt x="4478" y="7535"/>
                  <a:pt x="4729" y="8162"/>
                  <a:pt x="4771" y="8853"/>
                </a:cubicBezTo>
                <a:cubicBezTo>
                  <a:pt x="4771" y="9020"/>
                  <a:pt x="4875" y="9146"/>
                  <a:pt x="5022" y="9209"/>
                </a:cubicBezTo>
                <a:cubicBezTo>
                  <a:pt x="4561" y="10966"/>
                  <a:pt x="4289" y="12787"/>
                  <a:pt x="3787" y="14544"/>
                </a:cubicBezTo>
                <a:cubicBezTo>
                  <a:pt x="3159" y="16741"/>
                  <a:pt x="2699" y="19064"/>
                  <a:pt x="2260" y="21302"/>
                </a:cubicBezTo>
                <a:cubicBezTo>
                  <a:pt x="2134" y="21888"/>
                  <a:pt x="1758" y="22704"/>
                  <a:pt x="2071" y="23269"/>
                </a:cubicBezTo>
                <a:cubicBezTo>
                  <a:pt x="2218" y="23562"/>
                  <a:pt x="2448" y="23625"/>
                  <a:pt x="2678" y="23792"/>
                </a:cubicBezTo>
                <a:cubicBezTo>
                  <a:pt x="3076" y="24148"/>
                  <a:pt x="3431" y="24504"/>
                  <a:pt x="3787" y="24880"/>
                </a:cubicBezTo>
                <a:cubicBezTo>
                  <a:pt x="4143" y="25278"/>
                  <a:pt x="4561" y="25592"/>
                  <a:pt x="4959" y="25927"/>
                </a:cubicBezTo>
                <a:cubicBezTo>
                  <a:pt x="5398" y="26324"/>
                  <a:pt x="5628" y="26826"/>
                  <a:pt x="5984" y="27287"/>
                </a:cubicBezTo>
                <a:cubicBezTo>
                  <a:pt x="6340" y="27747"/>
                  <a:pt x="6926" y="28249"/>
                  <a:pt x="7344" y="28772"/>
                </a:cubicBezTo>
                <a:cubicBezTo>
                  <a:pt x="7323" y="28856"/>
                  <a:pt x="7302" y="28940"/>
                  <a:pt x="7281" y="29023"/>
                </a:cubicBezTo>
                <a:lnTo>
                  <a:pt x="7281" y="29086"/>
                </a:lnTo>
                <a:cubicBezTo>
                  <a:pt x="7181" y="29450"/>
                  <a:pt x="7509" y="29686"/>
                  <a:pt x="7806" y="29686"/>
                </a:cubicBezTo>
                <a:cubicBezTo>
                  <a:pt x="8005" y="29686"/>
                  <a:pt x="8189" y="29580"/>
                  <a:pt x="8223" y="29337"/>
                </a:cubicBezTo>
                <a:cubicBezTo>
                  <a:pt x="8286" y="28814"/>
                  <a:pt x="8579" y="28626"/>
                  <a:pt x="8851" y="28207"/>
                </a:cubicBezTo>
                <a:cubicBezTo>
                  <a:pt x="9081" y="27789"/>
                  <a:pt x="9269" y="27349"/>
                  <a:pt x="9457" y="26889"/>
                </a:cubicBezTo>
                <a:cubicBezTo>
                  <a:pt x="9960" y="25822"/>
                  <a:pt x="10525" y="24818"/>
                  <a:pt x="11173" y="23834"/>
                </a:cubicBezTo>
                <a:cubicBezTo>
                  <a:pt x="11571" y="23311"/>
                  <a:pt x="11780" y="23039"/>
                  <a:pt x="11592" y="22307"/>
                </a:cubicBezTo>
                <a:cubicBezTo>
                  <a:pt x="11362" y="21344"/>
                  <a:pt x="11048" y="20382"/>
                  <a:pt x="10755" y="19419"/>
                </a:cubicBezTo>
                <a:cubicBezTo>
                  <a:pt x="10148" y="17432"/>
                  <a:pt x="9709" y="15423"/>
                  <a:pt x="9102" y="13414"/>
                </a:cubicBezTo>
                <a:cubicBezTo>
                  <a:pt x="8641" y="11929"/>
                  <a:pt x="8746" y="9732"/>
                  <a:pt x="7763" y="8393"/>
                </a:cubicBezTo>
                <a:cubicBezTo>
                  <a:pt x="7846" y="8142"/>
                  <a:pt x="7888" y="7890"/>
                  <a:pt x="7909" y="7618"/>
                </a:cubicBezTo>
                <a:cubicBezTo>
                  <a:pt x="7972" y="7221"/>
                  <a:pt x="8077" y="6823"/>
                  <a:pt x="8139" y="6426"/>
                </a:cubicBezTo>
                <a:cubicBezTo>
                  <a:pt x="8307" y="6572"/>
                  <a:pt x="8474" y="6719"/>
                  <a:pt x="8662" y="6865"/>
                </a:cubicBezTo>
                <a:cubicBezTo>
                  <a:pt x="8725" y="6897"/>
                  <a:pt x="8793" y="6912"/>
                  <a:pt x="8861" y="6912"/>
                </a:cubicBezTo>
                <a:cubicBezTo>
                  <a:pt x="8929" y="6912"/>
                  <a:pt x="8997" y="6897"/>
                  <a:pt x="9060" y="6865"/>
                </a:cubicBezTo>
                <a:cubicBezTo>
                  <a:pt x="11006" y="5463"/>
                  <a:pt x="10776" y="2471"/>
                  <a:pt x="11529" y="463"/>
                </a:cubicBezTo>
                <a:cubicBezTo>
                  <a:pt x="11592" y="253"/>
                  <a:pt x="11466" y="65"/>
                  <a:pt x="11257" y="44"/>
                </a:cubicBezTo>
                <a:cubicBezTo>
                  <a:pt x="11215" y="23"/>
                  <a:pt x="11173" y="2"/>
                  <a:pt x="11131" y="2"/>
                </a:cubicBezTo>
                <a:cubicBezTo>
                  <a:pt x="11107" y="1"/>
                  <a:pt x="11083" y="1"/>
                  <a:pt x="11059" y="1"/>
                </a:cubicBezTo>
                <a:close/>
              </a:path>
            </a:pathLst>
          </a:cu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69" name="Google Shape;1369;p19"/>
          <p:cNvGrpSpPr/>
          <p:nvPr/>
        </p:nvGrpSpPr>
        <p:grpSpPr>
          <a:xfrm>
            <a:off x="3243868" y="8155896"/>
            <a:ext cx="333375" cy="485776"/>
            <a:chOff x="2588841" y="8155896"/>
            <a:chExt cx="333375" cy="485776"/>
          </a:xfrm>
        </p:grpSpPr>
        <p:sp>
          <p:nvSpPr>
            <p:cNvPr id="1370" name="Google Shape;1370;p19"/>
            <p:cNvSpPr/>
            <p:nvPr/>
          </p:nvSpPr>
          <p:spPr>
            <a:xfrm>
              <a:off x="2588841" y="8155896"/>
              <a:ext cx="333375" cy="485776"/>
            </a:xfrm>
            <a:custGeom>
              <a:rect b="b" l="l" r="r" t="t"/>
              <a:pathLst>
                <a:path extrusionOk="0" h="30399" w="20862">
                  <a:moveTo>
                    <a:pt x="12323" y="840"/>
                  </a:moveTo>
                  <a:cubicBezTo>
                    <a:pt x="14001" y="840"/>
                    <a:pt x="15714" y="1319"/>
                    <a:pt x="16635" y="2853"/>
                  </a:cubicBezTo>
                  <a:cubicBezTo>
                    <a:pt x="17158" y="3711"/>
                    <a:pt x="17346" y="4736"/>
                    <a:pt x="17158" y="5720"/>
                  </a:cubicBezTo>
                  <a:cubicBezTo>
                    <a:pt x="17033" y="6536"/>
                    <a:pt x="17284" y="7540"/>
                    <a:pt x="16949" y="8314"/>
                  </a:cubicBezTo>
                  <a:cubicBezTo>
                    <a:pt x="16787" y="8715"/>
                    <a:pt x="16537" y="8790"/>
                    <a:pt x="16256" y="8790"/>
                  </a:cubicBezTo>
                  <a:cubicBezTo>
                    <a:pt x="16091" y="8790"/>
                    <a:pt x="15915" y="8764"/>
                    <a:pt x="15739" y="8764"/>
                  </a:cubicBezTo>
                  <a:cubicBezTo>
                    <a:pt x="15559" y="8764"/>
                    <a:pt x="15379" y="8791"/>
                    <a:pt x="15212" y="8900"/>
                  </a:cubicBezTo>
                  <a:lnTo>
                    <a:pt x="15170" y="8921"/>
                  </a:lnTo>
                  <a:cubicBezTo>
                    <a:pt x="15129" y="8879"/>
                    <a:pt x="15129" y="8837"/>
                    <a:pt x="15108" y="8775"/>
                  </a:cubicBezTo>
                  <a:cubicBezTo>
                    <a:pt x="15108" y="8377"/>
                    <a:pt x="14710" y="7854"/>
                    <a:pt x="14585" y="7456"/>
                  </a:cubicBezTo>
                  <a:cubicBezTo>
                    <a:pt x="14229" y="6285"/>
                    <a:pt x="13852" y="5113"/>
                    <a:pt x="12576" y="4674"/>
                  </a:cubicBezTo>
                  <a:cubicBezTo>
                    <a:pt x="12207" y="4535"/>
                    <a:pt x="11799" y="4476"/>
                    <a:pt x="11382" y="4476"/>
                  </a:cubicBezTo>
                  <a:cubicBezTo>
                    <a:pt x="10664" y="4476"/>
                    <a:pt x="9921" y="4652"/>
                    <a:pt x="9312" y="4904"/>
                  </a:cubicBezTo>
                  <a:cubicBezTo>
                    <a:pt x="8098" y="5406"/>
                    <a:pt x="7136" y="6368"/>
                    <a:pt x="6864" y="7687"/>
                  </a:cubicBezTo>
                  <a:cubicBezTo>
                    <a:pt x="6696" y="8607"/>
                    <a:pt x="6822" y="9528"/>
                    <a:pt x="6822" y="10448"/>
                  </a:cubicBezTo>
                  <a:cubicBezTo>
                    <a:pt x="6822" y="11265"/>
                    <a:pt x="6696" y="12081"/>
                    <a:pt x="6822" y="12897"/>
                  </a:cubicBezTo>
                  <a:lnTo>
                    <a:pt x="6487" y="12917"/>
                  </a:lnTo>
                  <a:cubicBezTo>
                    <a:pt x="5566" y="12980"/>
                    <a:pt x="4646" y="13001"/>
                    <a:pt x="3725" y="13043"/>
                  </a:cubicBezTo>
                  <a:cubicBezTo>
                    <a:pt x="3704" y="12478"/>
                    <a:pt x="3621" y="11913"/>
                    <a:pt x="3579" y="11369"/>
                  </a:cubicBezTo>
                  <a:cubicBezTo>
                    <a:pt x="3495" y="10323"/>
                    <a:pt x="3474" y="9256"/>
                    <a:pt x="3537" y="8210"/>
                  </a:cubicBezTo>
                  <a:cubicBezTo>
                    <a:pt x="3579" y="6013"/>
                    <a:pt x="4583" y="4590"/>
                    <a:pt x="5839" y="2916"/>
                  </a:cubicBezTo>
                  <a:cubicBezTo>
                    <a:pt x="6152" y="2477"/>
                    <a:pt x="6383" y="2121"/>
                    <a:pt x="6885" y="1870"/>
                  </a:cubicBezTo>
                  <a:cubicBezTo>
                    <a:pt x="7303" y="1661"/>
                    <a:pt x="7743" y="1514"/>
                    <a:pt x="8203" y="1430"/>
                  </a:cubicBezTo>
                  <a:cubicBezTo>
                    <a:pt x="9186" y="1179"/>
                    <a:pt x="10191" y="1012"/>
                    <a:pt x="11195" y="907"/>
                  </a:cubicBezTo>
                  <a:cubicBezTo>
                    <a:pt x="11563" y="865"/>
                    <a:pt x="11942" y="840"/>
                    <a:pt x="12323" y="840"/>
                  </a:cubicBezTo>
                  <a:close/>
                  <a:moveTo>
                    <a:pt x="16321" y="13357"/>
                  </a:moveTo>
                  <a:cubicBezTo>
                    <a:pt x="16363" y="13420"/>
                    <a:pt x="16405" y="13441"/>
                    <a:pt x="16468" y="13461"/>
                  </a:cubicBezTo>
                  <a:cubicBezTo>
                    <a:pt x="17221" y="13587"/>
                    <a:pt x="17953" y="13713"/>
                    <a:pt x="18727" y="13754"/>
                  </a:cubicBezTo>
                  <a:cubicBezTo>
                    <a:pt x="18735" y="13755"/>
                    <a:pt x="18743" y="13755"/>
                    <a:pt x="18750" y="13755"/>
                  </a:cubicBezTo>
                  <a:cubicBezTo>
                    <a:pt x="18938" y="13755"/>
                    <a:pt x="18826" y="13563"/>
                    <a:pt x="18830" y="13563"/>
                  </a:cubicBezTo>
                  <a:lnTo>
                    <a:pt x="18830" y="13563"/>
                  </a:lnTo>
                  <a:cubicBezTo>
                    <a:pt x="18832" y="13563"/>
                    <a:pt x="18847" y="13587"/>
                    <a:pt x="18895" y="13650"/>
                  </a:cubicBezTo>
                  <a:cubicBezTo>
                    <a:pt x="18916" y="13859"/>
                    <a:pt x="18916" y="14047"/>
                    <a:pt x="18895" y="14236"/>
                  </a:cubicBezTo>
                  <a:cubicBezTo>
                    <a:pt x="18916" y="14759"/>
                    <a:pt x="18979" y="15282"/>
                    <a:pt x="18999" y="15784"/>
                  </a:cubicBezTo>
                  <a:cubicBezTo>
                    <a:pt x="19041" y="16621"/>
                    <a:pt x="19041" y="17437"/>
                    <a:pt x="19146" y="18253"/>
                  </a:cubicBezTo>
                  <a:cubicBezTo>
                    <a:pt x="18642" y="18213"/>
                    <a:pt x="18134" y="18193"/>
                    <a:pt x="17623" y="18193"/>
                  </a:cubicBezTo>
                  <a:cubicBezTo>
                    <a:pt x="17051" y="18193"/>
                    <a:pt x="16477" y="18219"/>
                    <a:pt x="15903" y="18274"/>
                  </a:cubicBezTo>
                  <a:cubicBezTo>
                    <a:pt x="14857" y="18420"/>
                    <a:pt x="13810" y="18567"/>
                    <a:pt x="12764" y="18671"/>
                  </a:cubicBezTo>
                  <a:cubicBezTo>
                    <a:pt x="12743" y="18525"/>
                    <a:pt x="12701" y="18379"/>
                    <a:pt x="12681" y="18253"/>
                  </a:cubicBezTo>
                  <a:cubicBezTo>
                    <a:pt x="12450" y="17437"/>
                    <a:pt x="12074" y="17060"/>
                    <a:pt x="11467" y="16956"/>
                  </a:cubicBezTo>
                  <a:cubicBezTo>
                    <a:pt x="11216" y="16579"/>
                    <a:pt x="10651" y="16433"/>
                    <a:pt x="10191" y="16433"/>
                  </a:cubicBezTo>
                  <a:cubicBezTo>
                    <a:pt x="9144" y="16474"/>
                    <a:pt x="8245" y="17102"/>
                    <a:pt x="7847" y="18065"/>
                  </a:cubicBezTo>
                  <a:cubicBezTo>
                    <a:pt x="7805" y="18169"/>
                    <a:pt x="7784" y="18253"/>
                    <a:pt x="7763" y="18379"/>
                  </a:cubicBezTo>
                  <a:cubicBezTo>
                    <a:pt x="7687" y="18371"/>
                    <a:pt x="7608" y="18366"/>
                    <a:pt x="7528" y="18366"/>
                  </a:cubicBezTo>
                  <a:cubicBezTo>
                    <a:pt x="7391" y="18366"/>
                    <a:pt x="7255" y="18381"/>
                    <a:pt x="7136" y="18420"/>
                  </a:cubicBezTo>
                  <a:cubicBezTo>
                    <a:pt x="6441" y="18290"/>
                    <a:pt x="5692" y="18235"/>
                    <a:pt x="4927" y="18235"/>
                  </a:cubicBezTo>
                  <a:cubicBezTo>
                    <a:pt x="3732" y="18235"/>
                    <a:pt x="2496" y="18367"/>
                    <a:pt x="1361" y="18546"/>
                  </a:cubicBezTo>
                  <a:cubicBezTo>
                    <a:pt x="1445" y="18420"/>
                    <a:pt x="1465" y="18274"/>
                    <a:pt x="1445" y="18127"/>
                  </a:cubicBezTo>
                  <a:cubicBezTo>
                    <a:pt x="1152" y="17228"/>
                    <a:pt x="1173" y="16454"/>
                    <a:pt x="1152" y="15512"/>
                  </a:cubicBezTo>
                  <a:cubicBezTo>
                    <a:pt x="1110" y="14236"/>
                    <a:pt x="1340" y="14319"/>
                    <a:pt x="2386" y="14131"/>
                  </a:cubicBezTo>
                  <a:cubicBezTo>
                    <a:pt x="4102" y="13859"/>
                    <a:pt x="5859" y="13880"/>
                    <a:pt x="7575" y="13650"/>
                  </a:cubicBezTo>
                  <a:cubicBezTo>
                    <a:pt x="8349" y="13545"/>
                    <a:pt x="9165" y="13587"/>
                    <a:pt x="9960" y="13503"/>
                  </a:cubicBezTo>
                  <a:cubicBezTo>
                    <a:pt x="10420" y="13440"/>
                    <a:pt x="10892" y="13424"/>
                    <a:pt x="11367" y="13424"/>
                  </a:cubicBezTo>
                  <a:cubicBezTo>
                    <a:pt x="11886" y="13424"/>
                    <a:pt x="12409" y="13443"/>
                    <a:pt x="12926" y="13443"/>
                  </a:cubicBezTo>
                  <a:cubicBezTo>
                    <a:pt x="13033" y="13443"/>
                    <a:pt x="13139" y="13443"/>
                    <a:pt x="13245" y="13441"/>
                  </a:cubicBezTo>
                  <a:cubicBezTo>
                    <a:pt x="14271" y="13420"/>
                    <a:pt x="15296" y="13420"/>
                    <a:pt x="16321" y="13357"/>
                  </a:cubicBezTo>
                  <a:close/>
                  <a:moveTo>
                    <a:pt x="3872" y="18797"/>
                  </a:moveTo>
                  <a:cubicBezTo>
                    <a:pt x="4499" y="18797"/>
                    <a:pt x="5139" y="18832"/>
                    <a:pt x="5781" y="18832"/>
                  </a:cubicBezTo>
                  <a:cubicBezTo>
                    <a:pt x="5995" y="18832"/>
                    <a:pt x="6210" y="18828"/>
                    <a:pt x="6424" y="18818"/>
                  </a:cubicBezTo>
                  <a:cubicBezTo>
                    <a:pt x="6639" y="18931"/>
                    <a:pt x="6878" y="18989"/>
                    <a:pt x="7114" y="18989"/>
                  </a:cubicBezTo>
                  <a:cubicBezTo>
                    <a:pt x="7317" y="18989"/>
                    <a:pt x="7518" y="18947"/>
                    <a:pt x="7701" y="18860"/>
                  </a:cubicBezTo>
                  <a:cubicBezTo>
                    <a:pt x="7701" y="19132"/>
                    <a:pt x="7701" y="19383"/>
                    <a:pt x="7722" y="19676"/>
                  </a:cubicBezTo>
                  <a:cubicBezTo>
                    <a:pt x="7235" y="19487"/>
                    <a:pt x="6737" y="19425"/>
                    <a:pt x="6234" y="19425"/>
                  </a:cubicBezTo>
                  <a:cubicBezTo>
                    <a:pt x="5569" y="19425"/>
                    <a:pt x="4895" y="19533"/>
                    <a:pt x="4227" y="19592"/>
                  </a:cubicBezTo>
                  <a:cubicBezTo>
                    <a:pt x="3955" y="19613"/>
                    <a:pt x="2261" y="19885"/>
                    <a:pt x="1298" y="19990"/>
                  </a:cubicBezTo>
                  <a:cubicBezTo>
                    <a:pt x="1319" y="19801"/>
                    <a:pt x="1298" y="19634"/>
                    <a:pt x="1256" y="19446"/>
                  </a:cubicBezTo>
                  <a:cubicBezTo>
                    <a:pt x="1152" y="19132"/>
                    <a:pt x="1026" y="19006"/>
                    <a:pt x="1068" y="18860"/>
                  </a:cubicBezTo>
                  <a:lnTo>
                    <a:pt x="1089" y="18860"/>
                  </a:lnTo>
                  <a:cubicBezTo>
                    <a:pt x="1273" y="18872"/>
                    <a:pt x="1456" y="18877"/>
                    <a:pt x="1639" y="18877"/>
                  </a:cubicBezTo>
                  <a:cubicBezTo>
                    <a:pt x="2372" y="18877"/>
                    <a:pt x="3102" y="18797"/>
                    <a:pt x="3872" y="18797"/>
                  </a:cubicBezTo>
                  <a:close/>
                  <a:moveTo>
                    <a:pt x="17043" y="18774"/>
                  </a:moveTo>
                  <a:cubicBezTo>
                    <a:pt x="17784" y="18774"/>
                    <a:pt x="18518" y="18839"/>
                    <a:pt x="19271" y="18839"/>
                  </a:cubicBezTo>
                  <a:cubicBezTo>
                    <a:pt x="19397" y="19174"/>
                    <a:pt x="19460" y="19529"/>
                    <a:pt x="19439" y="19906"/>
                  </a:cubicBezTo>
                  <a:lnTo>
                    <a:pt x="19439" y="19927"/>
                  </a:lnTo>
                  <a:cubicBezTo>
                    <a:pt x="19423" y="19928"/>
                    <a:pt x="19407" y="19928"/>
                    <a:pt x="19391" y="19928"/>
                  </a:cubicBezTo>
                  <a:cubicBezTo>
                    <a:pt x="19028" y="19928"/>
                    <a:pt x="18422" y="19716"/>
                    <a:pt x="18142" y="19676"/>
                  </a:cubicBezTo>
                  <a:cubicBezTo>
                    <a:pt x="18004" y="19658"/>
                    <a:pt x="17869" y="19651"/>
                    <a:pt x="17735" y="19651"/>
                  </a:cubicBezTo>
                  <a:cubicBezTo>
                    <a:pt x="17242" y="19651"/>
                    <a:pt x="16774" y="19752"/>
                    <a:pt x="16279" y="19801"/>
                  </a:cubicBezTo>
                  <a:cubicBezTo>
                    <a:pt x="15945" y="19843"/>
                    <a:pt x="14061" y="20157"/>
                    <a:pt x="12973" y="20241"/>
                  </a:cubicBezTo>
                  <a:cubicBezTo>
                    <a:pt x="12953" y="19843"/>
                    <a:pt x="12911" y="19467"/>
                    <a:pt x="12848" y="19069"/>
                  </a:cubicBezTo>
                  <a:cubicBezTo>
                    <a:pt x="13873" y="19069"/>
                    <a:pt x="14898" y="18985"/>
                    <a:pt x="15924" y="18839"/>
                  </a:cubicBezTo>
                  <a:cubicBezTo>
                    <a:pt x="16300" y="18790"/>
                    <a:pt x="16672" y="18774"/>
                    <a:pt x="17043" y="18774"/>
                  </a:cubicBezTo>
                  <a:close/>
                  <a:moveTo>
                    <a:pt x="6036" y="19966"/>
                  </a:moveTo>
                  <a:cubicBezTo>
                    <a:pt x="6103" y="19966"/>
                    <a:pt x="6169" y="19967"/>
                    <a:pt x="6236" y="19969"/>
                  </a:cubicBezTo>
                  <a:cubicBezTo>
                    <a:pt x="6645" y="19969"/>
                    <a:pt x="7029" y="20084"/>
                    <a:pt x="7407" y="20084"/>
                  </a:cubicBezTo>
                  <a:cubicBezTo>
                    <a:pt x="7512" y="20084"/>
                    <a:pt x="7617" y="20075"/>
                    <a:pt x="7722" y="20052"/>
                  </a:cubicBezTo>
                  <a:lnTo>
                    <a:pt x="7722" y="20052"/>
                  </a:lnTo>
                  <a:cubicBezTo>
                    <a:pt x="7722" y="20513"/>
                    <a:pt x="7701" y="20952"/>
                    <a:pt x="7680" y="21412"/>
                  </a:cubicBezTo>
                  <a:cubicBezTo>
                    <a:pt x="6720" y="21319"/>
                    <a:pt x="5751" y="21272"/>
                    <a:pt x="4782" y="21272"/>
                  </a:cubicBezTo>
                  <a:cubicBezTo>
                    <a:pt x="3575" y="21272"/>
                    <a:pt x="2368" y="21345"/>
                    <a:pt x="1173" y="21496"/>
                  </a:cubicBezTo>
                  <a:cubicBezTo>
                    <a:pt x="1047" y="21329"/>
                    <a:pt x="901" y="21203"/>
                    <a:pt x="921" y="20952"/>
                  </a:cubicBezTo>
                  <a:cubicBezTo>
                    <a:pt x="921" y="20680"/>
                    <a:pt x="1110" y="20534"/>
                    <a:pt x="1214" y="20324"/>
                  </a:cubicBezTo>
                  <a:cubicBezTo>
                    <a:pt x="1305" y="20329"/>
                    <a:pt x="1396" y="20330"/>
                    <a:pt x="1487" y="20330"/>
                  </a:cubicBezTo>
                  <a:cubicBezTo>
                    <a:pt x="2324" y="20330"/>
                    <a:pt x="3186" y="20172"/>
                    <a:pt x="3997" y="20115"/>
                  </a:cubicBezTo>
                  <a:cubicBezTo>
                    <a:pt x="4684" y="20058"/>
                    <a:pt x="5353" y="19966"/>
                    <a:pt x="6036" y="19966"/>
                  </a:cubicBezTo>
                  <a:close/>
                  <a:moveTo>
                    <a:pt x="17689" y="20451"/>
                  </a:moveTo>
                  <a:cubicBezTo>
                    <a:pt x="17900" y="20451"/>
                    <a:pt x="18112" y="20462"/>
                    <a:pt x="18330" y="20492"/>
                  </a:cubicBezTo>
                  <a:cubicBezTo>
                    <a:pt x="18623" y="20534"/>
                    <a:pt x="18916" y="20576"/>
                    <a:pt x="19209" y="20576"/>
                  </a:cubicBezTo>
                  <a:cubicBezTo>
                    <a:pt x="19188" y="20931"/>
                    <a:pt x="19376" y="21182"/>
                    <a:pt x="19481" y="21454"/>
                  </a:cubicBezTo>
                  <a:cubicBezTo>
                    <a:pt x="19104" y="21412"/>
                    <a:pt x="18644" y="21329"/>
                    <a:pt x="18497" y="21308"/>
                  </a:cubicBezTo>
                  <a:cubicBezTo>
                    <a:pt x="18396" y="21304"/>
                    <a:pt x="18295" y="21303"/>
                    <a:pt x="18194" y="21303"/>
                  </a:cubicBezTo>
                  <a:cubicBezTo>
                    <a:pt x="17688" y="21303"/>
                    <a:pt x="17183" y="21346"/>
                    <a:pt x="16677" y="21433"/>
                  </a:cubicBezTo>
                  <a:cubicBezTo>
                    <a:pt x="16300" y="21475"/>
                    <a:pt x="13831" y="21705"/>
                    <a:pt x="12973" y="21726"/>
                  </a:cubicBezTo>
                  <a:cubicBezTo>
                    <a:pt x="12994" y="21350"/>
                    <a:pt x="12994" y="20994"/>
                    <a:pt x="12973" y="20617"/>
                  </a:cubicBezTo>
                  <a:lnTo>
                    <a:pt x="12994" y="20617"/>
                  </a:lnTo>
                  <a:cubicBezTo>
                    <a:pt x="13271" y="20658"/>
                    <a:pt x="13558" y="20673"/>
                    <a:pt x="13848" y="20673"/>
                  </a:cubicBezTo>
                  <a:cubicBezTo>
                    <a:pt x="14609" y="20673"/>
                    <a:pt x="15394" y="20570"/>
                    <a:pt x="16091" y="20555"/>
                  </a:cubicBezTo>
                  <a:cubicBezTo>
                    <a:pt x="16633" y="20525"/>
                    <a:pt x="17152" y="20451"/>
                    <a:pt x="17689" y="20451"/>
                  </a:cubicBezTo>
                  <a:close/>
                  <a:moveTo>
                    <a:pt x="19585" y="21977"/>
                  </a:moveTo>
                  <a:cubicBezTo>
                    <a:pt x="19502" y="22082"/>
                    <a:pt x="19460" y="22208"/>
                    <a:pt x="19439" y="22333"/>
                  </a:cubicBezTo>
                  <a:cubicBezTo>
                    <a:pt x="19439" y="22584"/>
                    <a:pt x="19627" y="22731"/>
                    <a:pt x="19669" y="22961"/>
                  </a:cubicBezTo>
                  <a:lnTo>
                    <a:pt x="19669" y="23024"/>
                  </a:lnTo>
                  <a:cubicBezTo>
                    <a:pt x="19589" y="23012"/>
                    <a:pt x="19512" y="23006"/>
                    <a:pt x="19437" y="23006"/>
                  </a:cubicBezTo>
                  <a:cubicBezTo>
                    <a:pt x="19117" y="23006"/>
                    <a:pt x="18824" y="23098"/>
                    <a:pt x="18435" y="23149"/>
                  </a:cubicBezTo>
                  <a:lnTo>
                    <a:pt x="18455" y="23128"/>
                  </a:lnTo>
                  <a:lnTo>
                    <a:pt x="18455" y="23128"/>
                  </a:lnTo>
                  <a:cubicBezTo>
                    <a:pt x="17681" y="23233"/>
                    <a:pt x="16886" y="23296"/>
                    <a:pt x="16091" y="23296"/>
                  </a:cubicBezTo>
                  <a:cubicBezTo>
                    <a:pt x="15401" y="23296"/>
                    <a:pt x="14710" y="23317"/>
                    <a:pt x="14020" y="23358"/>
                  </a:cubicBezTo>
                  <a:cubicBezTo>
                    <a:pt x="13873" y="23358"/>
                    <a:pt x="13287" y="23463"/>
                    <a:pt x="12806" y="23505"/>
                  </a:cubicBezTo>
                  <a:cubicBezTo>
                    <a:pt x="12827" y="23337"/>
                    <a:pt x="12848" y="23170"/>
                    <a:pt x="12869" y="23003"/>
                  </a:cubicBezTo>
                  <a:cubicBezTo>
                    <a:pt x="12911" y="22772"/>
                    <a:pt x="12932" y="22500"/>
                    <a:pt x="12953" y="22249"/>
                  </a:cubicBezTo>
                  <a:cubicBezTo>
                    <a:pt x="13292" y="22321"/>
                    <a:pt x="13662" y="22348"/>
                    <a:pt x="14041" y="22348"/>
                  </a:cubicBezTo>
                  <a:cubicBezTo>
                    <a:pt x="14876" y="22348"/>
                    <a:pt x="15756" y="22217"/>
                    <a:pt x="16447" y="22145"/>
                  </a:cubicBezTo>
                  <a:cubicBezTo>
                    <a:pt x="17179" y="22061"/>
                    <a:pt x="17932" y="22019"/>
                    <a:pt x="18665" y="22019"/>
                  </a:cubicBezTo>
                  <a:cubicBezTo>
                    <a:pt x="18749" y="22025"/>
                    <a:pt x="18831" y="22027"/>
                    <a:pt x="18913" y="22027"/>
                  </a:cubicBezTo>
                  <a:cubicBezTo>
                    <a:pt x="19137" y="22027"/>
                    <a:pt x="19356" y="22008"/>
                    <a:pt x="19585" y="21977"/>
                  </a:cubicBezTo>
                  <a:close/>
                  <a:moveTo>
                    <a:pt x="1298" y="21831"/>
                  </a:moveTo>
                  <a:cubicBezTo>
                    <a:pt x="2470" y="21982"/>
                    <a:pt x="3648" y="22055"/>
                    <a:pt x="4826" y="22055"/>
                  </a:cubicBezTo>
                  <a:cubicBezTo>
                    <a:pt x="5772" y="22055"/>
                    <a:pt x="6717" y="22008"/>
                    <a:pt x="7659" y="21915"/>
                  </a:cubicBezTo>
                  <a:cubicBezTo>
                    <a:pt x="7659" y="22228"/>
                    <a:pt x="7659" y="22542"/>
                    <a:pt x="7680" y="22856"/>
                  </a:cubicBezTo>
                  <a:cubicBezTo>
                    <a:pt x="7680" y="23065"/>
                    <a:pt x="7701" y="23275"/>
                    <a:pt x="7722" y="23484"/>
                  </a:cubicBezTo>
                  <a:cubicBezTo>
                    <a:pt x="7568" y="23512"/>
                    <a:pt x="7409" y="23524"/>
                    <a:pt x="7247" y="23524"/>
                  </a:cubicBezTo>
                  <a:cubicBezTo>
                    <a:pt x="6465" y="23524"/>
                    <a:pt x="5611" y="23253"/>
                    <a:pt x="4860" y="23253"/>
                  </a:cubicBezTo>
                  <a:cubicBezTo>
                    <a:pt x="4838" y="23253"/>
                    <a:pt x="4815" y="23253"/>
                    <a:pt x="4792" y="23254"/>
                  </a:cubicBezTo>
                  <a:cubicBezTo>
                    <a:pt x="4144" y="23296"/>
                    <a:pt x="3495" y="23379"/>
                    <a:pt x="2846" y="23505"/>
                  </a:cubicBezTo>
                  <a:cubicBezTo>
                    <a:pt x="2386" y="23568"/>
                    <a:pt x="1926" y="23589"/>
                    <a:pt x="1465" y="23609"/>
                  </a:cubicBezTo>
                  <a:cubicBezTo>
                    <a:pt x="1298" y="23191"/>
                    <a:pt x="1131" y="22982"/>
                    <a:pt x="1173" y="22459"/>
                  </a:cubicBezTo>
                  <a:lnTo>
                    <a:pt x="1193" y="22459"/>
                  </a:lnTo>
                  <a:cubicBezTo>
                    <a:pt x="1256" y="22249"/>
                    <a:pt x="1277" y="22040"/>
                    <a:pt x="1298" y="21831"/>
                  </a:cubicBezTo>
                  <a:close/>
                  <a:moveTo>
                    <a:pt x="10338" y="17058"/>
                  </a:moveTo>
                  <a:cubicBezTo>
                    <a:pt x="10372" y="17058"/>
                    <a:pt x="10407" y="17059"/>
                    <a:pt x="10442" y="17060"/>
                  </a:cubicBezTo>
                  <a:cubicBezTo>
                    <a:pt x="10316" y="17249"/>
                    <a:pt x="10442" y="17521"/>
                    <a:pt x="10672" y="17542"/>
                  </a:cubicBezTo>
                  <a:cubicBezTo>
                    <a:pt x="12450" y="17730"/>
                    <a:pt x="12032" y="20555"/>
                    <a:pt x="12011" y="21894"/>
                  </a:cubicBezTo>
                  <a:cubicBezTo>
                    <a:pt x="11990" y="22584"/>
                    <a:pt x="11906" y="23296"/>
                    <a:pt x="11718" y="23986"/>
                  </a:cubicBezTo>
                  <a:cubicBezTo>
                    <a:pt x="11613" y="24509"/>
                    <a:pt x="11655" y="24886"/>
                    <a:pt x="11090" y="25137"/>
                  </a:cubicBezTo>
                  <a:cubicBezTo>
                    <a:pt x="10865" y="25242"/>
                    <a:pt x="10675" y="25286"/>
                    <a:pt x="10503" y="25286"/>
                  </a:cubicBezTo>
                  <a:cubicBezTo>
                    <a:pt x="10163" y="25286"/>
                    <a:pt x="9889" y="25115"/>
                    <a:pt x="9542" y="24907"/>
                  </a:cubicBezTo>
                  <a:cubicBezTo>
                    <a:pt x="8056" y="24028"/>
                    <a:pt x="8454" y="21831"/>
                    <a:pt x="8391" y="20304"/>
                  </a:cubicBezTo>
                  <a:lnTo>
                    <a:pt x="8412" y="20304"/>
                  </a:lnTo>
                  <a:cubicBezTo>
                    <a:pt x="8370" y="19195"/>
                    <a:pt x="8224" y="18065"/>
                    <a:pt x="9270" y="17374"/>
                  </a:cubicBezTo>
                  <a:cubicBezTo>
                    <a:pt x="9596" y="17163"/>
                    <a:pt x="9957" y="17058"/>
                    <a:pt x="10338" y="17058"/>
                  </a:cubicBezTo>
                  <a:close/>
                  <a:moveTo>
                    <a:pt x="19292" y="23714"/>
                  </a:moveTo>
                  <a:lnTo>
                    <a:pt x="19292" y="23714"/>
                  </a:lnTo>
                  <a:cubicBezTo>
                    <a:pt x="19230" y="23798"/>
                    <a:pt x="19167" y="23902"/>
                    <a:pt x="19146" y="24007"/>
                  </a:cubicBezTo>
                  <a:cubicBezTo>
                    <a:pt x="18937" y="24697"/>
                    <a:pt x="19313" y="25639"/>
                    <a:pt x="19334" y="26350"/>
                  </a:cubicBezTo>
                  <a:cubicBezTo>
                    <a:pt x="19313" y="26915"/>
                    <a:pt x="19564" y="28317"/>
                    <a:pt x="19167" y="28778"/>
                  </a:cubicBezTo>
                  <a:lnTo>
                    <a:pt x="19188" y="28778"/>
                  </a:lnTo>
                  <a:cubicBezTo>
                    <a:pt x="18811" y="29217"/>
                    <a:pt x="17033" y="29133"/>
                    <a:pt x="16530" y="29196"/>
                  </a:cubicBezTo>
                  <a:cubicBezTo>
                    <a:pt x="15232" y="29322"/>
                    <a:pt x="13927" y="29387"/>
                    <a:pt x="12623" y="29387"/>
                  </a:cubicBezTo>
                  <a:cubicBezTo>
                    <a:pt x="11762" y="29387"/>
                    <a:pt x="10901" y="29359"/>
                    <a:pt x="10044" y="29301"/>
                  </a:cubicBezTo>
                  <a:cubicBezTo>
                    <a:pt x="7910" y="29175"/>
                    <a:pt x="5818" y="29050"/>
                    <a:pt x="3704" y="28778"/>
                  </a:cubicBezTo>
                  <a:cubicBezTo>
                    <a:pt x="3645" y="28770"/>
                    <a:pt x="3545" y="28767"/>
                    <a:pt x="3421" y="28767"/>
                  </a:cubicBezTo>
                  <a:cubicBezTo>
                    <a:pt x="3157" y="28767"/>
                    <a:pt x="2783" y="28779"/>
                    <a:pt x="2460" y="28779"/>
                  </a:cubicBezTo>
                  <a:cubicBezTo>
                    <a:pt x="2129" y="28779"/>
                    <a:pt x="1852" y="28766"/>
                    <a:pt x="1800" y="28715"/>
                  </a:cubicBezTo>
                  <a:cubicBezTo>
                    <a:pt x="1675" y="28610"/>
                    <a:pt x="1633" y="28087"/>
                    <a:pt x="1591" y="27899"/>
                  </a:cubicBezTo>
                  <a:cubicBezTo>
                    <a:pt x="1507" y="27334"/>
                    <a:pt x="1465" y="26769"/>
                    <a:pt x="1486" y="26204"/>
                  </a:cubicBezTo>
                  <a:cubicBezTo>
                    <a:pt x="1465" y="25744"/>
                    <a:pt x="1298" y="25597"/>
                    <a:pt x="1403" y="24990"/>
                  </a:cubicBezTo>
                  <a:cubicBezTo>
                    <a:pt x="1424" y="24760"/>
                    <a:pt x="1549" y="24551"/>
                    <a:pt x="1570" y="24321"/>
                  </a:cubicBezTo>
                  <a:cubicBezTo>
                    <a:pt x="1591" y="24216"/>
                    <a:pt x="1591" y="24112"/>
                    <a:pt x="1570" y="24028"/>
                  </a:cubicBezTo>
                  <a:lnTo>
                    <a:pt x="1570" y="24028"/>
                  </a:lnTo>
                  <a:cubicBezTo>
                    <a:pt x="1989" y="24049"/>
                    <a:pt x="2428" y="24049"/>
                    <a:pt x="2846" y="24049"/>
                  </a:cubicBezTo>
                  <a:cubicBezTo>
                    <a:pt x="3607" y="24002"/>
                    <a:pt x="4322" y="23863"/>
                    <a:pt x="5060" y="23863"/>
                  </a:cubicBezTo>
                  <a:cubicBezTo>
                    <a:pt x="5316" y="23863"/>
                    <a:pt x="5574" y="23880"/>
                    <a:pt x="5839" y="23923"/>
                  </a:cubicBezTo>
                  <a:cubicBezTo>
                    <a:pt x="6246" y="23999"/>
                    <a:pt x="6774" y="24151"/>
                    <a:pt x="7256" y="24151"/>
                  </a:cubicBezTo>
                  <a:cubicBezTo>
                    <a:pt x="7442" y="24151"/>
                    <a:pt x="7621" y="24128"/>
                    <a:pt x="7784" y="24070"/>
                  </a:cubicBezTo>
                  <a:cubicBezTo>
                    <a:pt x="7889" y="24718"/>
                    <a:pt x="8098" y="25304"/>
                    <a:pt x="8705" y="25618"/>
                  </a:cubicBezTo>
                  <a:cubicBezTo>
                    <a:pt x="9278" y="25905"/>
                    <a:pt x="9914" y="26147"/>
                    <a:pt x="10548" y="26147"/>
                  </a:cubicBezTo>
                  <a:cubicBezTo>
                    <a:pt x="10886" y="26147"/>
                    <a:pt x="11223" y="26078"/>
                    <a:pt x="11551" y="25911"/>
                  </a:cubicBezTo>
                  <a:cubicBezTo>
                    <a:pt x="12367" y="25472"/>
                    <a:pt x="12618" y="24697"/>
                    <a:pt x="12764" y="23861"/>
                  </a:cubicBezTo>
                  <a:cubicBezTo>
                    <a:pt x="13230" y="23944"/>
                    <a:pt x="13742" y="23966"/>
                    <a:pt x="14256" y="23966"/>
                  </a:cubicBezTo>
                  <a:cubicBezTo>
                    <a:pt x="14800" y="23966"/>
                    <a:pt x="15345" y="23942"/>
                    <a:pt x="15839" y="23942"/>
                  </a:cubicBezTo>
                  <a:cubicBezTo>
                    <a:pt x="15925" y="23942"/>
                    <a:pt x="16009" y="23943"/>
                    <a:pt x="16091" y="23944"/>
                  </a:cubicBezTo>
                  <a:cubicBezTo>
                    <a:pt x="16359" y="23950"/>
                    <a:pt x="16640" y="23955"/>
                    <a:pt x="16926" y="23955"/>
                  </a:cubicBezTo>
                  <a:cubicBezTo>
                    <a:pt x="17711" y="23955"/>
                    <a:pt x="18541" y="23913"/>
                    <a:pt x="19292" y="23714"/>
                  </a:cubicBezTo>
                  <a:close/>
                  <a:moveTo>
                    <a:pt x="12457" y="1"/>
                  </a:moveTo>
                  <a:cubicBezTo>
                    <a:pt x="12333" y="1"/>
                    <a:pt x="12206" y="3"/>
                    <a:pt x="12074" y="8"/>
                  </a:cubicBezTo>
                  <a:cubicBezTo>
                    <a:pt x="10358" y="91"/>
                    <a:pt x="8684" y="384"/>
                    <a:pt x="7052" y="886"/>
                  </a:cubicBezTo>
                  <a:cubicBezTo>
                    <a:pt x="5671" y="1305"/>
                    <a:pt x="4855" y="2770"/>
                    <a:pt x="4081" y="3899"/>
                  </a:cubicBezTo>
                  <a:cubicBezTo>
                    <a:pt x="2219" y="6619"/>
                    <a:pt x="2595" y="10009"/>
                    <a:pt x="3139" y="13085"/>
                  </a:cubicBezTo>
                  <a:cubicBezTo>
                    <a:pt x="2763" y="13106"/>
                    <a:pt x="2386" y="13148"/>
                    <a:pt x="2009" y="13210"/>
                  </a:cubicBezTo>
                  <a:cubicBezTo>
                    <a:pt x="963" y="13378"/>
                    <a:pt x="231" y="13566"/>
                    <a:pt x="105" y="14780"/>
                  </a:cubicBezTo>
                  <a:cubicBezTo>
                    <a:pt x="105" y="14968"/>
                    <a:pt x="105" y="15156"/>
                    <a:pt x="147" y="15345"/>
                  </a:cubicBezTo>
                  <a:cubicBezTo>
                    <a:pt x="168" y="15805"/>
                    <a:pt x="147" y="16286"/>
                    <a:pt x="85" y="16746"/>
                  </a:cubicBezTo>
                  <a:cubicBezTo>
                    <a:pt x="64" y="17270"/>
                    <a:pt x="357" y="17772"/>
                    <a:pt x="231" y="18190"/>
                  </a:cubicBezTo>
                  <a:cubicBezTo>
                    <a:pt x="126" y="18630"/>
                    <a:pt x="1" y="18567"/>
                    <a:pt x="85" y="19048"/>
                  </a:cubicBezTo>
                  <a:cubicBezTo>
                    <a:pt x="147" y="19550"/>
                    <a:pt x="503" y="19446"/>
                    <a:pt x="294" y="20241"/>
                  </a:cubicBezTo>
                  <a:cubicBezTo>
                    <a:pt x="252" y="20408"/>
                    <a:pt x="85" y="20471"/>
                    <a:pt x="64" y="20659"/>
                  </a:cubicBezTo>
                  <a:cubicBezTo>
                    <a:pt x="1" y="21036"/>
                    <a:pt x="85" y="21140"/>
                    <a:pt x="147" y="21475"/>
                  </a:cubicBezTo>
                  <a:cubicBezTo>
                    <a:pt x="187" y="21667"/>
                    <a:pt x="235" y="21704"/>
                    <a:pt x="276" y="21704"/>
                  </a:cubicBezTo>
                  <a:cubicBezTo>
                    <a:pt x="302" y="21704"/>
                    <a:pt x="325" y="21689"/>
                    <a:pt x="342" y="21689"/>
                  </a:cubicBezTo>
                  <a:cubicBezTo>
                    <a:pt x="383" y="21689"/>
                    <a:pt x="385" y="21777"/>
                    <a:pt x="294" y="22375"/>
                  </a:cubicBezTo>
                  <a:cubicBezTo>
                    <a:pt x="252" y="22689"/>
                    <a:pt x="85" y="22772"/>
                    <a:pt x="147" y="23107"/>
                  </a:cubicBezTo>
                  <a:cubicBezTo>
                    <a:pt x="189" y="23317"/>
                    <a:pt x="252" y="23505"/>
                    <a:pt x="336" y="23693"/>
                  </a:cubicBezTo>
                  <a:lnTo>
                    <a:pt x="210" y="23693"/>
                  </a:lnTo>
                  <a:cubicBezTo>
                    <a:pt x="105" y="23693"/>
                    <a:pt x="64" y="23861"/>
                    <a:pt x="168" y="23881"/>
                  </a:cubicBezTo>
                  <a:lnTo>
                    <a:pt x="440" y="23923"/>
                  </a:lnTo>
                  <a:cubicBezTo>
                    <a:pt x="545" y="24195"/>
                    <a:pt x="587" y="24488"/>
                    <a:pt x="524" y="24760"/>
                  </a:cubicBezTo>
                  <a:cubicBezTo>
                    <a:pt x="377" y="25513"/>
                    <a:pt x="545" y="26037"/>
                    <a:pt x="566" y="26811"/>
                  </a:cubicBezTo>
                  <a:cubicBezTo>
                    <a:pt x="608" y="27564"/>
                    <a:pt x="524" y="29238"/>
                    <a:pt x="1319" y="29594"/>
                  </a:cubicBezTo>
                  <a:cubicBezTo>
                    <a:pt x="1479" y="29670"/>
                    <a:pt x="1670" y="29691"/>
                    <a:pt x="1868" y="29691"/>
                  </a:cubicBezTo>
                  <a:cubicBezTo>
                    <a:pt x="2127" y="29691"/>
                    <a:pt x="2399" y="29654"/>
                    <a:pt x="2631" y="29654"/>
                  </a:cubicBezTo>
                  <a:cubicBezTo>
                    <a:pt x="2662" y="29654"/>
                    <a:pt x="2692" y="29655"/>
                    <a:pt x="2721" y="29656"/>
                  </a:cubicBezTo>
                  <a:cubicBezTo>
                    <a:pt x="3621" y="29677"/>
                    <a:pt x="4478" y="29907"/>
                    <a:pt x="5336" y="29991"/>
                  </a:cubicBezTo>
                  <a:cubicBezTo>
                    <a:pt x="7178" y="30179"/>
                    <a:pt x="9040" y="30284"/>
                    <a:pt x="10881" y="30305"/>
                  </a:cubicBezTo>
                  <a:cubicBezTo>
                    <a:pt x="11871" y="30330"/>
                    <a:pt x="12920" y="30398"/>
                    <a:pt x="13958" y="30398"/>
                  </a:cubicBezTo>
                  <a:cubicBezTo>
                    <a:pt x="14675" y="30398"/>
                    <a:pt x="15386" y="30366"/>
                    <a:pt x="16070" y="30263"/>
                  </a:cubicBezTo>
                  <a:cubicBezTo>
                    <a:pt x="16782" y="30159"/>
                    <a:pt x="17577" y="30033"/>
                    <a:pt x="18288" y="30012"/>
                  </a:cubicBezTo>
                  <a:cubicBezTo>
                    <a:pt x="18368" y="30005"/>
                    <a:pt x="18447" y="30004"/>
                    <a:pt x="18525" y="30004"/>
                  </a:cubicBezTo>
                  <a:cubicBezTo>
                    <a:pt x="18630" y="30004"/>
                    <a:pt x="18734" y="30007"/>
                    <a:pt x="18836" y="30007"/>
                  </a:cubicBezTo>
                  <a:cubicBezTo>
                    <a:pt x="19138" y="30007"/>
                    <a:pt x="19427" y="29977"/>
                    <a:pt x="19690" y="29740"/>
                  </a:cubicBezTo>
                  <a:cubicBezTo>
                    <a:pt x="20380" y="29154"/>
                    <a:pt x="20297" y="27982"/>
                    <a:pt x="20297" y="27166"/>
                  </a:cubicBezTo>
                  <a:cubicBezTo>
                    <a:pt x="20297" y="26476"/>
                    <a:pt x="20255" y="25765"/>
                    <a:pt x="20171" y="25053"/>
                  </a:cubicBezTo>
                  <a:cubicBezTo>
                    <a:pt x="20087" y="24677"/>
                    <a:pt x="20192" y="24279"/>
                    <a:pt x="20443" y="23965"/>
                  </a:cubicBezTo>
                  <a:cubicBezTo>
                    <a:pt x="20548" y="23798"/>
                    <a:pt x="20736" y="23693"/>
                    <a:pt x="20799" y="23484"/>
                  </a:cubicBezTo>
                  <a:cubicBezTo>
                    <a:pt x="20862" y="23317"/>
                    <a:pt x="20862" y="23149"/>
                    <a:pt x="20841" y="22982"/>
                  </a:cubicBezTo>
                  <a:cubicBezTo>
                    <a:pt x="20778" y="22772"/>
                    <a:pt x="20359" y="22500"/>
                    <a:pt x="20339" y="22459"/>
                  </a:cubicBezTo>
                  <a:cubicBezTo>
                    <a:pt x="20339" y="22375"/>
                    <a:pt x="20548" y="22187"/>
                    <a:pt x="20569" y="22082"/>
                  </a:cubicBezTo>
                  <a:cubicBezTo>
                    <a:pt x="20631" y="21831"/>
                    <a:pt x="20631" y="21580"/>
                    <a:pt x="20569" y="21329"/>
                  </a:cubicBezTo>
                  <a:cubicBezTo>
                    <a:pt x="20506" y="21182"/>
                    <a:pt x="20297" y="21015"/>
                    <a:pt x="20276" y="20848"/>
                  </a:cubicBezTo>
                  <a:cubicBezTo>
                    <a:pt x="20192" y="20534"/>
                    <a:pt x="20339" y="20408"/>
                    <a:pt x="20401" y="20115"/>
                  </a:cubicBezTo>
                  <a:cubicBezTo>
                    <a:pt x="20527" y="19383"/>
                    <a:pt x="20087" y="18358"/>
                    <a:pt x="20025" y="17625"/>
                  </a:cubicBezTo>
                  <a:cubicBezTo>
                    <a:pt x="19941" y="16684"/>
                    <a:pt x="19941" y="15742"/>
                    <a:pt x="19878" y="14801"/>
                  </a:cubicBezTo>
                  <a:cubicBezTo>
                    <a:pt x="19857" y="14382"/>
                    <a:pt x="20046" y="13545"/>
                    <a:pt x="19795" y="13169"/>
                  </a:cubicBezTo>
                  <a:cubicBezTo>
                    <a:pt x="19543" y="12813"/>
                    <a:pt x="19125" y="12834"/>
                    <a:pt x="18748" y="12813"/>
                  </a:cubicBezTo>
                  <a:lnTo>
                    <a:pt x="18518" y="12813"/>
                  </a:lnTo>
                  <a:cubicBezTo>
                    <a:pt x="18199" y="12676"/>
                    <a:pt x="17823" y="12645"/>
                    <a:pt x="17449" y="12645"/>
                  </a:cubicBezTo>
                  <a:cubicBezTo>
                    <a:pt x="17138" y="12645"/>
                    <a:pt x="16827" y="12666"/>
                    <a:pt x="16551" y="12666"/>
                  </a:cubicBezTo>
                  <a:cubicBezTo>
                    <a:pt x="14755" y="12666"/>
                    <a:pt x="12959" y="12559"/>
                    <a:pt x="11163" y="12559"/>
                  </a:cubicBezTo>
                  <a:cubicBezTo>
                    <a:pt x="11013" y="12559"/>
                    <a:pt x="10863" y="12560"/>
                    <a:pt x="10714" y="12562"/>
                  </a:cubicBezTo>
                  <a:cubicBezTo>
                    <a:pt x="9793" y="12562"/>
                    <a:pt x="8852" y="12666"/>
                    <a:pt x="7931" y="12771"/>
                  </a:cubicBezTo>
                  <a:cubicBezTo>
                    <a:pt x="7973" y="12562"/>
                    <a:pt x="7847" y="12373"/>
                    <a:pt x="7638" y="12332"/>
                  </a:cubicBezTo>
                  <a:cubicBezTo>
                    <a:pt x="7575" y="11202"/>
                    <a:pt x="7617" y="10009"/>
                    <a:pt x="7638" y="8879"/>
                  </a:cubicBezTo>
                  <a:cubicBezTo>
                    <a:pt x="7638" y="7268"/>
                    <a:pt x="8349" y="6117"/>
                    <a:pt x="9919" y="5594"/>
                  </a:cubicBezTo>
                  <a:cubicBezTo>
                    <a:pt x="10357" y="5452"/>
                    <a:pt x="10809" y="5370"/>
                    <a:pt x="11241" y="5370"/>
                  </a:cubicBezTo>
                  <a:cubicBezTo>
                    <a:pt x="12211" y="5370"/>
                    <a:pt x="13078" y="5785"/>
                    <a:pt x="13455" y="6871"/>
                  </a:cubicBezTo>
                  <a:cubicBezTo>
                    <a:pt x="13664" y="7456"/>
                    <a:pt x="13810" y="8063"/>
                    <a:pt x="14041" y="8649"/>
                  </a:cubicBezTo>
                  <a:cubicBezTo>
                    <a:pt x="14208" y="9047"/>
                    <a:pt x="14271" y="9591"/>
                    <a:pt x="14585" y="9884"/>
                  </a:cubicBezTo>
                  <a:cubicBezTo>
                    <a:pt x="14663" y="9978"/>
                    <a:pt x="14789" y="10025"/>
                    <a:pt x="14908" y="10025"/>
                  </a:cubicBezTo>
                  <a:cubicBezTo>
                    <a:pt x="14948" y="10025"/>
                    <a:pt x="14987" y="10020"/>
                    <a:pt x="15024" y="10009"/>
                  </a:cubicBezTo>
                  <a:cubicBezTo>
                    <a:pt x="15861" y="9674"/>
                    <a:pt x="17284" y="9925"/>
                    <a:pt x="17744" y="8984"/>
                  </a:cubicBezTo>
                  <a:cubicBezTo>
                    <a:pt x="18058" y="8377"/>
                    <a:pt x="17953" y="7456"/>
                    <a:pt x="17974" y="6808"/>
                  </a:cubicBezTo>
                  <a:cubicBezTo>
                    <a:pt x="17974" y="6034"/>
                    <a:pt x="18225" y="5280"/>
                    <a:pt x="18163" y="4506"/>
                  </a:cubicBezTo>
                  <a:cubicBezTo>
                    <a:pt x="18037" y="3230"/>
                    <a:pt x="17388" y="2079"/>
                    <a:pt x="16342" y="1347"/>
                  </a:cubicBezTo>
                  <a:cubicBezTo>
                    <a:pt x="15004" y="377"/>
                    <a:pt x="14026" y="1"/>
                    <a:pt x="12457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19"/>
            <p:cNvSpPr/>
            <p:nvPr/>
          </p:nvSpPr>
          <p:spPr>
            <a:xfrm>
              <a:off x="2734627" y="8451638"/>
              <a:ext cx="29116" cy="81434"/>
            </a:xfrm>
            <a:custGeom>
              <a:rect b="b" l="l" r="r" t="t"/>
              <a:pathLst>
                <a:path extrusionOk="0" h="5096" w="1822">
                  <a:moveTo>
                    <a:pt x="851" y="0"/>
                  </a:moveTo>
                  <a:cubicBezTo>
                    <a:pt x="729" y="0"/>
                    <a:pt x="603" y="38"/>
                    <a:pt x="482" y="123"/>
                  </a:cubicBezTo>
                  <a:cubicBezTo>
                    <a:pt x="1" y="478"/>
                    <a:pt x="21" y="1252"/>
                    <a:pt x="419" y="1629"/>
                  </a:cubicBezTo>
                  <a:cubicBezTo>
                    <a:pt x="419" y="2173"/>
                    <a:pt x="503" y="2717"/>
                    <a:pt x="482" y="3261"/>
                  </a:cubicBezTo>
                  <a:cubicBezTo>
                    <a:pt x="461" y="3805"/>
                    <a:pt x="293" y="4558"/>
                    <a:pt x="754" y="4998"/>
                  </a:cubicBezTo>
                  <a:cubicBezTo>
                    <a:pt x="818" y="5062"/>
                    <a:pt x="914" y="5096"/>
                    <a:pt x="1010" y="5096"/>
                  </a:cubicBezTo>
                  <a:cubicBezTo>
                    <a:pt x="1165" y="5096"/>
                    <a:pt x="1322" y="5011"/>
                    <a:pt x="1361" y="4830"/>
                  </a:cubicBezTo>
                  <a:lnTo>
                    <a:pt x="1381" y="4726"/>
                  </a:lnTo>
                  <a:cubicBezTo>
                    <a:pt x="1402" y="4579"/>
                    <a:pt x="1340" y="4454"/>
                    <a:pt x="1235" y="4370"/>
                  </a:cubicBezTo>
                  <a:cubicBezTo>
                    <a:pt x="1109" y="3973"/>
                    <a:pt x="1256" y="3429"/>
                    <a:pt x="1256" y="3052"/>
                  </a:cubicBezTo>
                  <a:cubicBezTo>
                    <a:pt x="1256" y="2613"/>
                    <a:pt x="1193" y="2152"/>
                    <a:pt x="1214" y="1713"/>
                  </a:cubicBezTo>
                  <a:cubicBezTo>
                    <a:pt x="1465" y="1629"/>
                    <a:pt x="1674" y="1420"/>
                    <a:pt x="1737" y="1169"/>
                  </a:cubicBezTo>
                  <a:cubicBezTo>
                    <a:pt x="1822" y="646"/>
                    <a:pt x="1362" y="0"/>
                    <a:pt x="85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2" name="Google Shape;1372;p19"/>
          <p:cNvGrpSpPr/>
          <p:nvPr/>
        </p:nvGrpSpPr>
        <p:grpSpPr>
          <a:xfrm>
            <a:off x="3193387" y="8741627"/>
            <a:ext cx="435008" cy="441016"/>
            <a:chOff x="2538360" y="8741627"/>
            <a:chExt cx="435008" cy="441016"/>
          </a:xfrm>
        </p:grpSpPr>
        <p:sp>
          <p:nvSpPr>
            <p:cNvPr id="1373" name="Google Shape;1373;p19"/>
            <p:cNvSpPr/>
            <p:nvPr/>
          </p:nvSpPr>
          <p:spPr>
            <a:xfrm>
              <a:off x="2538360" y="8741627"/>
              <a:ext cx="435008" cy="441016"/>
            </a:xfrm>
            <a:custGeom>
              <a:rect b="b" l="l" r="r" t="t"/>
              <a:pathLst>
                <a:path extrusionOk="0" h="27598" w="27222">
                  <a:moveTo>
                    <a:pt x="20472" y="908"/>
                  </a:moveTo>
                  <a:cubicBezTo>
                    <a:pt x="20562" y="908"/>
                    <a:pt x="20656" y="909"/>
                    <a:pt x="20757" y="911"/>
                  </a:cubicBezTo>
                  <a:cubicBezTo>
                    <a:pt x="22702" y="932"/>
                    <a:pt x="25046" y="1853"/>
                    <a:pt x="25799" y="3778"/>
                  </a:cubicBezTo>
                  <a:lnTo>
                    <a:pt x="25778" y="3778"/>
                  </a:lnTo>
                  <a:cubicBezTo>
                    <a:pt x="24858" y="4489"/>
                    <a:pt x="23749" y="4929"/>
                    <a:pt x="22744" y="5473"/>
                  </a:cubicBezTo>
                  <a:cubicBezTo>
                    <a:pt x="21719" y="6017"/>
                    <a:pt x="20903" y="6770"/>
                    <a:pt x="20066" y="7440"/>
                  </a:cubicBezTo>
                  <a:cubicBezTo>
                    <a:pt x="18309" y="8800"/>
                    <a:pt x="16530" y="10076"/>
                    <a:pt x="14835" y="11499"/>
                  </a:cubicBezTo>
                  <a:cubicBezTo>
                    <a:pt x="14723" y="11592"/>
                    <a:pt x="14811" y="11736"/>
                    <a:pt x="14921" y="11736"/>
                  </a:cubicBezTo>
                  <a:cubicBezTo>
                    <a:pt x="14934" y="11736"/>
                    <a:pt x="14947" y="11734"/>
                    <a:pt x="14961" y="11729"/>
                  </a:cubicBezTo>
                  <a:cubicBezTo>
                    <a:pt x="15819" y="11520"/>
                    <a:pt x="16593" y="10808"/>
                    <a:pt x="17283" y="10264"/>
                  </a:cubicBezTo>
                  <a:cubicBezTo>
                    <a:pt x="18246" y="9490"/>
                    <a:pt x="19334" y="8946"/>
                    <a:pt x="20254" y="8172"/>
                  </a:cubicBezTo>
                  <a:cubicBezTo>
                    <a:pt x="22012" y="6665"/>
                    <a:pt x="24104" y="5577"/>
                    <a:pt x="25904" y="4113"/>
                  </a:cubicBezTo>
                  <a:cubicBezTo>
                    <a:pt x="25904" y="4155"/>
                    <a:pt x="25946" y="4176"/>
                    <a:pt x="25946" y="4217"/>
                  </a:cubicBezTo>
                  <a:cubicBezTo>
                    <a:pt x="26197" y="5285"/>
                    <a:pt x="25757" y="6477"/>
                    <a:pt x="25569" y="7502"/>
                  </a:cubicBezTo>
                  <a:lnTo>
                    <a:pt x="25590" y="7502"/>
                  </a:lnTo>
                  <a:cubicBezTo>
                    <a:pt x="25423" y="8465"/>
                    <a:pt x="25464" y="9616"/>
                    <a:pt x="24648" y="10223"/>
                  </a:cubicBezTo>
                  <a:cubicBezTo>
                    <a:pt x="24481" y="9762"/>
                    <a:pt x="24272" y="9302"/>
                    <a:pt x="24021" y="8862"/>
                  </a:cubicBezTo>
                  <a:cubicBezTo>
                    <a:pt x="23970" y="8761"/>
                    <a:pt x="23873" y="8706"/>
                    <a:pt x="23772" y="8706"/>
                  </a:cubicBezTo>
                  <a:cubicBezTo>
                    <a:pt x="23707" y="8706"/>
                    <a:pt x="23639" y="8729"/>
                    <a:pt x="23581" y="8779"/>
                  </a:cubicBezTo>
                  <a:cubicBezTo>
                    <a:pt x="23560" y="8653"/>
                    <a:pt x="23477" y="8549"/>
                    <a:pt x="23351" y="8507"/>
                  </a:cubicBezTo>
                  <a:cubicBezTo>
                    <a:pt x="23014" y="8412"/>
                    <a:pt x="22787" y="8352"/>
                    <a:pt x="22590" y="8352"/>
                  </a:cubicBezTo>
                  <a:cubicBezTo>
                    <a:pt x="22311" y="8352"/>
                    <a:pt x="22091" y="8472"/>
                    <a:pt x="21698" y="8779"/>
                  </a:cubicBezTo>
                  <a:cubicBezTo>
                    <a:pt x="20777" y="9469"/>
                    <a:pt x="19648" y="9825"/>
                    <a:pt x="18727" y="10474"/>
                  </a:cubicBezTo>
                  <a:cubicBezTo>
                    <a:pt x="17555" y="11269"/>
                    <a:pt x="16342" y="11980"/>
                    <a:pt x="15107" y="12629"/>
                  </a:cubicBezTo>
                  <a:cubicBezTo>
                    <a:pt x="14877" y="12754"/>
                    <a:pt x="14668" y="12901"/>
                    <a:pt x="14459" y="13047"/>
                  </a:cubicBezTo>
                  <a:cubicBezTo>
                    <a:pt x="14438" y="12984"/>
                    <a:pt x="14417" y="12943"/>
                    <a:pt x="14375" y="12922"/>
                  </a:cubicBezTo>
                  <a:cubicBezTo>
                    <a:pt x="14333" y="12880"/>
                    <a:pt x="14312" y="12859"/>
                    <a:pt x="14291" y="12859"/>
                  </a:cubicBezTo>
                  <a:cubicBezTo>
                    <a:pt x="14019" y="12587"/>
                    <a:pt x="13601" y="12294"/>
                    <a:pt x="13559" y="12001"/>
                  </a:cubicBezTo>
                  <a:cubicBezTo>
                    <a:pt x="13538" y="11834"/>
                    <a:pt x="13559" y="11666"/>
                    <a:pt x="13643" y="11520"/>
                  </a:cubicBezTo>
                  <a:cubicBezTo>
                    <a:pt x="14877" y="9971"/>
                    <a:pt x="15609" y="7816"/>
                    <a:pt x="16446" y="6059"/>
                  </a:cubicBezTo>
                  <a:cubicBezTo>
                    <a:pt x="16635" y="5703"/>
                    <a:pt x="16802" y="5326"/>
                    <a:pt x="16990" y="4950"/>
                  </a:cubicBezTo>
                  <a:cubicBezTo>
                    <a:pt x="17325" y="4280"/>
                    <a:pt x="17681" y="3632"/>
                    <a:pt x="18057" y="2983"/>
                  </a:cubicBezTo>
                  <a:cubicBezTo>
                    <a:pt x="18288" y="2627"/>
                    <a:pt x="18497" y="2167"/>
                    <a:pt x="18748" y="1811"/>
                  </a:cubicBezTo>
                  <a:cubicBezTo>
                    <a:pt x="19311" y="1022"/>
                    <a:pt x="19689" y="908"/>
                    <a:pt x="20472" y="908"/>
                  </a:cubicBezTo>
                  <a:close/>
                  <a:moveTo>
                    <a:pt x="15735" y="3611"/>
                  </a:moveTo>
                  <a:cubicBezTo>
                    <a:pt x="15840" y="3757"/>
                    <a:pt x="15923" y="3883"/>
                    <a:pt x="16028" y="3987"/>
                  </a:cubicBezTo>
                  <a:cubicBezTo>
                    <a:pt x="16153" y="4134"/>
                    <a:pt x="16258" y="4322"/>
                    <a:pt x="16321" y="4510"/>
                  </a:cubicBezTo>
                  <a:cubicBezTo>
                    <a:pt x="16342" y="4636"/>
                    <a:pt x="16363" y="4741"/>
                    <a:pt x="16404" y="4845"/>
                  </a:cubicBezTo>
                  <a:cubicBezTo>
                    <a:pt x="15421" y="6917"/>
                    <a:pt x="14479" y="8988"/>
                    <a:pt x="13517" y="11059"/>
                  </a:cubicBezTo>
                  <a:cubicBezTo>
                    <a:pt x="13266" y="11394"/>
                    <a:pt x="12994" y="11750"/>
                    <a:pt x="13078" y="12168"/>
                  </a:cubicBezTo>
                  <a:cubicBezTo>
                    <a:pt x="13119" y="12691"/>
                    <a:pt x="13371" y="13152"/>
                    <a:pt x="13789" y="13487"/>
                  </a:cubicBezTo>
                  <a:lnTo>
                    <a:pt x="13475" y="13696"/>
                  </a:lnTo>
                  <a:cubicBezTo>
                    <a:pt x="12889" y="14072"/>
                    <a:pt x="12178" y="14303"/>
                    <a:pt x="11613" y="14679"/>
                  </a:cubicBezTo>
                  <a:cubicBezTo>
                    <a:pt x="11529" y="14721"/>
                    <a:pt x="11466" y="14763"/>
                    <a:pt x="11404" y="14805"/>
                  </a:cubicBezTo>
                  <a:cubicBezTo>
                    <a:pt x="11425" y="14700"/>
                    <a:pt x="11446" y="14575"/>
                    <a:pt x="11487" y="14470"/>
                  </a:cubicBezTo>
                  <a:cubicBezTo>
                    <a:pt x="11697" y="13842"/>
                    <a:pt x="11906" y="13215"/>
                    <a:pt x="12094" y="12587"/>
                  </a:cubicBezTo>
                  <a:cubicBezTo>
                    <a:pt x="12492" y="11290"/>
                    <a:pt x="13057" y="10034"/>
                    <a:pt x="13580" y="8779"/>
                  </a:cubicBezTo>
                  <a:cubicBezTo>
                    <a:pt x="14061" y="7586"/>
                    <a:pt x="14584" y="6414"/>
                    <a:pt x="15065" y="5222"/>
                  </a:cubicBezTo>
                  <a:cubicBezTo>
                    <a:pt x="15233" y="4761"/>
                    <a:pt x="15547" y="4176"/>
                    <a:pt x="15735" y="3611"/>
                  </a:cubicBezTo>
                  <a:close/>
                  <a:moveTo>
                    <a:pt x="15442" y="3025"/>
                  </a:moveTo>
                  <a:cubicBezTo>
                    <a:pt x="15296" y="3401"/>
                    <a:pt x="14982" y="3799"/>
                    <a:pt x="14835" y="4134"/>
                  </a:cubicBezTo>
                  <a:cubicBezTo>
                    <a:pt x="14563" y="4782"/>
                    <a:pt x="14228" y="5389"/>
                    <a:pt x="13935" y="6038"/>
                  </a:cubicBezTo>
                  <a:cubicBezTo>
                    <a:pt x="13287" y="7440"/>
                    <a:pt x="12743" y="8904"/>
                    <a:pt x="12136" y="10348"/>
                  </a:cubicBezTo>
                  <a:cubicBezTo>
                    <a:pt x="11613" y="11562"/>
                    <a:pt x="11174" y="12817"/>
                    <a:pt x="10734" y="14072"/>
                  </a:cubicBezTo>
                  <a:cubicBezTo>
                    <a:pt x="10546" y="14616"/>
                    <a:pt x="10044" y="15537"/>
                    <a:pt x="10860" y="15830"/>
                  </a:cubicBezTo>
                  <a:cubicBezTo>
                    <a:pt x="10934" y="15855"/>
                    <a:pt x="11014" y="15866"/>
                    <a:pt x="11100" y="15866"/>
                  </a:cubicBezTo>
                  <a:cubicBezTo>
                    <a:pt x="11815" y="15866"/>
                    <a:pt x="12885" y="15085"/>
                    <a:pt x="13371" y="14805"/>
                  </a:cubicBezTo>
                  <a:cubicBezTo>
                    <a:pt x="14731" y="14010"/>
                    <a:pt x="16007" y="13089"/>
                    <a:pt x="17409" y="12336"/>
                  </a:cubicBezTo>
                  <a:cubicBezTo>
                    <a:pt x="18581" y="11687"/>
                    <a:pt x="19669" y="10976"/>
                    <a:pt x="20798" y="10306"/>
                  </a:cubicBezTo>
                  <a:cubicBezTo>
                    <a:pt x="21259" y="10034"/>
                    <a:pt x="21698" y="9783"/>
                    <a:pt x="22138" y="9490"/>
                  </a:cubicBezTo>
                  <a:cubicBezTo>
                    <a:pt x="22619" y="9176"/>
                    <a:pt x="22786" y="9260"/>
                    <a:pt x="23309" y="9197"/>
                  </a:cubicBezTo>
                  <a:cubicBezTo>
                    <a:pt x="23351" y="9176"/>
                    <a:pt x="23393" y="9176"/>
                    <a:pt x="23414" y="9155"/>
                  </a:cubicBezTo>
                  <a:cubicBezTo>
                    <a:pt x="23602" y="10076"/>
                    <a:pt x="24021" y="10976"/>
                    <a:pt x="24125" y="11917"/>
                  </a:cubicBezTo>
                  <a:cubicBezTo>
                    <a:pt x="24230" y="12859"/>
                    <a:pt x="24230" y="13821"/>
                    <a:pt x="24125" y="14784"/>
                  </a:cubicBezTo>
                  <a:lnTo>
                    <a:pt x="24125" y="14763"/>
                  </a:lnTo>
                  <a:cubicBezTo>
                    <a:pt x="24000" y="15830"/>
                    <a:pt x="24000" y="16834"/>
                    <a:pt x="23581" y="17881"/>
                  </a:cubicBezTo>
                  <a:cubicBezTo>
                    <a:pt x="23351" y="18320"/>
                    <a:pt x="23100" y="18738"/>
                    <a:pt x="22828" y="19157"/>
                  </a:cubicBezTo>
                  <a:cubicBezTo>
                    <a:pt x="22577" y="19575"/>
                    <a:pt x="22451" y="20036"/>
                    <a:pt x="22221" y="20454"/>
                  </a:cubicBezTo>
                  <a:cubicBezTo>
                    <a:pt x="21112" y="22421"/>
                    <a:pt x="19020" y="23990"/>
                    <a:pt x="16990" y="24827"/>
                  </a:cubicBezTo>
                  <a:cubicBezTo>
                    <a:pt x="15275" y="25560"/>
                    <a:pt x="13601" y="26459"/>
                    <a:pt x="11697" y="26668"/>
                  </a:cubicBezTo>
                  <a:cubicBezTo>
                    <a:pt x="11516" y="26680"/>
                    <a:pt x="11336" y="26686"/>
                    <a:pt x="11156" y="26686"/>
                  </a:cubicBezTo>
                  <a:cubicBezTo>
                    <a:pt x="10375" y="26686"/>
                    <a:pt x="9599" y="26576"/>
                    <a:pt x="8851" y="26355"/>
                  </a:cubicBezTo>
                  <a:cubicBezTo>
                    <a:pt x="7889" y="26104"/>
                    <a:pt x="6968" y="25727"/>
                    <a:pt x="6131" y="25246"/>
                  </a:cubicBezTo>
                  <a:cubicBezTo>
                    <a:pt x="4290" y="24053"/>
                    <a:pt x="2574" y="22672"/>
                    <a:pt x="1883" y="20517"/>
                  </a:cubicBezTo>
                  <a:cubicBezTo>
                    <a:pt x="1193" y="18362"/>
                    <a:pt x="1130" y="16290"/>
                    <a:pt x="1256" y="14093"/>
                  </a:cubicBezTo>
                  <a:cubicBezTo>
                    <a:pt x="1402" y="11813"/>
                    <a:pt x="2365" y="10202"/>
                    <a:pt x="3578" y="8318"/>
                  </a:cubicBezTo>
                  <a:cubicBezTo>
                    <a:pt x="4729" y="6540"/>
                    <a:pt x="6717" y="4971"/>
                    <a:pt x="8600" y="4029"/>
                  </a:cubicBezTo>
                  <a:cubicBezTo>
                    <a:pt x="10734" y="2941"/>
                    <a:pt x="13099" y="3213"/>
                    <a:pt x="15400" y="3025"/>
                  </a:cubicBezTo>
                  <a:close/>
                  <a:moveTo>
                    <a:pt x="20711" y="1"/>
                  </a:moveTo>
                  <a:cubicBezTo>
                    <a:pt x="20312" y="1"/>
                    <a:pt x="19918" y="36"/>
                    <a:pt x="19543" y="116"/>
                  </a:cubicBezTo>
                  <a:cubicBezTo>
                    <a:pt x="18162" y="409"/>
                    <a:pt x="18120" y="1309"/>
                    <a:pt x="17555" y="2460"/>
                  </a:cubicBezTo>
                  <a:cubicBezTo>
                    <a:pt x="17325" y="2920"/>
                    <a:pt x="17116" y="3401"/>
                    <a:pt x="16886" y="3862"/>
                  </a:cubicBezTo>
                  <a:cubicBezTo>
                    <a:pt x="16760" y="3694"/>
                    <a:pt x="16593" y="3527"/>
                    <a:pt x="16425" y="3401"/>
                  </a:cubicBezTo>
                  <a:cubicBezTo>
                    <a:pt x="16279" y="3276"/>
                    <a:pt x="16007" y="3129"/>
                    <a:pt x="15965" y="2920"/>
                  </a:cubicBezTo>
                  <a:cubicBezTo>
                    <a:pt x="15944" y="2899"/>
                    <a:pt x="15944" y="2857"/>
                    <a:pt x="15923" y="2836"/>
                  </a:cubicBezTo>
                  <a:cubicBezTo>
                    <a:pt x="15923" y="2774"/>
                    <a:pt x="15923" y="2711"/>
                    <a:pt x="15923" y="2648"/>
                  </a:cubicBezTo>
                  <a:cubicBezTo>
                    <a:pt x="15923" y="2533"/>
                    <a:pt x="15834" y="2476"/>
                    <a:pt x="15745" y="2476"/>
                  </a:cubicBezTo>
                  <a:cubicBezTo>
                    <a:pt x="15656" y="2476"/>
                    <a:pt x="15568" y="2533"/>
                    <a:pt x="15568" y="2648"/>
                  </a:cubicBezTo>
                  <a:cubicBezTo>
                    <a:pt x="15526" y="2606"/>
                    <a:pt x="15484" y="2585"/>
                    <a:pt x="15421" y="2585"/>
                  </a:cubicBezTo>
                  <a:cubicBezTo>
                    <a:pt x="14391" y="2585"/>
                    <a:pt x="13486" y="2289"/>
                    <a:pt x="12476" y="2289"/>
                  </a:cubicBezTo>
                  <a:cubicBezTo>
                    <a:pt x="12317" y="2289"/>
                    <a:pt x="12155" y="2296"/>
                    <a:pt x="11990" y="2313"/>
                  </a:cubicBezTo>
                  <a:cubicBezTo>
                    <a:pt x="10881" y="2376"/>
                    <a:pt x="9814" y="2606"/>
                    <a:pt x="8788" y="2983"/>
                  </a:cubicBezTo>
                  <a:cubicBezTo>
                    <a:pt x="6821" y="3757"/>
                    <a:pt x="5022" y="5264"/>
                    <a:pt x="3641" y="6833"/>
                  </a:cubicBezTo>
                  <a:cubicBezTo>
                    <a:pt x="2260" y="8423"/>
                    <a:pt x="1026" y="10348"/>
                    <a:pt x="544" y="12399"/>
                  </a:cubicBezTo>
                  <a:cubicBezTo>
                    <a:pt x="0" y="14763"/>
                    <a:pt x="251" y="17148"/>
                    <a:pt x="712" y="19492"/>
                  </a:cubicBezTo>
                  <a:cubicBezTo>
                    <a:pt x="1591" y="23948"/>
                    <a:pt x="5692" y="26940"/>
                    <a:pt x="10023" y="27526"/>
                  </a:cubicBezTo>
                  <a:cubicBezTo>
                    <a:pt x="10426" y="27574"/>
                    <a:pt x="10832" y="27597"/>
                    <a:pt x="11237" y="27597"/>
                  </a:cubicBezTo>
                  <a:cubicBezTo>
                    <a:pt x="12804" y="27597"/>
                    <a:pt x="14363" y="27246"/>
                    <a:pt x="15777" y="26564"/>
                  </a:cubicBezTo>
                  <a:cubicBezTo>
                    <a:pt x="16886" y="25999"/>
                    <a:pt x="18120" y="25580"/>
                    <a:pt x="19187" y="24932"/>
                  </a:cubicBezTo>
                  <a:cubicBezTo>
                    <a:pt x="20254" y="24262"/>
                    <a:pt x="21029" y="23383"/>
                    <a:pt x="21845" y="22505"/>
                  </a:cubicBezTo>
                  <a:cubicBezTo>
                    <a:pt x="22284" y="22086"/>
                    <a:pt x="22682" y="21626"/>
                    <a:pt x="23037" y="21145"/>
                  </a:cubicBezTo>
                  <a:cubicBezTo>
                    <a:pt x="23351" y="20622"/>
                    <a:pt x="23477" y="20015"/>
                    <a:pt x="23770" y="19492"/>
                  </a:cubicBezTo>
                  <a:cubicBezTo>
                    <a:pt x="24335" y="18466"/>
                    <a:pt x="24858" y="17504"/>
                    <a:pt x="25004" y="16311"/>
                  </a:cubicBezTo>
                  <a:cubicBezTo>
                    <a:pt x="25255" y="14575"/>
                    <a:pt x="25318" y="12671"/>
                    <a:pt x="24879" y="10934"/>
                  </a:cubicBezTo>
                  <a:cubicBezTo>
                    <a:pt x="25632" y="10808"/>
                    <a:pt x="26050" y="10223"/>
                    <a:pt x="26176" y="9427"/>
                  </a:cubicBezTo>
                  <a:cubicBezTo>
                    <a:pt x="26301" y="8674"/>
                    <a:pt x="26385" y="7921"/>
                    <a:pt x="26531" y="7168"/>
                  </a:cubicBezTo>
                  <a:cubicBezTo>
                    <a:pt x="26657" y="6519"/>
                    <a:pt x="26887" y="5849"/>
                    <a:pt x="26971" y="5222"/>
                  </a:cubicBezTo>
                  <a:cubicBezTo>
                    <a:pt x="27222" y="3129"/>
                    <a:pt x="25088" y="953"/>
                    <a:pt x="23205" y="388"/>
                  </a:cubicBezTo>
                  <a:cubicBezTo>
                    <a:pt x="22436" y="161"/>
                    <a:pt x="21561" y="1"/>
                    <a:pt x="20711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19"/>
            <p:cNvSpPr/>
            <p:nvPr/>
          </p:nvSpPr>
          <p:spPr>
            <a:xfrm>
              <a:off x="2555747" y="8932221"/>
              <a:ext cx="336027" cy="184297"/>
            </a:xfrm>
            <a:custGeom>
              <a:rect b="b" l="l" r="r" t="t"/>
              <a:pathLst>
                <a:path extrusionOk="0" h="11533" w="21028">
                  <a:moveTo>
                    <a:pt x="1256" y="1"/>
                  </a:moveTo>
                  <a:cubicBezTo>
                    <a:pt x="1235" y="1"/>
                    <a:pt x="1214" y="11"/>
                    <a:pt x="1214" y="32"/>
                  </a:cubicBezTo>
                  <a:cubicBezTo>
                    <a:pt x="1067" y="2564"/>
                    <a:pt x="0" y="5451"/>
                    <a:pt x="1486" y="7753"/>
                  </a:cubicBezTo>
                  <a:cubicBezTo>
                    <a:pt x="2197" y="8883"/>
                    <a:pt x="2825" y="9490"/>
                    <a:pt x="4018" y="10055"/>
                  </a:cubicBezTo>
                  <a:cubicBezTo>
                    <a:pt x="4708" y="10389"/>
                    <a:pt x="5294" y="10766"/>
                    <a:pt x="6047" y="10975"/>
                  </a:cubicBezTo>
                  <a:cubicBezTo>
                    <a:pt x="6863" y="11184"/>
                    <a:pt x="7679" y="11226"/>
                    <a:pt x="8495" y="11415"/>
                  </a:cubicBezTo>
                  <a:cubicBezTo>
                    <a:pt x="8844" y="11498"/>
                    <a:pt x="9189" y="11532"/>
                    <a:pt x="9533" y="11532"/>
                  </a:cubicBezTo>
                  <a:cubicBezTo>
                    <a:pt x="10491" y="11532"/>
                    <a:pt x="11438" y="11263"/>
                    <a:pt x="12408" y="11017"/>
                  </a:cubicBezTo>
                  <a:cubicBezTo>
                    <a:pt x="13140" y="10871"/>
                    <a:pt x="13873" y="10661"/>
                    <a:pt x="14584" y="10431"/>
                  </a:cubicBezTo>
                  <a:cubicBezTo>
                    <a:pt x="15191" y="10180"/>
                    <a:pt x="15714" y="9803"/>
                    <a:pt x="16300" y="9511"/>
                  </a:cubicBezTo>
                  <a:cubicBezTo>
                    <a:pt x="17430" y="8946"/>
                    <a:pt x="18120" y="8046"/>
                    <a:pt x="18936" y="7083"/>
                  </a:cubicBezTo>
                  <a:cubicBezTo>
                    <a:pt x="19292" y="6623"/>
                    <a:pt x="19669" y="6142"/>
                    <a:pt x="20003" y="5682"/>
                  </a:cubicBezTo>
                  <a:cubicBezTo>
                    <a:pt x="20443" y="5075"/>
                    <a:pt x="20610" y="4384"/>
                    <a:pt x="20966" y="3694"/>
                  </a:cubicBezTo>
                  <a:cubicBezTo>
                    <a:pt x="21028" y="3601"/>
                    <a:pt x="20940" y="3473"/>
                    <a:pt x="20848" y="3473"/>
                  </a:cubicBezTo>
                  <a:cubicBezTo>
                    <a:pt x="20816" y="3473"/>
                    <a:pt x="20784" y="3489"/>
                    <a:pt x="20757" y="3526"/>
                  </a:cubicBezTo>
                  <a:cubicBezTo>
                    <a:pt x="20024" y="4363"/>
                    <a:pt x="19522" y="5347"/>
                    <a:pt x="18811" y="6226"/>
                  </a:cubicBezTo>
                  <a:cubicBezTo>
                    <a:pt x="18204" y="6958"/>
                    <a:pt x="17346" y="8171"/>
                    <a:pt x="16530" y="8653"/>
                  </a:cubicBezTo>
                  <a:cubicBezTo>
                    <a:pt x="15484" y="9259"/>
                    <a:pt x="14312" y="9845"/>
                    <a:pt x="13119" y="10055"/>
                  </a:cubicBezTo>
                  <a:cubicBezTo>
                    <a:pt x="12087" y="10227"/>
                    <a:pt x="10772" y="10668"/>
                    <a:pt x="9639" y="10668"/>
                  </a:cubicBezTo>
                  <a:cubicBezTo>
                    <a:pt x="9394" y="10668"/>
                    <a:pt x="9158" y="10647"/>
                    <a:pt x="8935" y="10599"/>
                  </a:cubicBezTo>
                  <a:cubicBezTo>
                    <a:pt x="6424" y="10075"/>
                    <a:pt x="3641" y="9783"/>
                    <a:pt x="2051" y="7481"/>
                  </a:cubicBezTo>
                  <a:cubicBezTo>
                    <a:pt x="482" y="5200"/>
                    <a:pt x="1235" y="2585"/>
                    <a:pt x="1298" y="32"/>
                  </a:cubicBezTo>
                  <a:cubicBezTo>
                    <a:pt x="1298" y="11"/>
                    <a:pt x="1277" y="1"/>
                    <a:pt x="125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5" name="Google Shape;1375;p19"/>
          <p:cNvSpPr/>
          <p:nvPr/>
        </p:nvSpPr>
        <p:spPr>
          <a:xfrm>
            <a:off x="3982593" y="7590828"/>
            <a:ext cx="481158" cy="421377"/>
          </a:xfrm>
          <a:custGeom>
            <a:rect b="b" l="l" r="r" t="t"/>
            <a:pathLst>
              <a:path extrusionOk="0" h="26369" w="30110">
                <a:moveTo>
                  <a:pt x="17220" y="907"/>
                </a:moveTo>
                <a:cubicBezTo>
                  <a:pt x="17367" y="907"/>
                  <a:pt x="17513" y="928"/>
                  <a:pt x="17660" y="970"/>
                </a:cubicBezTo>
                <a:cubicBezTo>
                  <a:pt x="18497" y="1158"/>
                  <a:pt x="18204" y="1807"/>
                  <a:pt x="18183" y="2477"/>
                </a:cubicBezTo>
                <a:cubicBezTo>
                  <a:pt x="18204" y="3083"/>
                  <a:pt x="18141" y="3711"/>
                  <a:pt x="18037" y="4318"/>
                </a:cubicBezTo>
                <a:cubicBezTo>
                  <a:pt x="17932" y="4799"/>
                  <a:pt x="17848" y="5280"/>
                  <a:pt x="17785" y="5762"/>
                </a:cubicBezTo>
                <a:cubicBezTo>
                  <a:pt x="17744" y="6180"/>
                  <a:pt x="17848" y="6892"/>
                  <a:pt x="17681" y="7226"/>
                </a:cubicBezTo>
                <a:cubicBezTo>
                  <a:pt x="17555" y="7519"/>
                  <a:pt x="17372" y="7593"/>
                  <a:pt x="17160" y="7593"/>
                </a:cubicBezTo>
                <a:cubicBezTo>
                  <a:pt x="16948" y="7593"/>
                  <a:pt x="16708" y="7519"/>
                  <a:pt x="16467" y="7519"/>
                </a:cubicBezTo>
                <a:cubicBezTo>
                  <a:pt x="15944" y="7519"/>
                  <a:pt x="15400" y="7519"/>
                  <a:pt x="14877" y="7561"/>
                </a:cubicBezTo>
                <a:lnTo>
                  <a:pt x="14856" y="7561"/>
                </a:lnTo>
                <a:cubicBezTo>
                  <a:pt x="14486" y="7576"/>
                  <a:pt x="14127" y="7591"/>
                  <a:pt x="13763" y="7591"/>
                </a:cubicBezTo>
                <a:cubicBezTo>
                  <a:pt x="13612" y="7591"/>
                  <a:pt x="13461" y="7588"/>
                  <a:pt x="13308" y="7582"/>
                </a:cubicBezTo>
                <a:cubicBezTo>
                  <a:pt x="12785" y="7540"/>
                  <a:pt x="12680" y="7624"/>
                  <a:pt x="12262" y="7164"/>
                </a:cubicBezTo>
                <a:cubicBezTo>
                  <a:pt x="11864" y="6724"/>
                  <a:pt x="11927" y="6724"/>
                  <a:pt x="11927" y="6222"/>
                </a:cubicBezTo>
                <a:cubicBezTo>
                  <a:pt x="11927" y="5029"/>
                  <a:pt x="11885" y="3837"/>
                  <a:pt x="11990" y="2644"/>
                </a:cubicBezTo>
                <a:cubicBezTo>
                  <a:pt x="12031" y="2142"/>
                  <a:pt x="11843" y="1619"/>
                  <a:pt x="12283" y="1410"/>
                </a:cubicBezTo>
                <a:cubicBezTo>
                  <a:pt x="12510" y="1314"/>
                  <a:pt x="12819" y="1307"/>
                  <a:pt x="13120" y="1307"/>
                </a:cubicBezTo>
                <a:cubicBezTo>
                  <a:pt x="13170" y="1307"/>
                  <a:pt x="13220" y="1307"/>
                  <a:pt x="13270" y="1307"/>
                </a:cubicBezTo>
                <a:cubicBezTo>
                  <a:pt x="13443" y="1307"/>
                  <a:pt x="13608" y="1305"/>
                  <a:pt x="13747" y="1284"/>
                </a:cubicBezTo>
                <a:cubicBezTo>
                  <a:pt x="13915" y="1242"/>
                  <a:pt x="14333" y="1138"/>
                  <a:pt x="14835" y="1033"/>
                </a:cubicBezTo>
                <a:lnTo>
                  <a:pt x="14856" y="1033"/>
                </a:lnTo>
                <a:cubicBezTo>
                  <a:pt x="15014" y="1068"/>
                  <a:pt x="15173" y="1081"/>
                  <a:pt x="15331" y="1081"/>
                </a:cubicBezTo>
                <a:cubicBezTo>
                  <a:pt x="15843" y="1081"/>
                  <a:pt x="16358" y="939"/>
                  <a:pt x="16886" y="907"/>
                </a:cubicBezTo>
                <a:cubicBezTo>
                  <a:pt x="16917" y="970"/>
                  <a:pt x="16980" y="1002"/>
                  <a:pt x="17045" y="1002"/>
                </a:cubicBezTo>
                <a:cubicBezTo>
                  <a:pt x="17111" y="1002"/>
                  <a:pt x="17179" y="970"/>
                  <a:pt x="17220" y="907"/>
                </a:cubicBezTo>
                <a:close/>
                <a:moveTo>
                  <a:pt x="15024" y="19634"/>
                </a:moveTo>
                <a:cubicBezTo>
                  <a:pt x="15086" y="19655"/>
                  <a:pt x="15149" y="19676"/>
                  <a:pt x="15212" y="19697"/>
                </a:cubicBezTo>
                <a:lnTo>
                  <a:pt x="15191" y="19697"/>
                </a:lnTo>
                <a:cubicBezTo>
                  <a:pt x="15208" y="19705"/>
                  <a:pt x="15226" y="19711"/>
                  <a:pt x="15243" y="19711"/>
                </a:cubicBezTo>
                <a:cubicBezTo>
                  <a:pt x="15267" y="19711"/>
                  <a:pt x="15292" y="19700"/>
                  <a:pt x="15316" y="19676"/>
                </a:cubicBezTo>
                <a:cubicBezTo>
                  <a:pt x="15526" y="19760"/>
                  <a:pt x="15714" y="19864"/>
                  <a:pt x="15902" y="20011"/>
                </a:cubicBezTo>
                <a:cubicBezTo>
                  <a:pt x="16551" y="20597"/>
                  <a:pt x="16969" y="21392"/>
                  <a:pt x="17074" y="22270"/>
                </a:cubicBezTo>
                <a:cubicBezTo>
                  <a:pt x="17158" y="23107"/>
                  <a:pt x="16886" y="24154"/>
                  <a:pt x="16153" y="24614"/>
                </a:cubicBezTo>
                <a:cubicBezTo>
                  <a:pt x="15725" y="24911"/>
                  <a:pt x="15283" y="25207"/>
                  <a:pt x="14788" y="25207"/>
                </a:cubicBezTo>
                <a:cubicBezTo>
                  <a:pt x="14654" y="25207"/>
                  <a:pt x="14517" y="25186"/>
                  <a:pt x="14375" y="25137"/>
                </a:cubicBezTo>
                <a:cubicBezTo>
                  <a:pt x="12952" y="24677"/>
                  <a:pt x="12094" y="23233"/>
                  <a:pt x="12387" y="21768"/>
                </a:cubicBezTo>
                <a:cubicBezTo>
                  <a:pt x="12534" y="21036"/>
                  <a:pt x="12973" y="20387"/>
                  <a:pt x="13601" y="19990"/>
                </a:cubicBezTo>
                <a:cubicBezTo>
                  <a:pt x="13894" y="19822"/>
                  <a:pt x="14207" y="19697"/>
                  <a:pt x="14521" y="19634"/>
                </a:cubicBezTo>
                <a:cubicBezTo>
                  <a:pt x="14595" y="19686"/>
                  <a:pt x="14684" y="19713"/>
                  <a:pt x="14772" y="19713"/>
                </a:cubicBezTo>
                <a:cubicBezTo>
                  <a:pt x="14861" y="19713"/>
                  <a:pt x="14950" y="19686"/>
                  <a:pt x="15024" y="19634"/>
                </a:cubicBezTo>
                <a:close/>
                <a:moveTo>
                  <a:pt x="4080" y="20241"/>
                </a:moveTo>
                <a:cubicBezTo>
                  <a:pt x="4520" y="20429"/>
                  <a:pt x="4876" y="20743"/>
                  <a:pt x="5106" y="21141"/>
                </a:cubicBezTo>
                <a:cubicBezTo>
                  <a:pt x="5378" y="21580"/>
                  <a:pt x="5587" y="22082"/>
                  <a:pt x="5692" y="22584"/>
                </a:cubicBezTo>
                <a:cubicBezTo>
                  <a:pt x="5943" y="24133"/>
                  <a:pt x="5148" y="25430"/>
                  <a:pt x="3495" y="25430"/>
                </a:cubicBezTo>
                <a:cubicBezTo>
                  <a:pt x="2072" y="25430"/>
                  <a:pt x="1047" y="24028"/>
                  <a:pt x="1109" y="22668"/>
                </a:cubicBezTo>
                <a:cubicBezTo>
                  <a:pt x="1169" y="21198"/>
                  <a:pt x="2398" y="20275"/>
                  <a:pt x="3758" y="20275"/>
                </a:cubicBezTo>
                <a:cubicBezTo>
                  <a:pt x="3830" y="20275"/>
                  <a:pt x="3903" y="20277"/>
                  <a:pt x="3976" y="20283"/>
                </a:cubicBezTo>
                <a:cubicBezTo>
                  <a:pt x="3997" y="20283"/>
                  <a:pt x="4039" y="20262"/>
                  <a:pt x="4080" y="20241"/>
                </a:cubicBezTo>
                <a:close/>
                <a:moveTo>
                  <a:pt x="27138" y="20450"/>
                </a:moveTo>
                <a:cubicBezTo>
                  <a:pt x="27159" y="20471"/>
                  <a:pt x="27180" y="20492"/>
                  <a:pt x="27201" y="20513"/>
                </a:cubicBezTo>
                <a:cubicBezTo>
                  <a:pt x="27682" y="20785"/>
                  <a:pt x="28164" y="20806"/>
                  <a:pt x="28519" y="21266"/>
                </a:cubicBezTo>
                <a:cubicBezTo>
                  <a:pt x="28917" y="21831"/>
                  <a:pt x="29147" y="22501"/>
                  <a:pt x="29168" y="23212"/>
                </a:cubicBezTo>
                <a:cubicBezTo>
                  <a:pt x="29168" y="24422"/>
                  <a:pt x="28340" y="25501"/>
                  <a:pt x="27226" y="25501"/>
                </a:cubicBezTo>
                <a:cubicBezTo>
                  <a:pt x="26934" y="25501"/>
                  <a:pt x="26623" y="25427"/>
                  <a:pt x="26301" y="25262"/>
                </a:cubicBezTo>
                <a:cubicBezTo>
                  <a:pt x="25381" y="24802"/>
                  <a:pt x="24502" y="23442"/>
                  <a:pt x="24899" y="22417"/>
                </a:cubicBezTo>
                <a:cubicBezTo>
                  <a:pt x="25088" y="21977"/>
                  <a:pt x="25339" y="21559"/>
                  <a:pt x="25653" y="21203"/>
                </a:cubicBezTo>
                <a:cubicBezTo>
                  <a:pt x="26029" y="20785"/>
                  <a:pt x="26552" y="20513"/>
                  <a:pt x="27138" y="20450"/>
                </a:cubicBezTo>
                <a:close/>
                <a:moveTo>
                  <a:pt x="17773" y="0"/>
                </a:moveTo>
                <a:cubicBezTo>
                  <a:pt x="17400" y="0"/>
                  <a:pt x="17012" y="57"/>
                  <a:pt x="16676" y="70"/>
                </a:cubicBezTo>
                <a:cubicBezTo>
                  <a:pt x="16321" y="91"/>
                  <a:pt x="15965" y="175"/>
                  <a:pt x="15651" y="322"/>
                </a:cubicBezTo>
                <a:cubicBezTo>
                  <a:pt x="15296" y="342"/>
                  <a:pt x="14940" y="384"/>
                  <a:pt x="14605" y="447"/>
                </a:cubicBezTo>
                <a:cubicBezTo>
                  <a:pt x="13580" y="635"/>
                  <a:pt x="12555" y="510"/>
                  <a:pt x="11571" y="803"/>
                </a:cubicBezTo>
                <a:cubicBezTo>
                  <a:pt x="11425" y="845"/>
                  <a:pt x="11320" y="949"/>
                  <a:pt x="11299" y="1075"/>
                </a:cubicBezTo>
                <a:cubicBezTo>
                  <a:pt x="11006" y="2414"/>
                  <a:pt x="11069" y="3858"/>
                  <a:pt x="11048" y="5218"/>
                </a:cubicBezTo>
                <a:cubicBezTo>
                  <a:pt x="11048" y="6117"/>
                  <a:pt x="10734" y="7477"/>
                  <a:pt x="11550" y="8147"/>
                </a:cubicBezTo>
                <a:cubicBezTo>
                  <a:pt x="11991" y="8497"/>
                  <a:pt x="12666" y="8590"/>
                  <a:pt x="13340" y="8590"/>
                </a:cubicBezTo>
                <a:cubicBezTo>
                  <a:pt x="13752" y="8590"/>
                  <a:pt x="14164" y="8555"/>
                  <a:pt x="14521" y="8524"/>
                </a:cubicBezTo>
                <a:lnTo>
                  <a:pt x="14521" y="8524"/>
                </a:lnTo>
                <a:cubicBezTo>
                  <a:pt x="14417" y="8984"/>
                  <a:pt x="13601" y="10051"/>
                  <a:pt x="13475" y="10156"/>
                </a:cubicBezTo>
                <a:cubicBezTo>
                  <a:pt x="12743" y="10825"/>
                  <a:pt x="11780" y="11160"/>
                  <a:pt x="10839" y="11390"/>
                </a:cubicBezTo>
                <a:cubicBezTo>
                  <a:pt x="10193" y="11563"/>
                  <a:pt x="9560" y="11625"/>
                  <a:pt x="8934" y="11625"/>
                </a:cubicBezTo>
                <a:cubicBezTo>
                  <a:pt x="7817" y="11625"/>
                  <a:pt x="6721" y="11427"/>
                  <a:pt x="5608" y="11306"/>
                </a:cubicBezTo>
                <a:cubicBezTo>
                  <a:pt x="5503" y="11295"/>
                  <a:pt x="5402" y="11289"/>
                  <a:pt x="5305" y="11289"/>
                </a:cubicBezTo>
                <a:cubicBezTo>
                  <a:pt x="4016" y="11289"/>
                  <a:pt x="3459" y="12295"/>
                  <a:pt x="3264" y="13483"/>
                </a:cubicBezTo>
                <a:cubicBezTo>
                  <a:pt x="2972" y="15512"/>
                  <a:pt x="2825" y="17542"/>
                  <a:pt x="2846" y="19592"/>
                </a:cubicBezTo>
                <a:cubicBezTo>
                  <a:pt x="1611" y="19676"/>
                  <a:pt x="482" y="21057"/>
                  <a:pt x="314" y="22249"/>
                </a:cubicBezTo>
                <a:cubicBezTo>
                  <a:pt x="0" y="24091"/>
                  <a:pt x="1256" y="26120"/>
                  <a:pt x="3181" y="26309"/>
                </a:cubicBezTo>
                <a:cubicBezTo>
                  <a:pt x="3320" y="26322"/>
                  <a:pt x="3456" y="26329"/>
                  <a:pt x="3588" y="26329"/>
                </a:cubicBezTo>
                <a:cubicBezTo>
                  <a:pt x="5501" y="26329"/>
                  <a:pt x="6653" y="24940"/>
                  <a:pt x="6633" y="23003"/>
                </a:cubicBezTo>
                <a:cubicBezTo>
                  <a:pt x="6591" y="21936"/>
                  <a:pt x="6215" y="20910"/>
                  <a:pt x="5566" y="20053"/>
                </a:cubicBezTo>
                <a:cubicBezTo>
                  <a:pt x="5194" y="19556"/>
                  <a:pt x="4787" y="19393"/>
                  <a:pt x="4329" y="19393"/>
                </a:cubicBezTo>
                <a:cubicBezTo>
                  <a:pt x="4169" y="19393"/>
                  <a:pt x="4003" y="19413"/>
                  <a:pt x="3829" y="19446"/>
                </a:cubicBezTo>
                <a:cubicBezTo>
                  <a:pt x="3829" y="18232"/>
                  <a:pt x="3829" y="17060"/>
                  <a:pt x="3934" y="15868"/>
                </a:cubicBezTo>
                <a:cubicBezTo>
                  <a:pt x="3997" y="14989"/>
                  <a:pt x="3788" y="12938"/>
                  <a:pt x="4666" y="12353"/>
                </a:cubicBezTo>
                <a:cubicBezTo>
                  <a:pt x="4801" y="12261"/>
                  <a:pt x="5001" y="12226"/>
                  <a:pt x="5233" y="12226"/>
                </a:cubicBezTo>
                <a:cubicBezTo>
                  <a:pt x="5904" y="12226"/>
                  <a:pt x="6847" y="12515"/>
                  <a:pt x="7282" y="12562"/>
                </a:cubicBezTo>
                <a:cubicBezTo>
                  <a:pt x="7726" y="12617"/>
                  <a:pt x="8175" y="12644"/>
                  <a:pt x="8624" y="12644"/>
                </a:cubicBezTo>
                <a:cubicBezTo>
                  <a:pt x="9189" y="12644"/>
                  <a:pt x="9756" y="12602"/>
                  <a:pt x="10316" y="12520"/>
                </a:cubicBezTo>
                <a:cubicBezTo>
                  <a:pt x="11655" y="12311"/>
                  <a:pt x="13454" y="11746"/>
                  <a:pt x="14396" y="10616"/>
                </a:cubicBezTo>
                <a:lnTo>
                  <a:pt x="14396" y="10616"/>
                </a:lnTo>
                <a:cubicBezTo>
                  <a:pt x="14312" y="11704"/>
                  <a:pt x="14291" y="12792"/>
                  <a:pt x="14270" y="13901"/>
                </a:cubicBezTo>
                <a:cubicBezTo>
                  <a:pt x="14270" y="15073"/>
                  <a:pt x="14249" y="16265"/>
                  <a:pt x="14249" y="17437"/>
                </a:cubicBezTo>
                <a:cubicBezTo>
                  <a:pt x="14249" y="17960"/>
                  <a:pt x="14145" y="18483"/>
                  <a:pt x="14249" y="19006"/>
                </a:cubicBezTo>
                <a:cubicBezTo>
                  <a:pt x="13057" y="19006"/>
                  <a:pt x="11990" y="20136"/>
                  <a:pt x="11613" y="21308"/>
                </a:cubicBezTo>
                <a:cubicBezTo>
                  <a:pt x="10964" y="23338"/>
                  <a:pt x="12324" y="25535"/>
                  <a:pt x="14312" y="26058"/>
                </a:cubicBezTo>
                <a:cubicBezTo>
                  <a:pt x="14485" y="26102"/>
                  <a:pt x="14656" y="26122"/>
                  <a:pt x="14823" y="26122"/>
                </a:cubicBezTo>
                <a:cubicBezTo>
                  <a:pt x="15608" y="26122"/>
                  <a:pt x="16328" y="25679"/>
                  <a:pt x="16948" y="25179"/>
                </a:cubicBezTo>
                <a:cubicBezTo>
                  <a:pt x="17702" y="24551"/>
                  <a:pt x="18016" y="23463"/>
                  <a:pt x="17995" y="22459"/>
                </a:cubicBezTo>
                <a:cubicBezTo>
                  <a:pt x="17974" y="20973"/>
                  <a:pt x="16844" y="18964"/>
                  <a:pt x="15275" y="18797"/>
                </a:cubicBezTo>
                <a:cubicBezTo>
                  <a:pt x="15296" y="17019"/>
                  <a:pt x="15316" y="15219"/>
                  <a:pt x="15233" y="13420"/>
                </a:cubicBezTo>
                <a:cubicBezTo>
                  <a:pt x="15212" y="12520"/>
                  <a:pt x="15086" y="11641"/>
                  <a:pt x="15191" y="10742"/>
                </a:cubicBezTo>
                <a:cubicBezTo>
                  <a:pt x="15233" y="10553"/>
                  <a:pt x="15233" y="10386"/>
                  <a:pt x="15254" y="10218"/>
                </a:cubicBezTo>
                <a:cubicBezTo>
                  <a:pt x="15275" y="10281"/>
                  <a:pt x="15296" y="10344"/>
                  <a:pt x="15316" y="10407"/>
                </a:cubicBezTo>
                <a:cubicBezTo>
                  <a:pt x="15505" y="10909"/>
                  <a:pt x="15860" y="11348"/>
                  <a:pt x="16321" y="11641"/>
                </a:cubicBezTo>
                <a:cubicBezTo>
                  <a:pt x="16795" y="11906"/>
                  <a:pt x="17432" y="11996"/>
                  <a:pt x="18110" y="11996"/>
                </a:cubicBezTo>
                <a:cubicBezTo>
                  <a:pt x="19200" y="11996"/>
                  <a:pt x="20397" y="11765"/>
                  <a:pt x="21196" y="11662"/>
                </a:cubicBezTo>
                <a:cubicBezTo>
                  <a:pt x="22015" y="11573"/>
                  <a:pt x="22804" y="11393"/>
                  <a:pt x="23627" y="11393"/>
                </a:cubicBezTo>
                <a:cubicBezTo>
                  <a:pt x="23771" y="11393"/>
                  <a:pt x="23916" y="11399"/>
                  <a:pt x="24063" y="11411"/>
                </a:cubicBezTo>
                <a:cubicBezTo>
                  <a:pt x="25025" y="11495"/>
                  <a:pt x="26364" y="12164"/>
                  <a:pt x="26615" y="13169"/>
                </a:cubicBezTo>
                <a:cubicBezTo>
                  <a:pt x="26866" y="14152"/>
                  <a:pt x="26720" y="15324"/>
                  <a:pt x="26699" y="16328"/>
                </a:cubicBezTo>
                <a:cubicBezTo>
                  <a:pt x="26699" y="17458"/>
                  <a:pt x="26657" y="18567"/>
                  <a:pt x="26657" y="19697"/>
                </a:cubicBezTo>
                <a:cubicBezTo>
                  <a:pt x="25527" y="19822"/>
                  <a:pt x="24376" y="21182"/>
                  <a:pt x="24021" y="22124"/>
                </a:cubicBezTo>
                <a:cubicBezTo>
                  <a:pt x="23435" y="23630"/>
                  <a:pt x="24795" y="25597"/>
                  <a:pt x="26134" y="26141"/>
                </a:cubicBezTo>
                <a:cubicBezTo>
                  <a:pt x="26510" y="26297"/>
                  <a:pt x="26880" y="26368"/>
                  <a:pt x="27234" y="26368"/>
                </a:cubicBezTo>
                <a:cubicBezTo>
                  <a:pt x="28694" y="26368"/>
                  <a:pt x="29878" y="25154"/>
                  <a:pt x="30047" y="23589"/>
                </a:cubicBezTo>
                <a:cubicBezTo>
                  <a:pt x="30109" y="22563"/>
                  <a:pt x="29817" y="21538"/>
                  <a:pt x="29231" y="20680"/>
                </a:cubicBezTo>
                <a:cubicBezTo>
                  <a:pt x="29084" y="20387"/>
                  <a:pt x="28833" y="20157"/>
                  <a:pt x="28540" y="19990"/>
                </a:cubicBezTo>
                <a:cubicBezTo>
                  <a:pt x="28452" y="19950"/>
                  <a:pt x="28345" y="19937"/>
                  <a:pt x="28231" y="19937"/>
                </a:cubicBezTo>
                <a:cubicBezTo>
                  <a:pt x="28049" y="19937"/>
                  <a:pt x="27850" y="19969"/>
                  <a:pt x="27682" y="19969"/>
                </a:cubicBezTo>
                <a:lnTo>
                  <a:pt x="27682" y="19948"/>
                </a:lnTo>
                <a:cubicBezTo>
                  <a:pt x="27724" y="17814"/>
                  <a:pt x="27871" y="15491"/>
                  <a:pt x="27578" y="13378"/>
                </a:cubicBezTo>
                <a:cubicBezTo>
                  <a:pt x="27368" y="11934"/>
                  <a:pt x="26427" y="11223"/>
                  <a:pt x="25130" y="10700"/>
                </a:cubicBezTo>
                <a:cubicBezTo>
                  <a:pt x="24648" y="10506"/>
                  <a:pt x="24101" y="10436"/>
                  <a:pt x="23528" y="10436"/>
                </a:cubicBezTo>
                <a:cubicBezTo>
                  <a:pt x="22308" y="10436"/>
                  <a:pt x="20973" y="10753"/>
                  <a:pt x="19920" y="10867"/>
                </a:cubicBezTo>
                <a:cubicBezTo>
                  <a:pt x="19341" y="10926"/>
                  <a:pt x="18500" y="11101"/>
                  <a:pt x="17769" y="11101"/>
                </a:cubicBezTo>
                <a:cubicBezTo>
                  <a:pt x="17468" y="11101"/>
                  <a:pt x="17186" y="11072"/>
                  <a:pt x="16948" y="10993"/>
                </a:cubicBezTo>
                <a:cubicBezTo>
                  <a:pt x="16028" y="10700"/>
                  <a:pt x="15693" y="9423"/>
                  <a:pt x="15379" y="8482"/>
                </a:cubicBezTo>
                <a:cubicBezTo>
                  <a:pt x="15550" y="8467"/>
                  <a:pt x="15720" y="8460"/>
                  <a:pt x="15892" y="8460"/>
                </a:cubicBezTo>
                <a:cubicBezTo>
                  <a:pt x="16204" y="8460"/>
                  <a:pt x="16520" y="8483"/>
                  <a:pt x="16844" y="8524"/>
                </a:cubicBezTo>
                <a:cubicBezTo>
                  <a:pt x="17114" y="8578"/>
                  <a:pt x="17340" y="8666"/>
                  <a:pt x="17580" y="8666"/>
                </a:cubicBezTo>
                <a:cubicBezTo>
                  <a:pt x="17711" y="8666"/>
                  <a:pt x="17846" y="8640"/>
                  <a:pt x="17995" y="8565"/>
                </a:cubicBezTo>
                <a:cubicBezTo>
                  <a:pt x="18873" y="8084"/>
                  <a:pt x="18664" y="6703"/>
                  <a:pt x="18769" y="5908"/>
                </a:cubicBezTo>
                <a:cubicBezTo>
                  <a:pt x="18936" y="4590"/>
                  <a:pt x="19145" y="3418"/>
                  <a:pt x="19187" y="2100"/>
                </a:cubicBezTo>
                <a:cubicBezTo>
                  <a:pt x="19187" y="1284"/>
                  <a:pt x="19334" y="322"/>
                  <a:pt x="18371" y="70"/>
                </a:cubicBezTo>
                <a:cubicBezTo>
                  <a:pt x="18184" y="18"/>
                  <a:pt x="17981" y="0"/>
                  <a:pt x="17773" y="0"/>
                </a:cubicBezTo>
                <a:close/>
              </a:path>
            </a:pathLst>
          </a:cu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76" name="Google Shape;1376;p19"/>
          <p:cNvGrpSpPr/>
          <p:nvPr/>
        </p:nvGrpSpPr>
        <p:grpSpPr>
          <a:xfrm>
            <a:off x="3985262" y="8164446"/>
            <a:ext cx="478825" cy="455015"/>
            <a:chOff x="3118802" y="8164446"/>
            <a:chExt cx="478825" cy="455015"/>
          </a:xfrm>
        </p:grpSpPr>
        <p:sp>
          <p:nvSpPr>
            <p:cNvPr id="1377" name="Google Shape;1377;p19"/>
            <p:cNvSpPr/>
            <p:nvPr/>
          </p:nvSpPr>
          <p:spPr>
            <a:xfrm>
              <a:off x="3118802" y="8164446"/>
              <a:ext cx="478825" cy="455015"/>
            </a:xfrm>
            <a:custGeom>
              <a:rect b="b" l="l" r="r" t="t"/>
              <a:pathLst>
                <a:path extrusionOk="0" h="28474" w="29964">
                  <a:moveTo>
                    <a:pt x="15285" y="866"/>
                  </a:moveTo>
                  <a:cubicBezTo>
                    <a:pt x="15421" y="866"/>
                    <a:pt x="15558" y="869"/>
                    <a:pt x="15693" y="874"/>
                  </a:cubicBezTo>
                  <a:cubicBezTo>
                    <a:pt x="17681" y="979"/>
                    <a:pt x="20757" y="707"/>
                    <a:pt x="21406" y="3134"/>
                  </a:cubicBezTo>
                  <a:cubicBezTo>
                    <a:pt x="21803" y="4683"/>
                    <a:pt x="21866" y="6377"/>
                    <a:pt x="21782" y="7968"/>
                  </a:cubicBezTo>
                  <a:cubicBezTo>
                    <a:pt x="21364" y="7947"/>
                    <a:pt x="20945" y="7905"/>
                    <a:pt x="20527" y="7842"/>
                  </a:cubicBezTo>
                  <a:cubicBezTo>
                    <a:pt x="20250" y="7773"/>
                    <a:pt x="19961" y="7742"/>
                    <a:pt x="19670" y="7742"/>
                  </a:cubicBezTo>
                  <a:cubicBezTo>
                    <a:pt x="19432" y="7742"/>
                    <a:pt x="19193" y="7763"/>
                    <a:pt x="18958" y="7800"/>
                  </a:cubicBezTo>
                  <a:cubicBezTo>
                    <a:pt x="17681" y="7800"/>
                    <a:pt x="16384" y="7926"/>
                    <a:pt x="15129" y="8198"/>
                  </a:cubicBezTo>
                  <a:cubicBezTo>
                    <a:pt x="13601" y="8553"/>
                    <a:pt x="12011" y="9014"/>
                    <a:pt x="10714" y="9913"/>
                  </a:cubicBezTo>
                  <a:cubicBezTo>
                    <a:pt x="10149" y="10248"/>
                    <a:pt x="9647" y="10667"/>
                    <a:pt x="9207" y="11127"/>
                  </a:cubicBezTo>
                  <a:cubicBezTo>
                    <a:pt x="8684" y="11734"/>
                    <a:pt x="8433" y="12529"/>
                    <a:pt x="8077" y="13219"/>
                  </a:cubicBezTo>
                  <a:cubicBezTo>
                    <a:pt x="7429" y="14349"/>
                    <a:pt x="7094" y="15626"/>
                    <a:pt x="7052" y="16923"/>
                  </a:cubicBezTo>
                  <a:lnTo>
                    <a:pt x="7031" y="16923"/>
                  </a:lnTo>
                  <a:cubicBezTo>
                    <a:pt x="5462" y="16986"/>
                    <a:pt x="5211" y="17823"/>
                    <a:pt x="4667" y="19099"/>
                  </a:cubicBezTo>
                  <a:cubicBezTo>
                    <a:pt x="4332" y="19936"/>
                    <a:pt x="4060" y="20731"/>
                    <a:pt x="3537" y="21463"/>
                  </a:cubicBezTo>
                  <a:cubicBezTo>
                    <a:pt x="3223" y="21903"/>
                    <a:pt x="2700" y="22761"/>
                    <a:pt x="2135" y="23242"/>
                  </a:cubicBezTo>
                  <a:cubicBezTo>
                    <a:pt x="2616" y="21882"/>
                    <a:pt x="3265" y="20605"/>
                    <a:pt x="3641" y="19183"/>
                  </a:cubicBezTo>
                  <a:cubicBezTo>
                    <a:pt x="3872" y="18408"/>
                    <a:pt x="4834" y="16818"/>
                    <a:pt x="4144" y="16065"/>
                  </a:cubicBezTo>
                  <a:cubicBezTo>
                    <a:pt x="3809" y="15709"/>
                    <a:pt x="3160" y="15709"/>
                    <a:pt x="2721" y="15563"/>
                  </a:cubicBezTo>
                  <a:cubicBezTo>
                    <a:pt x="2449" y="15458"/>
                    <a:pt x="2198" y="15333"/>
                    <a:pt x="1926" y="15249"/>
                  </a:cubicBezTo>
                  <a:cubicBezTo>
                    <a:pt x="1340" y="15082"/>
                    <a:pt x="1193" y="14956"/>
                    <a:pt x="1110" y="14266"/>
                  </a:cubicBezTo>
                  <a:cubicBezTo>
                    <a:pt x="1005" y="13575"/>
                    <a:pt x="1152" y="12759"/>
                    <a:pt x="1131" y="12048"/>
                  </a:cubicBezTo>
                  <a:cubicBezTo>
                    <a:pt x="1131" y="11043"/>
                    <a:pt x="984" y="10144"/>
                    <a:pt x="1068" y="9118"/>
                  </a:cubicBezTo>
                  <a:cubicBezTo>
                    <a:pt x="1131" y="8323"/>
                    <a:pt x="1131" y="7528"/>
                    <a:pt x="1193" y="6733"/>
                  </a:cubicBezTo>
                  <a:cubicBezTo>
                    <a:pt x="1277" y="5687"/>
                    <a:pt x="1591" y="4850"/>
                    <a:pt x="1905" y="3867"/>
                  </a:cubicBezTo>
                  <a:cubicBezTo>
                    <a:pt x="2051" y="3343"/>
                    <a:pt x="2093" y="2904"/>
                    <a:pt x="2470" y="2486"/>
                  </a:cubicBezTo>
                  <a:cubicBezTo>
                    <a:pt x="2846" y="2067"/>
                    <a:pt x="3139" y="2067"/>
                    <a:pt x="3725" y="2004"/>
                  </a:cubicBezTo>
                  <a:cubicBezTo>
                    <a:pt x="4374" y="1942"/>
                    <a:pt x="5022" y="1900"/>
                    <a:pt x="5692" y="1816"/>
                  </a:cubicBezTo>
                  <a:cubicBezTo>
                    <a:pt x="6466" y="1732"/>
                    <a:pt x="7219" y="1565"/>
                    <a:pt x="8014" y="1460"/>
                  </a:cubicBezTo>
                  <a:cubicBezTo>
                    <a:pt x="9019" y="1377"/>
                    <a:pt x="10023" y="1398"/>
                    <a:pt x="11027" y="1293"/>
                  </a:cubicBezTo>
                  <a:cubicBezTo>
                    <a:pt x="12419" y="1140"/>
                    <a:pt x="13881" y="866"/>
                    <a:pt x="15285" y="866"/>
                  </a:cubicBezTo>
                  <a:close/>
                  <a:moveTo>
                    <a:pt x="19230" y="8616"/>
                  </a:moveTo>
                  <a:cubicBezTo>
                    <a:pt x="19878" y="8616"/>
                    <a:pt x="20485" y="8721"/>
                    <a:pt x="21134" y="8763"/>
                  </a:cubicBezTo>
                  <a:cubicBezTo>
                    <a:pt x="21364" y="8805"/>
                    <a:pt x="21615" y="8846"/>
                    <a:pt x="21866" y="8888"/>
                  </a:cubicBezTo>
                  <a:cubicBezTo>
                    <a:pt x="22766" y="9035"/>
                    <a:pt x="23665" y="9035"/>
                    <a:pt x="24544" y="9328"/>
                  </a:cubicBezTo>
                  <a:cubicBezTo>
                    <a:pt x="26511" y="10018"/>
                    <a:pt x="28059" y="11838"/>
                    <a:pt x="28687" y="13826"/>
                  </a:cubicBezTo>
                  <a:cubicBezTo>
                    <a:pt x="29357" y="15919"/>
                    <a:pt x="28771" y="18911"/>
                    <a:pt x="27076" y="20396"/>
                  </a:cubicBezTo>
                  <a:cubicBezTo>
                    <a:pt x="25695" y="21610"/>
                    <a:pt x="23791" y="22070"/>
                    <a:pt x="22368" y="23179"/>
                  </a:cubicBezTo>
                  <a:cubicBezTo>
                    <a:pt x="22201" y="23284"/>
                    <a:pt x="22096" y="23493"/>
                    <a:pt x="22159" y="23702"/>
                  </a:cubicBezTo>
                  <a:cubicBezTo>
                    <a:pt x="22389" y="24414"/>
                    <a:pt x="22515" y="25167"/>
                    <a:pt x="22556" y="25941"/>
                  </a:cubicBezTo>
                  <a:cubicBezTo>
                    <a:pt x="22640" y="26380"/>
                    <a:pt x="22766" y="26799"/>
                    <a:pt x="22912" y="27217"/>
                  </a:cubicBezTo>
                  <a:cubicBezTo>
                    <a:pt x="22368" y="26903"/>
                    <a:pt x="21908" y="26464"/>
                    <a:pt x="21552" y="25920"/>
                  </a:cubicBezTo>
                  <a:cubicBezTo>
                    <a:pt x="21155" y="25313"/>
                    <a:pt x="20966" y="24560"/>
                    <a:pt x="20527" y="23974"/>
                  </a:cubicBezTo>
                  <a:cubicBezTo>
                    <a:pt x="20297" y="23639"/>
                    <a:pt x="19920" y="23430"/>
                    <a:pt x="19522" y="23388"/>
                  </a:cubicBezTo>
                  <a:cubicBezTo>
                    <a:pt x="18623" y="23305"/>
                    <a:pt x="17681" y="23326"/>
                    <a:pt x="16781" y="23242"/>
                  </a:cubicBezTo>
                  <a:cubicBezTo>
                    <a:pt x="14857" y="23054"/>
                    <a:pt x="13057" y="22949"/>
                    <a:pt x="11279" y="22091"/>
                  </a:cubicBezTo>
                  <a:cubicBezTo>
                    <a:pt x="9960" y="21484"/>
                    <a:pt x="8496" y="20229"/>
                    <a:pt x="8203" y="18764"/>
                  </a:cubicBezTo>
                  <a:cubicBezTo>
                    <a:pt x="7994" y="17760"/>
                    <a:pt x="7994" y="16756"/>
                    <a:pt x="8161" y="15772"/>
                  </a:cubicBezTo>
                  <a:cubicBezTo>
                    <a:pt x="8328" y="14726"/>
                    <a:pt x="8789" y="13973"/>
                    <a:pt x="9249" y="13052"/>
                  </a:cubicBezTo>
                  <a:cubicBezTo>
                    <a:pt x="9667" y="12110"/>
                    <a:pt x="10337" y="11294"/>
                    <a:pt x="11174" y="10709"/>
                  </a:cubicBezTo>
                  <a:cubicBezTo>
                    <a:pt x="11906" y="10206"/>
                    <a:pt x="12722" y="9809"/>
                    <a:pt x="13559" y="9537"/>
                  </a:cubicBezTo>
                  <a:cubicBezTo>
                    <a:pt x="15380" y="8909"/>
                    <a:pt x="17305" y="8616"/>
                    <a:pt x="19230" y="8616"/>
                  </a:cubicBezTo>
                  <a:close/>
                  <a:moveTo>
                    <a:pt x="15422" y="0"/>
                  </a:moveTo>
                  <a:cubicBezTo>
                    <a:pt x="15193" y="0"/>
                    <a:pt x="14963" y="11"/>
                    <a:pt x="14731" y="38"/>
                  </a:cubicBezTo>
                  <a:cubicBezTo>
                    <a:pt x="12722" y="289"/>
                    <a:pt x="10672" y="268"/>
                    <a:pt x="8663" y="477"/>
                  </a:cubicBezTo>
                  <a:cubicBezTo>
                    <a:pt x="6843" y="665"/>
                    <a:pt x="5064" y="937"/>
                    <a:pt x="3244" y="1146"/>
                  </a:cubicBezTo>
                  <a:cubicBezTo>
                    <a:pt x="1612" y="1356"/>
                    <a:pt x="1465" y="2214"/>
                    <a:pt x="1026" y="3636"/>
                  </a:cubicBezTo>
                  <a:cubicBezTo>
                    <a:pt x="733" y="4557"/>
                    <a:pt x="377" y="5373"/>
                    <a:pt x="336" y="6356"/>
                  </a:cubicBezTo>
                  <a:cubicBezTo>
                    <a:pt x="252" y="7486"/>
                    <a:pt x="168" y="8637"/>
                    <a:pt x="64" y="9767"/>
                  </a:cubicBezTo>
                  <a:cubicBezTo>
                    <a:pt x="1" y="10688"/>
                    <a:pt x="210" y="11566"/>
                    <a:pt x="189" y="12466"/>
                  </a:cubicBezTo>
                  <a:cubicBezTo>
                    <a:pt x="168" y="13282"/>
                    <a:pt x="1" y="14266"/>
                    <a:pt x="189" y="15061"/>
                  </a:cubicBezTo>
                  <a:cubicBezTo>
                    <a:pt x="356" y="15730"/>
                    <a:pt x="775" y="15919"/>
                    <a:pt x="1403" y="16107"/>
                  </a:cubicBezTo>
                  <a:cubicBezTo>
                    <a:pt x="1821" y="16232"/>
                    <a:pt x="2260" y="16400"/>
                    <a:pt x="2679" y="16567"/>
                  </a:cubicBezTo>
                  <a:cubicBezTo>
                    <a:pt x="3202" y="16797"/>
                    <a:pt x="3474" y="16693"/>
                    <a:pt x="3202" y="17425"/>
                  </a:cubicBezTo>
                  <a:cubicBezTo>
                    <a:pt x="2805" y="18471"/>
                    <a:pt x="2616" y="19559"/>
                    <a:pt x="2260" y="20605"/>
                  </a:cubicBezTo>
                  <a:cubicBezTo>
                    <a:pt x="1884" y="21735"/>
                    <a:pt x="1214" y="22761"/>
                    <a:pt x="921" y="23932"/>
                  </a:cubicBezTo>
                  <a:cubicBezTo>
                    <a:pt x="862" y="24190"/>
                    <a:pt x="1046" y="24522"/>
                    <a:pt x="1314" y="24522"/>
                  </a:cubicBezTo>
                  <a:cubicBezTo>
                    <a:pt x="1329" y="24522"/>
                    <a:pt x="1345" y="24520"/>
                    <a:pt x="1361" y="24518"/>
                  </a:cubicBezTo>
                  <a:cubicBezTo>
                    <a:pt x="2679" y="24372"/>
                    <a:pt x="3579" y="22886"/>
                    <a:pt x="4269" y="21903"/>
                  </a:cubicBezTo>
                  <a:cubicBezTo>
                    <a:pt x="4709" y="21275"/>
                    <a:pt x="5043" y="20585"/>
                    <a:pt x="5273" y="19873"/>
                  </a:cubicBezTo>
                  <a:cubicBezTo>
                    <a:pt x="5420" y="19497"/>
                    <a:pt x="5587" y="19141"/>
                    <a:pt x="5797" y="18785"/>
                  </a:cubicBezTo>
                  <a:cubicBezTo>
                    <a:pt x="6152" y="18116"/>
                    <a:pt x="6215" y="17823"/>
                    <a:pt x="7031" y="17823"/>
                  </a:cubicBezTo>
                  <a:lnTo>
                    <a:pt x="7073" y="17823"/>
                  </a:lnTo>
                  <a:cubicBezTo>
                    <a:pt x="7198" y="19162"/>
                    <a:pt x="7533" y="20124"/>
                    <a:pt x="8454" y="21170"/>
                  </a:cubicBezTo>
                  <a:cubicBezTo>
                    <a:pt x="10379" y="23388"/>
                    <a:pt x="13245" y="23974"/>
                    <a:pt x="16070" y="24225"/>
                  </a:cubicBezTo>
                  <a:cubicBezTo>
                    <a:pt x="16970" y="24309"/>
                    <a:pt x="17870" y="24351"/>
                    <a:pt x="18769" y="24414"/>
                  </a:cubicBezTo>
                  <a:cubicBezTo>
                    <a:pt x="19376" y="24455"/>
                    <a:pt x="19690" y="24476"/>
                    <a:pt x="19983" y="25041"/>
                  </a:cubicBezTo>
                  <a:cubicBezTo>
                    <a:pt x="20150" y="25397"/>
                    <a:pt x="20297" y="25774"/>
                    <a:pt x="20485" y="26108"/>
                  </a:cubicBezTo>
                  <a:cubicBezTo>
                    <a:pt x="21071" y="27217"/>
                    <a:pt x="22201" y="28305"/>
                    <a:pt x="23498" y="28473"/>
                  </a:cubicBezTo>
                  <a:cubicBezTo>
                    <a:pt x="23507" y="28473"/>
                    <a:pt x="23516" y="28474"/>
                    <a:pt x="23526" y="28474"/>
                  </a:cubicBezTo>
                  <a:cubicBezTo>
                    <a:pt x="23784" y="28474"/>
                    <a:pt x="23980" y="28193"/>
                    <a:pt x="24000" y="27971"/>
                  </a:cubicBezTo>
                  <a:cubicBezTo>
                    <a:pt x="24021" y="27301"/>
                    <a:pt x="23686" y="26757"/>
                    <a:pt x="23561" y="26108"/>
                  </a:cubicBezTo>
                  <a:cubicBezTo>
                    <a:pt x="23519" y="25732"/>
                    <a:pt x="23498" y="25334"/>
                    <a:pt x="23498" y="24958"/>
                  </a:cubicBezTo>
                  <a:cubicBezTo>
                    <a:pt x="23477" y="24644"/>
                    <a:pt x="23247" y="24309"/>
                    <a:pt x="23268" y="24037"/>
                  </a:cubicBezTo>
                  <a:cubicBezTo>
                    <a:pt x="23289" y="23451"/>
                    <a:pt x="24042" y="23305"/>
                    <a:pt x="24565" y="23033"/>
                  </a:cubicBezTo>
                  <a:cubicBezTo>
                    <a:pt x="25193" y="22719"/>
                    <a:pt x="25800" y="22321"/>
                    <a:pt x="26427" y="21986"/>
                  </a:cubicBezTo>
                  <a:cubicBezTo>
                    <a:pt x="27683" y="21275"/>
                    <a:pt x="28352" y="20522"/>
                    <a:pt x="29022" y="19266"/>
                  </a:cubicBezTo>
                  <a:cubicBezTo>
                    <a:pt x="29587" y="18136"/>
                    <a:pt x="29880" y="16902"/>
                    <a:pt x="29901" y="15647"/>
                  </a:cubicBezTo>
                  <a:cubicBezTo>
                    <a:pt x="29963" y="12989"/>
                    <a:pt x="28352" y="10499"/>
                    <a:pt x="26218" y="9035"/>
                  </a:cubicBezTo>
                  <a:cubicBezTo>
                    <a:pt x="25318" y="8449"/>
                    <a:pt x="24314" y="8135"/>
                    <a:pt x="23268" y="8072"/>
                  </a:cubicBezTo>
                  <a:cubicBezTo>
                    <a:pt x="22975" y="8051"/>
                    <a:pt x="22682" y="8030"/>
                    <a:pt x="22389" y="8009"/>
                  </a:cubicBezTo>
                  <a:cubicBezTo>
                    <a:pt x="22535" y="7528"/>
                    <a:pt x="22619" y="7026"/>
                    <a:pt x="22619" y="6503"/>
                  </a:cubicBezTo>
                  <a:cubicBezTo>
                    <a:pt x="22619" y="5624"/>
                    <a:pt x="22556" y="4745"/>
                    <a:pt x="22431" y="3846"/>
                  </a:cubicBezTo>
                  <a:cubicBezTo>
                    <a:pt x="22180" y="2318"/>
                    <a:pt x="21552" y="1021"/>
                    <a:pt x="20004" y="456"/>
                  </a:cubicBezTo>
                  <a:cubicBezTo>
                    <a:pt x="19188" y="163"/>
                    <a:pt x="18267" y="121"/>
                    <a:pt x="17388" y="100"/>
                  </a:cubicBezTo>
                  <a:cubicBezTo>
                    <a:pt x="16721" y="85"/>
                    <a:pt x="16077" y="0"/>
                    <a:pt x="15422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19"/>
            <p:cNvSpPr/>
            <p:nvPr/>
          </p:nvSpPr>
          <p:spPr>
            <a:xfrm>
              <a:off x="3183010" y="8223172"/>
              <a:ext cx="46150" cy="136741"/>
            </a:xfrm>
            <a:custGeom>
              <a:rect b="b" l="l" r="r" t="t"/>
              <a:pathLst>
                <a:path extrusionOk="0" h="8557" w="2888">
                  <a:moveTo>
                    <a:pt x="1810" y="783"/>
                  </a:moveTo>
                  <a:cubicBezTo>
                    <a:pt x="1868" y="783"/>
                    <a:pt x="1915" y="840"/>
                    <a:pt x="2030" y="1091"/>
                  </a:cubicBezTo>
                  <a:cubicBezTo>
                    <a:pt x="2134" y="1321"/>
                    <a:pt x="1946" y="1761"/>
                    <a:pt x="1904" y="1991"/>
                  </a:cubicBezTo>
                  <a:cubicBezTo>
                    <a:pt x="1758" y="2619"/>
                    <a:pt x="1590" y="3205"/>
                    <a:pt x="1507" y="3832"/>
                  </a:cubicBezTo>
                  <a:cubicBezTo>
                    <a:pt x="1465" y="4062"/>
                    <a:pt x="1402" y="5130"/>
                    <a:pt x="1318" y="6113"/>
                  </a:cubicBezTo>
                  <a:cubicBezTo>
                    <a:pt x="1297" y="5611"/>
                    <a:pt x="1235" y="5109"/>
                    <a:pt x="1151" y="4606"/>
                  </a:cubicBezTo>
                  <a:cubicBezTo>
                    <a:pt x="1028" y="3888"/>
                    <a:pt x="200" y="816"/>
                    <a:pt x="1451" y="816"/>
                  </a:cubicBezTo>
                  <a:cubicBezTo>
                    <a:pt x="1476" y="816"/>
                    <a:pt x="1501" y="817"/>
                    <a:pt x="1528" y="819"/>
                  </a:cubicBezTo>
                  <a:cubicBezTo>
                    <a:pt x="1552" y="822"/>
                    <a:pt x="1574" y="824"/>
                    <a:pt x="1594" y="824"/>
                  </a:cubicBezTo>
                  <a:cubicBezTo>
                    <a:pt x="1705" y="824"/>
                    <a:pt x="1761" y="783"/>
                    <a:pt x="1810" y="783"/>
                  </a:cubicBezTo>
                  <a:close/>
                  <a:moveTo>
                    <a:pt x="1817" y="1"/>
                  </a:moveTo>
                  <a:cubicBezTo>
                    <a:pt x="1414" y="1"/>
                    <a:pt x="949" y="122"/>
                    <a:pt x="670" y="233"/>
                  </a:cubicBezTo>
                  <a:cubicBezTo>
                    <a:pt x="84" y="484"/>
                    <a:pt x="0" y="924"/>
                    <a:pt x="21" y="1510"/>
                  </a:cubicBezTo>
                  <a:cubicBezTo>
                    <a:pt x="105" y="2556"/>
                    <a:pt x="251" y="3581"/>
                    <a:pt x="481" y="4606"/>
                  </a:cubicBezTo>
                  <a:cubicBezTo>
                    <a:pt x="670" y="5674"/>
                    <a:pt x="670" y="6803"/>
                    <a:pt x="858" y="7891"/>
                  </a:cubicBezTo>
                  <a:cubicBezTo>
                    <a:pt x="691" y="8017"/>
                    <a:pt x="670" y="8268"/>
                    <a:pt x="816" y="8435"/>
                  </a:cubicBezTo>
                  <a:lnTo>
                    <a:pt x="879" y="8477"/>
                  </a:lnTo>
                  <a:cubicBezTo>
                    <a:pt x="917" y="8528"/>
                    <a:pt x="978" y="8556"/>
                    <a:pt x="1043" y="8556"/>
                  </a:cubicBezTo>
                  <a:cubicBezTo>
                    <a:pt x="1086" y="8556"/>
                    <a:pt x="1131" y="8544"/>
                    <a:pt x="1172" y="8519"/>
                  </a:cubicBezTo>
                  <a:cubicBezTo>
                    <a:pt x="1186" y="8519"/>
                    <a:pt x="1302" y="8556"/>
                    <a:pt x="1415" y="8556"/>
                  </a:cubicBezTo>
                  <a:cubicBezTo>
                    <a:pt x="1472" y="8556"/>
                    <a:pt x="1528" y="8547"/>
                    <a:pt x="1569" y="8519"/>
                  </a:cubicBezTo>
                  <a:cubicBezTo>
                    <a:pt x="1800" y="8394"/>
                    <a:pt x="1841" y="8184"/>
                    <a:pt x="1925" y="7975"/>
                  </a:cubicBezTo>
                  <a:cubicBezTo>
                    <a:pt x="2218" y="7075"/>
                    <a:pt x="2092" y="5841"/>
                    <a:pt x="2197" y="4899"/>
                  </a:cubicBezTo>
                  <a:cubicBezTo>
                    <a:pt x="2302" y="3811"/>
                    <a:pt x="2595" y="2765"/>
                    <a:pt x="2741" y="1677"/>
                  </a:cubicBezTo>
                  <a:cubicBezTo>
                    <a:pt x="2804" y="1196"/>
                    <a:pt x="2888" y="401"/>
                    <a:pt x="2344" y="108"/>
                  </a:cubicBezTo>
                  <a:cubicBezTo>
                    <a:pt x="2204" y="31"/>
                    <a:pt x="2018" y="1"/>
                    <a:pt x="1817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19"/>
            <p:cNvSpPr/>
            <p:nvPr/>
          </p:nvSpPr>
          <p:spPr>
            <a:xfrm>
              <a:off x="3192358" y="8377619"/>
              <a:ext cx="24098" cy="23491"/>
            </a:xfrm>
            <a:custGeom>
              <a:rect b="b" l="l" r="r" t="t"/>
              <a:pathLst>
                <a:path extrusionOk="0" h="1470" w="1508">
                  <a:moveTo>
                    <a:pt x="671" y="1"/>
                  </a:moveTo>
                  <a:cubicBezTo>
                    <a:pt x="326" y="1"/>
                    <a:pt x="1" y="275"/>
                    <a:pt x="1" y="675"/>
                  </a:cubicBezTo>
                  <a:cubicBezTo>
                    <a:pt x="1" y="758"/>
                    <a:pt x="1" y="842"/>
                    <a:pt x="22" y="905"/>
                  </a:cubicBezTo>
                  <a:cubicBezTo>
                    <a:pt x="64" y="1051"/>
                    <a:pt x="168" y="1156"/>
                    <a:pt x="294" y="1219"/>
                  </a:cubicBezTo>
                  <a:cubicBezTo>
                    <a:pt x="315" y="1260"/>
                    <a:pt x="357" y="1260"/>
                    <a:pt x="398" y="1281"/>
                  </a:cubicBezTo>
                  <a:lnTo>
                    <a:pt x="419" y="1281"/>
                  </a:lnTo>
                  <a:cubicBezTo>
                    <a:pt x="461" y="1344"/>
                    <a:pt x="503" y="1365"/>
                    <a:pt x="566" y="1407"/>
                  </a:cubicBezTo>
                  <a:cubicBezTo>
                    <a:pt x="650" y="1449"/>
                    <a:pt x="744" y="1470"/>
                    <a:pt x="838" y="1470"/>
                  </a:cubicBezTo>
                  <a:cubicBezTo>
                    <a:pt x="932" y="1470"/>
                    <a:pt x="1026" y="1449"/>
                    <a:pt x="1110" y="1407"/>
                  </a:cubicBezTo>
                  <a:cubicBezTo>
                    <a:pt x="1256" y="1302"/>
                    <a:pt x="1382" y="1156"/>
                    <a:pt x="1424" y="988"/>
                  </a:cubicBezTo>
                  <a:cubicBezTo>
                    <a:pt x="1507" y="675"/>
                    <a:pt x="1382" y="319"/>
                    <a:pt x="1089" y="151"/>
                  </a:cubicBezTo>
                  <a:cubicBezTo>
                    <a:pt x="961" y="47"/>
                    <a:pt x="814" y="1"/>
                    <a:pt x="671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19"/>
            <p:cNvSpPr/>
            <p:nvPr/>
          </p:nvSpPr>
          <p:spPr>
            <a:xfrm>
              <a:off x="3357367" y="8331133"/>
              <a:ext cx="121895" cy="152625"/>
            </a:xfrm>
            <a:custGeom>
              <a:rect b="b" l="l" r="r" t="t"/>
              <a:pathLst>
                <a:path extrusionOk="0" h="9551" w="7628">
                  <a:moveTo>
                    <a:pt x="4737" y="729"/>
                  </a:moveTo>
                  <a:cubicBezTo>
                    <a:pt x="4829" y="729"/>
                    <a:pt x="4920" y="732"/>
                    <a:pt x="5012" y="738"/>
                  </a:cubicBezTo>
                  <a:cubicBezTo>
                    <a:pt x="4761" y="884"/>
                    <a:pt x="4761" y="1240"/>
                    <a:pt x="4991" y="1387"/>
                  </a:cubicBezTo>
                  <a:cubicBezTo>
                    <a:pt x="5954" y="1910"/>
                    <a:pt x="6790" y="2349"/>
                    <a:pt x="6749" y="3625"/>
                  </a:cubicBezTo>
                  <a:cubicBezTo>
                    <a:pt x="6665" y="5069"/>
                    <a:pt x="5849" y="4985"/>
                    <a:pt x="4719" y="5195"/>
                  </a:cubicBezTo>
                  <a:lnTo>
                    <a:pt x="4740" y="5195"/>
                  </a:lnTo>
                  <a:cubicBezTo>
                    <a:pt x="3945" y="5341"/>
                    <a:pt x="3547" y="5697"/>
                    <a:pt x="3568" y="6534"/>
                  </a:cubicBezTo>
                  <a:cubicBezTo>
                    <a:pt x="3631" y="6952"/>
                    <a:pt x="3694" y="7392"/>
                    <a:pt x="3819" y="7810"/>
                  </a:cubicBezTo>
                  <a:cubicBezTo>
                    <a:pt x="3861" y="8078"/>
                    <a:pt x="3780" y="8794"/>
                    <a:pt x="3356" y="8794"/>
                  </a:cubicBezTo>
                  <a:cubicBezTo>
                    <a:pt x="3350" y="8794"/>
                    <a:pt x="3344" y="8794"/>
                    <a:pt x="3338" y="8793"/>
                  </a:cubicBezTo>
                  <a:cubicBezTo>
                    <a:pt x="3003" y="8793"/>
                    <a:pt x="2752" y="7015"/>
                    <a:pt x="2731" y="6701"/>
                  </a:cubicBezTo>
                  <a:cubicBezTo>
                    <a:pt x="2669" y="5571"/>
                    <a:pt x="2920" y="5027"/>
                    <a:pt x="4112" y="4755"/>
                  </a:cubicBezTo>
                  <a:cubicBezTo>
                    <a:pt x="4949" y="4546"/>
                    <a:pt x="6142" y="4107"/>
                    <a:pt x="5891" y="2977"/>
                  </a:cubicBezTo>
                  <a:cubicBezTo>
                    <a:pt x="5771" y="2395"/>
                    <a:pt x="5329" y="2121"/>
                    <a:pt x="4805" y="2121"/>
                  </a:cubicBezTo>
                  <a:cubicBezTo>
                    <a:pt x="4689" y="2121"/>
                    <a:pt x="4569" y="2134"/>
                    <a:pt x="4447" y="2161"/>
                  </a:cubicBezTo>
                  <a:cubicBezTo>
                    <a:pt x="3631" y="2328"/>
                    <a:pt x="2773" y="3312"/>
                    <a:pt x="1978" y="3312"/>
                  </a:cubicBezTo>
                  <a:cubicBezTo>
                    <a:pt x="179" y="3312"/>
                    <a:pt x="1329" y="2077"/>
                    <a:pt x="1727" y="1742"/>
                  </a:cubicBezTo>
                  <a:cubicBezTo>
                    <a:pt x="2145" y="1407"/>
                    <a:pt x="2648" y="1156"/>
                    <a:pt x="3171" y="1010"/>
                  </a:cubicBezTo>
                  <a:cubicBezTo>
                    <a:pt x="3671" y="831"/>
                    <a:pt x="4202" y="729"/>
                    <a:pt x="4737" y="729"/>
                  </a:cubicBezTo>
                  <a:close/>
                  <a:moveTo>
                    <a:pt x="4250" y="0"/>
                  </a:moveTo>
                  <a:cubicBezTo>
                    <a:pt x="2632" y="0"/>
                    <a:pt x="684" y="1128"/>
                    <a:pt x="262" y="2433"/>
                  </a:cubicBezTo>
                  <a:cubicBezTo>
                    <a:pt x="1" y="3277"/>
                    <a:pt x="512" y="4237"/>
                    <a:pt x="1443" y="4237"/>
                  </a:cubicBezTo>
                  <a:cubicBezTo>
                    <a:pt x="1481" y="4237"/>
                    <a:pt x="1520" y="4235"/>
                    <a:pt x="1560" y="4232"/>
                  </a:cubicBezTo>
                  <a:cubicBezTo>
                    <a:pt x="2062" y="4190"/>
                    <a:pt x="2627" y="3876"/>
                    <a:pt x="3066" y="3625"/>
                  </a:cubicBezTo>
                  <a:cubicBezTo>
                    <a:pt x="3338" y="3500"/>
                    <a:pt x="3547" y="3332"/>
                    <a:pt x="3798" y="3207"/>
                  </a:cubicBezTo>
                  <a:cubicBezTo>
                    <a:pt x="3987" y="3081"/>
                    <a:pt x="4196" y="2998"/>
                    <a:pt x="4405" y="2935"/>
                  </a:cubicBezTo>
                  <a:lnTo>
                    <a:pt x="4635" y="2872"/>
                  </a:lnTo>
                  <a:lnTo>
                    <a:pt x="4803" y="3772"/>
                  </a:lnTo>
                  <a:cubicBezTo>
                    <a:pt x="4552" y="4128"/>
                    <a:pt x="3233" y="4044"/>
                    <a:pt x="2773" y="4379"/>
                  </a:cubicBezTo>
                  <a:cubicBezTo>
                    <a:pt x="2334" y="4713"/>
                    <a:pt x="2062" y="5216"/>
                    <a:pt x="1999" y="5760"/>
                  </a:cubicBezTo>
                  <a:cubicBezTo>
                    <a:pt x="1852" y="6743"/>
                    <a:pt x="1957" y="8563"/>
                    <a:pt x="2689" y="9296"/>
                  </a:cubicBezTo>
                  <a:cubicBezTo>
                    <a:pt x="2883" y="9475"/>
                    <a:pt x="3110" y="9551"/>
                    <a:pt x="3341" y="9551"/>
                  </a:cubicBezTo>
                  <a:cubicBezTo>
                    <a:pt x="3785" y="9551"/>
                    <a:pt x="4241" y="9270"/>
                    <a:pt x="4489" y="8898"/>
                  </a:cubicBezTo>
                  <a:cubicBezTo>
                    <a:pt x="5054" y="8124"/>
                    <a:pt x="3798" y="6492"/>
                    <a:pt x="4614" y="6011"/>
                  </a:cubicBezTo>
                  <a:cubicBezTo>
                    <a:pt x="4928" y="5822"/>
                    <a:pt x="5577" y="5927"/>
                    <a:pt x="5954" y="5822"/>
                  </a:cubicBezTo>
                  <a:cubicBezTo>
                    <a:pt x="6309" y="5760"/>
                    <a:pt x="6644" y="5592"/>
                    <a:pt x="6937" y="5383"/>
                  </a:cubicBezTo>
                  <a:cubicBezTo>
                    <a:pt x="7314" y="5048"/>
                    <a:pt x="7523" y="4567"/>
                    <a:pt x="7523" y="4065"/>
                  </a:cubicBezTo>
                  <a:cubicBezTo>
                    <a:pt x="7627" y="2705"/>
                    <a:pt x="7209" y="1847"/>
                    <a:pt x="6309" y="1240"/>
                  </a:cubicBezTo>
                  <a:cubicBezTo>
                    <a:pt x="6309" y="1198"/>
                    <a:pt x="6309" y="1177"/>
                    <a:pt x="6288" y="1135"/>
                  </a:cubicBezTo>
                  <a:cubicBezTo>
                    <a:pt x="5900" y="329"/>
                    <a:pt x="5123" y="0"/>
                    <a:pt x="425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19"/>
            <p:cNvSpPr/>
            <p:nvPr/>
          </p:nvSpPr>
          <p:spPr>
            <a:xfrm>
              <a:off x="3396662" y="8492707"/>
              <a:ext cx="42810" cy="30650"/>
            </a:xfrm>
            <a:custGeom>
              <a:rect b="b" l="l" r="r" t="t"/>
              <a:pathLst>
                <a:path extrusionOk="0" h="1918" w="2679">
                  <a:moveTo>
                    <a:pt x="1214" y="566"/>
                  </a:moveTo>
                  <a:cubicBezTo>
                    <a:pt x="1318" y="587"/>
                    <a:pt x="1423" y="607"/>
                    <a:pt x="1549" y="607"/>
                  </a:cubicBezTo>
                  <a:cubicBezTo>
                    <a:pt x="1632" y="607"/>
                    <a:pt x="1737" y="587"/>
                    <a:pt x="1842" y="587"/>
                  </a:cubicBezTo>
                  <a:cubicBezTo>
                    <a:pt x="1842" y="587"/>
                    <a:pt x="1862" y="628"/>
                    <a:pt x="1862" y="649"/>
                  </a:cubicBezTo>
                  <a:cubicBezTo>
                    <a:pt x="1904" y="733"/>
                    <a:pt x="1925" y="838"/>
                    <a:pt x="1904" y="921"/>
                  </a:cubicBezTo>
                  <a:lnTo>
                    <a:pt x="1925" y="921"/>
                  </a:lnTo>
                  <a:cubicBezTo>
                    <a:pt x="1883" y="1047"/>
                    <a:pt x="1862" y="1026"/>
                    <a:pt x="1737" y="1068"/>
                  </a:cubicBezTo>
                  <a:cubicBezTo>
                    <a:pt x="1593" y="1111"/>
                    <a:pt x="1379" y="1184"/>
                    <a:pt x="1191" y="1184"/>
                  </a:cubicBezTo>
                  <a:cubicBezTo>
                    <a:pt x="1107" y="1184"/>
                    <a:pt x="1028" y="1169"/>
                    <a:pt x="963" y="1131"/>
                  </a:cubicBezTo>
                  <a:cubicBezTo>
                    <a:pt x="670" y="984"/>
                    <a:pt x="858" y="775"/>
                    <a:pt x="1005" y="607"/>
                  </a:cubicBezTo>
                  <a:cubicBezTo>
                    <a:pt x="1021" y="613"/>
                    <a:pt x="1038" y="616"/>
                    <a:pt x="1055" y="616"/>
                  </a:cubicBezTo>
                  <a:cubicBezTo>
                    <a:pt x="1101" y="616"/>
                    <a:pt x="1147" y="596"/>
                    <a:pt x="1193" y="566"/>
                  </a:cubicBezTo>
                  <a:close/>
                  <a:moveTo>
                    <a:pt x="1821" y="1"/>
                  </a:moveTo>
                  <a:cubicBezTo>
                    <a:pt x="1549" y="22"/>
                    <a:pt x="1402" y="189"/>
                    <a:pt x="1193" y="294"/>
                  </a:cubicBezTo>
                  <a:cubicBezTo>
                    <a:pt x="1172" y="273"/>
                    <a:pt x="1151" y="231"/>
                    <a:pt x="1130" y="210"/>
                  </a:cubicBezTo>
                  <a:cubicBezTo>
                    <a:pt x="1087" y="123"/>
                    <a:pt x="1004" y="76"/>
                    <a:pt x="915" y="76"/>
                  </a:cubicBezTo>
                  <a:cubicBezTo>
                    <a:pt x="875" y="76"/>
                    <a:pt x="834" y="86"/>
                    <a:pt x="795" y="105"/>
                  </a:cubicBezTo>
                  <a:cubicBezTo>
                    <a:pt x="523" y="252"/>
                    <a:pt x="272" y="356"/>
                    <a:pt x="126" y="628"/>
                  </a:cubicBezTo>
                  <a:cubicBezTo>
                    <a:pt x="0" y="963"/>
                    <a:pt x="84" y="1319"/>
                    <a:pt x="314" y="1570"/>
                  </a:cubicBezTo>
                  <a:cubicBezTo>
                    <a:pt x="555" y="1822"/>
                    <a:pt x="884" y="1917"/>
                    <a:pt x="1222" y="1917"/>
                  </a:cubicBezTo>
                  <a:cubicBezTo>
                    <a:pt x="1500" y="1917"/>
                    <a:pt x="1784" y="1853"/>
                    <a:pt x="2030" y="1758"/>
                  </a:cubicBezTo>
                  <a:cubicBezTo>
                    <a:pt x="2658" y="1528"/>
                    <a:pt x="2678" y="859"/>
                    <a:pt x="2365" y="315"/>
                  </a:cubicBezTo>
                  <a:cubicBezTo>
                    <a:pt x="2260" y="105"/>
                    <a:pt x="2030" y="1"/>
                    <a:pt x="1821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19"/>
            <p:cNvSpPr/>
            <p:nvPr/>
          </p:nvSpPr>
          <p:spPr>
            <a:xfrm>
              <a:off x="3405084" y="8516933"/>
              <a:ext cx="4762" cy="3963"/>
            </a:xfrm>
            <a:custGeom>
              <a:rect b="b" l="l" r="r" t="t"/>
              <a:pathLst>
                <a:path extrusionOk="0" h="248" w="298">
                  <a:moveTo>
                    <a:pt x="213" y="1"/>
                  </a:moveTo>
                  <a:cubicBezTo>
                    <a:pt x="203" y="1"/>
                    <a:pt x="193" y="4"/>
                    <a:pt x="185" y="12"/>
                  </a:cubicBezTo>
                  <a:lnTo>
                    <a:pt x="17" y="179"/>
                  </a:lnTo>
                  <a:cubicBezTo>
                    <a:pt x="0" y="214"/>
                    <a:pt x="25" y="248"/>
                    <a:pt x="57" y="248"/>
                  </a:cubicBezTo>
                  <a:cubicBezTo>
                    <a:pt x="65" y="248"/>
                    <a:pt x="72" y="246"/>
                    <a:pt x="80" y="242"/>
                  </a:cubicBezTo>
                  <a:lnTo>
                    <a:pt x="247" y="75"/>
                  </a:lnTo>
                  <a:cubicBezTo>
                    <a:pt x="298" y="58"/>
                    <a:pt x="254" y="1"/>
                    <a:pt x="213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3" name="Google Shape;1383;p19"/>
          <p:cNvGrpSpPr/>
          <p:nvPr/>
        </p:nvGrpSpPr>
        <p:grpSpPr>
          <a:xfrm>
            <a:off x="3983600" y="8792092"/>
            <a:ext cx="485504" cy="364440"/>
            <a:chOff x="3117140" y="8792092"/>
            <a:chExt cx="485504" cy="364440"/>
          </a:xfrm>
        </p:grpSpPr>
        <p:sp>
          <p:nvSpPr>
            <p:cNvPr id="1384" name="Google Shape;1384;p19"/>
            <p:cNvSpPr/>
            <p:nvPr/>
          </p:nvSpPr>
          <p:spPr>
            <a:xfrm>
              <a:off x="3117140" y="8792092"/>
              <a:ext cx="352087" cy="364440"/>
            </a:xfrm>
            <a:custGeom>
              <a:rect b="b" l="l" r="r" t="t"/>
              <a:pathLst>
                <a:path extrusionOk="0" h="22806" w="22033">
                  <a:moveTo>
                    <a:pt x="17285" y="870"/>
                  </a:moveTo>
                  <a:cubicBezTo>
                    <a:pt x="18041" y="870"/>
                    <a:pt x="18801" y="932"/>
                    <a:pt x="19417" y="1206"/>
                  </a:cubicBezTo>
                  <a:cubicBezTo>
                    <a:pt x="20505" y="1666"/>
                    <a:pt x="20233" y="3256"/>
                    <a:pt x="20233" y="4198"/>
                  </a:cubicBezTo>
                  <a:cubicBezTo>
                    <a:pt x="20233" y="5181"/>
                    <a:pt x="20380" y="6165"/>
                    <a:pt x="20401" y="7148"/>
                  </a:cubicBezTo>
                  <a:cubicBezTo>
                    <a:pt x="20484" y="9638"/>
                    <a:pt x="21028" y="12023"/>
                    <a:pt x="20463" y="14513"/>
                  </a:cubicBezTo>
                  <a:cubicBezTo>
                    <a:pt x="20170" y="15894"/>
                    <a:pt x="19794" y="17401"/>
                    <a:pt x="18120" y="17484"/>
                  </a:cubicBezTo>
                  <a:cubicBezTo>
                    <a:pt x="17011" y="17547"/>
                    <a:pt x="15902" y="17631"/>
                    <a:pt x="14793" y="17631"/>
                  </a:cubicBezTo>
                  <a:cubicBezTo>
                    <a:pt x="13768" y="17631"/>
                    <a:pt x="12743" y="17798"/>
                    <a:pt x="11738" y="17798"/>
                  </a:cubicBezTo>
                  <a:cubicBezTo>
                    <a:pt x="10357" y="17798"/>
                    <a:pt x="8955" y="17694"/>
                    <a:pt x="7574" y="17631"/>
                  </a:cubicBezTo>
                  <a:cubicBezTo>
                    <a:pt x="6361" y="17547"/>
                    <a:pt x="5168" y="17380"/>
                    <a:pt x="3976" y="17129"/>
                  </a:cubicBezTo>
                  <a:cubicBezTo>
                    <a:pt x="3473" y="17024"/>
                    <a:pt x="2762" y="16940"/>
                    <a:pt x="2364" y="16627"/>
                  </a:cubicBezTo>
                  <a:cubicBezTo>
                    <a:pt x="1800" y="16187"/>
                    <a:pt x="1695" y="15267"/>
                    <a:pt x="1507" y="14660"/>
                  </a:cubicBezTo>
                  <a:cubicBezTo>
                    <a:pt x="1172" y="13572"/>
                    <a:pt x="1276" y="12463"/>
                    <a:pt x="1151" y="11333"/>
                  </a:cubicBezTo>
                  <a:cubicBezTo>
                    <a:pt x="1025" y="10161"/>
                    <a:pt x="942" y="8927"/>
                    <a:pt x="921" y="7755"/>
                  </a:cubicBezTo>
                  <a:cubicBezTo>
                    <a:pt x="900" y="6709"/>
                    <a:pt x="984" y="5684"/>
                    <a:pt x="1151" y="4658"/>
                  </a:cubicBezTo>
                  <a:cubicBezTo>
                    <a:pt x="1235" y="4093"/>
                    <a:pt x="1193" y="3445"/>
                    <a:pt x="1360" y="2922"/>
                  </a:cubicBezTo>
                  <a:cubicBezTo>
                    <a:pt x="1611" y="2168"/>
                    <a:pt x="2051" y="2147"/>
                    <a:pt x="2741" y="2001"/>
                  </a:cubicBezTo>
                  <a:cubicBezTo>
                    <a:pt x="3966" y="1705"/>
                    <a:pt x="5228" y="1539"/>
                    <a:pt x="6492" y="1539"/>
                  </a:cubicBezTo>
                  <a:cubicBezTo>
                    <a:pt x="6567" y="1539"/>
                    <a:pt x="6642" y="1539"/>
                    <a:pt x="6717" y="1541"/>
                  </a:cubicBezTo>
                  <a:cubicBezTo>
                    <a:pt x="6772" y="1542"/>
                    <a:pt x="6828" y="1542"/>
                    <a:pt x="6884" y="1542"/>
                  </a:cubicBezTo>
                  <a:cubicBezTo>
                    <a:pt x="8120" y="1542"/>
                    <a:pt x="9304" y="1326"/>
                    <a:pt x="10546" y="1206"/>
                  </a:cubicBezTo>
                  <a:cubicBezTo>
                    <a:pt x="11090" y="1143"/>
                    <a:pt x="11634" y="1080"/>
                    <a:pt x="12199" y="1038"/>
                  </a:cubicBezTo>
                  <a:cubicBezTo>
                    <a:pt x="12220" y="1122"/>
                    <a:pt x="12303" y="1185"/>
                    <a:pt x="12387" y="1185"/>
                  </a:cubicBezTo>
                  <a:cubicBezTo>
                    <a:pt x="13433" y="1143"/>
                    <a:pt x="14437" y="934"/>
                    <a:pt x="15484" y="913"/>
                  </a:cubicBezTo>
                  <a:cubicBezTo>
                    <a:pt x="16026" y="913"/>
                    <a:pt x="16654" y="870"/>
                    <a:pt x="17285" y="870"/>
                  </a:cubicBezTo>
                  <a:close/>
                  <a:moveTo>
                    <a:pt x="13349" y="18635"/>
                  </a:moveTo>
                  <a:cubicBezTo>
                    <a:pt x="13349" y="18970"/>
                    <a:pt x="13412" y="19389"/>
                    <a:pt x="13328" y="19577"/>
                  </a:cubicBezTo>
                  <a:cubicBezTo>
                    <a:pt x="13308" y="19598"/>
                    <a:pt x="13287" y="19619"/>
                    <a:pt x="13287" y="19640"/>
                  </a:cubicBezTo>
                  <a:cubicBezTo>
                    <a:pt x="13105" y="19626"/>
                    <a:pt x="12926" y="19619"/>
                    <a:pt x="12749" y="19619"/>
                  </a:cubicBezTo>
                  <a:cubicBezTo>
                    <a:pt x="12394" y="19619"/>
                    <a:pt x="12045" y="19647"/>
                    <a:pt x="11696" y="19702"/>
                  </a:cubicBezTo>
                  <a:cubicBezTo>
                    <a:pt x="11571" y="19723"/>
                    <a:pt x="11487" y="19870"/>
                    <a:pt x="11550" y="19974"/>
                  </a:cubicBezTo>
                  <a:cubicBezTo>
                    <a:pt x="11090" y="19995"/>
                    <a:pt x="10629" y="20016"/>
                    <a:pt x="10148" y="20037"/>
                  </a:cubicBezTo>
                  <a:cubicBezTo>
                    <a:pt x="9981" y="20037"/>
                    <a:pt x="9813" y="20037"/>
                    <a:pt x="9667" y="20058"/>
                  </a:cubicBezTo>
                  <a:cubicBezTo>
                    <a:pt x="9353" y="20058"/>
                    <a:pt x="9248" y="19912"/>
                    <a:pt x="9332" y="19661"/>
                  </a:cubicBezTo>
                  <a:cubicBezTo>
                    <a:pt x="9248" y="19409"/>
                    <a:pt x="9332" y="19033"/>
                    <a:pt x="9311" y="18761"/>
                  </a:cubicBezTo>
                  <a:lnTo>
                    <a:pt x="9311" y="18677"/>
                  </a:lnTo>
                  <a:cubicBezTo>
                    <a:pt x="9703" y="18689"/>
                    <a:pt x="10097" y="18694"/>
                    <a:pt x="10492" y="18694"/>
                  </a:cubicBezTo>
                  <a:cubicBezTo>
                    <a:pt x="11445" y="18694"/>
                    <a:pt x="12402" y="18665"/>
                    <a:pt x="13349" y="18635"/>
                  </a:cubicBezTo>
                  <a:close/>
                  <a:moveTo>
                    <a:pt x="15416" y="20245"/>
                  </a:moveTo>
                  <a:cubicBezTo>
                    <a:pt x="15446" y="20245"/>
                    <a:pt x="15475" y="20245"/>
                    <a:pt x="15505" y="20246"/>
                  </a:cubicBezTo>
                  <a:lnTo>
                    <a:pt x="15525" y="20246"/>
                  </a:lnTo>
                  <a:cubicBezTo>
                    <a:pt x="16069" y="20288"/>
                    <a:pt x="16258" y="20330"/>
                    <a:pt x="16321" y="20874"/>
                  </a:cubicBezTo>
                  <a:cubicBezTo>
                    <a:pt x="16404" y="21293"/>
                    <a:pt x="16132" y="21711"/>
                    <a:pt x="15714" y="21816"/>
                  </a:cubicBezTo>
                  <a:cubicBezTo>
                    <a:pt x="15086" y="21941"/>
                    <a:pt x="14437" y="22004"/>
                    <a:pt x="13810" y="22004"/>
                  </a:cubicBezTo>
                  <a:cubicBezTo>
                    <a:pt x="13245" y="22018"/>
                    <a:pt x="12678" y="22023"/>
                    <a:pt x="12109" y="22023"/>
                  </a:cubicBezTo>
                  <a:cubicBezTo>
                    <a:pt x="10973" y="22023"/>
                    <a:pt x="9834" y="22004"/>
                    <a:pt x="8704" y="22004"/>
                  </a:cubicBezTo>
                  <a:cubicBezTo>
                    <a:pt x="8380" y="22014"/>
                    <a:pt x="8056" y="22020"/>
                    <a:pt x="7731" y="22020"/>
                  </a:cubicBezTo>
                  <a:cubicBezTo>
                    <a:pt x="7407" y="22020"/>
                    <a:pt x="7083" y="22014"/>
                    <a:pt x="6758" y="22004"/>
                  </a:cubicBezTo>
                  <a:cubicBezTo>
                    <a:pt x="6110" y="21941"/>
                    <a:pt x="5796" y="21481"/>
                    <a:pt x="5754" y="20874"/>
                  </a:cubicBezTo>
                  <a:cubicBezTo>
                    <a:pt x="6591" y="20728"/>
                    <a:pt x="7407" y="20769"/>
                    <a:pt x="8244" y="20749"/>
                  </a:cubicBezTo>
                  <a:cubicBezTo>
                    <a:pt x="8474" y="20749"/>
                    <a:pt x="8725" y="20686"/>
                    <a:pt x="8955" y="20665"/>
                  </a:cubicBezTo>
                  <a:cubicBezTo>
                    <a:pt x="9204" y="20764"/>
                    <a:pt x="9465" y="20824"/>
                    <a:pt x="9729" y="20824"/>
                  </a:cubicBezTo>
                  <a:cubicBezTo>
                    <a:pt x="9799" y="20824"/>
                    <a:pt x="9869" y="20820"/>
                    <a:pt x="9939" y="20811"/>
                  </a:cubicBezTo>
                  <a:cubicBezTo>
                    <a:pt x="9960" y="20832"/>
                    <a:pt x="10002" y="20853"/>
                    <a:pt x="10043" y="20874"/>
                  </a:cubicBezTo>
                  <a:cubicBezTo>
                    <a:pt x="10070" y="20894"/>
                    <a:pt x="10099" y="20904"/>
                    <a:pt x="10127" y="20904"/>
                  </a:cubicBezTo>
                  <a:cubicBezTo>
                    <a:pt x="10186" y="20904"/>
                    <a:pt x="10238" y="20861"/>
                    <a:pt x="10253" y="20790"/>
                  </a:cubicBezTo>
                  <a:lnTo>
                    <a:pt x="10315" y="20790"/>
                  </a:lnTo>
                  <a:cubicBezTo>
                    <a:pt x="11006" y="20790"/>
                    <a:pt x="11676" y="20790"/>
                    <a:pt x="12345" y="20728"/>
                  </a:cubicBezTo>
                  <a:cubicBezTo>
                    <a:pt x="12743" y="20707"/>
                    <a:pt x="13266" y="20749"/>
                    <a:pt x="13642" y="20560"/>
                  </a:cubicBezTo>
                  <a:cubicBezTo>
                    <a:pt x="13684" y="20539"/>
                    <a:pt x="13726" y="20497"/>
                    <a:pt x="13768" y="20477"/>
                  </a:cubicBezTo>
                  <a:cubicBezTo>
                    <a:pt x="14323" y="20417"/>
                    <a:pt x="14878" y="20245"/>
                    <a:pt x="15416" y="20245"/>
                  </a:cubicBezTo>
                  <a:close/>
                  <a:moveTo>
                    <a:pt x="17777" y="0"/>
                  </a:moveTo>
                  <a:cubicBezTo>
                    <a:pt x="17486" y="0"/>
                    <a:pt x="17215" y="8"/>
                    <a:pt x="16990" y="13"/>
                  </a:cubicBezTo>
                  <a:cubicBezTo>
                    <a:pt x="16132" y="13"/>
                    <a:pt x="15295" y="97"/>
                    <a:pt x="14458" y="222"/>
                  </a:cubicBezTo>
                  <a:cubicBezTo>
                    <a:pt x="14297" y="220"/>
                    <a:pt x="14136" y="219"/>
                    <a:pt x="13976" y="219"/>
                  </a:cubicBezTo>
                  <a:cubicBezTo>
                    <a:pt x="12529" y="219"/>
                    <a:pt x="11096" y="304"/>
                    <a:pt x="9646" y="474"/>
                  </a:cubicBezTo>
                  <a:cubicBezTo>
                    <a:pt x="6968" y="808"/>
                    <a:pt x="4227" y="515"/>
                    <a:pt x="1611" y="1352"/>
                  </a:cubicBezTo>
                  <a:cubicBezTo>
                    <a:pt x="732" y="1645"/>
                    <a:pt x="565" y="2189"/>
                    <a:pt x="460" y="3068"/>
                  </a:cubicBezTo>
                  <a:cubicBezTo>
                    <a:pt x="293" y="4449"/>
                    <a:pt x="63" y="5809"/>
                    <a:pt x="21" y="7190"/>
                  </a:cubicBezTo>
                  <a:cubicBezTo>
                    <a:pt x="0" y="8592"/>
                    <a:pt x="84" y="9994"/>
                    <a:pt x="251" y="11375"/>
                  </a:cubicBezTo>
                  <a:cubicBezTo>
                    <a:pt x="314" y="12065"/>
                    <a:pt x="293" y="12693"/>
                    <a:pt x="314" y="13383"/>
                  </a:cubicBezTo>
                  <a:cubicBezTo>
                    <a:pt x="356" y="14116"/>
                    <a:pt x="628" y="14743"/>
                    <a:pt x="795" y="15455"/>
                  </a:cubicBezTo>
                  <a:cubicBezTo>
                    <a:pt x="1067" y="16459"/>
                    <a:pt x="1193" y="17087"/>
                    <a:pt x="2218" y="17568"/>
                  </a:cubicBezTo>
                  <a:cubicBezTo>
                    <a:pt x="3348" y="18112"/>
                    <a:pt x="4833" y="18259"/>
                    <a:pt x="6068" y="18426"/>
                  </a:cubicBezTo>
                  <a:cubicBezTo>
                    <a:pt x="6926" y="18552"/>
                    <a:pt x="7805" y="18614"/>
                    <a:pt x="8663" y="18656"/>
                  </a:cubicBezTo>
                  <a:cubicBezTo>
                    <a:pt x="8683" y="19117"/>
                    <a:pt x="8537" y="19598"/>
                    <a:pt x="8579" y="20037"/>
                  </a:cubicBezTo>
                  <a:cubicBezTo>
                    <a:pt x="8312" y="20022"/>
                    <a:pt x="8044" y="20014"/>
                    <a:pt x="7776" y="20014"/>
                  </a:cubicBezTo>
                  <a:cubicBezTo>
                    <a:pt x="6949" y="20014"/>
                    <a:pt x="6115" y="20088"/>
                    <a:pt x="5294" y="20246"/>
                  </a:cubicBezTo>
                  <a:cubicBezTo>
                    <a:pt x="5147" y="20288"/>
                    <a:pt x="5043" y="20414"/>
                    <a:pt x="5043" y="20560"/>
                  </a:cubicBezTo>
                  <a:cubicBezTo>
                    <a:pt x="5001" y="21606"/>
                    <a:pt x="5273" y="22422"/>
                    <a:pt x="6340" y="22632"/>
                  </a:cubicBezTo>
                  <a:cubicBezTo>
                    <a:pt x="7018" y="22766"/>
                    <a:pt x="7739" y="22806"/>
                    <a:pt x="8471" y="22806"/>
                  </a:cubicBezTo>
                  <a:cubicBezTo>
                    <a:pt x="9568" y="22806"/>
                    <a:pt x="10688" y="22715"/>
                    <a:pt x="11717" y="22715"/>
                  </a:cubicBezTo>
                  <a:cubicBezTo>
                    <a:pt x="12303" y="22715"/>
                    <a:pt x="12898" y="22743"/>
                    <a:pt x="13478" y="22743"/>
                  </a:cubicBezTo>
                  <a:cubicBezTo>
                    <a:pt x="13768" y="22743"/>
                    <a:pt x="14054" y="22736"/>
                    <a:pt x="14333" y="22715"/>
                  </a:cubicBezTo>
                  <a:cubicBezTo>
                    <a:pt x="14898" y="22674"/>
                    <a:pt x="15777" y="22674"/>
                    <a:pt x="16321" y="22422"/>
                  </a:cubicBezTo>
                  <a:cubicBezTo>
                    <a:pt x="17220" y="22004"/>
                    <a:pt x="17095" y="20623"/>
                    <a:pt x="16969" y="19807"/>
                  </a:cubicBezTo>
                  <a:cubicBezTo>
                    <a:pt x="16927" y="19681"/>
                    <a:pt x="16823" y="19577"/>
                    <a:pt x="16697" y="19556"/>
                  </a:cubicBezTo>
                  <a:cubicBezTo>
                    <a:pt x="16352" y="19508"/>
                    <a:pt x="16007" y="19482"/>
                    <a:pt x="15662" y="19482"/>
                  </a:cubicBezTo>
                  <a:cubicBezTo>
                    <a:pt x="15254" y="19482"/>
                    <a:pt x="14846" y="19518"/>
                    <a:pt x="14437" y="19598"/>
                  </a:cubicBezTo>
                  <a:cubicBezTo>
                    <a:pt x="14312" y="19619"/>
                    <a:pt x="14207" y="19619"/>
                    <a:pt x="14103" y="19619"/>
                  </a:cubicBezTo>
                  <a:cubicBezTo>
                    <a:pt x="14124" y="19284"/>
                    <a:pt x="14124" y="18949"/>
                    <a:pt x="14103" y="18614"/>
                  </a:cubicBezTo>
                  <a:cubicBezTo>
                    <a:pt x="14479" y="18614"/>
                    <a:pt x="14835" y="18614"/>
                    <a:pt x="15212" y="18593"/>
                  </a:cubicBezTo>
                  <a:cubicBezTo>
                    <a:pt x="15860" y="18593"/>
                    <a:pt x="16488" y="18489"/>
                    <a:pt x="17137" y="18447"/>
                  </a:cubicBezTo>
                  <a:cubicBezTo>
                    <a:pt x="17240" y="18439"/>
                    <a:pt x="17345" y="18437"/>
                    <a:pt x="17450" y="18437"/>
                  </a:cubicBezTo>
                  <a:cubicBezTo>
                    <a:pt x="17710" y="18437"/>
                    <a:pt x="17973" y="18453"/>
                    <a:pt x="18235" y="18453"/>
                  </a:cubicBezTo>
                  <a:cubicBezTo>
                    <a:pt x="18442" y="18453"/>
                    <a:pt x="18649" y="18443"/>
                    <a:pt x="18852" y="18405"/>
                  </a:cubicBezTo>
                  <a:cubicBezTo>
                    <a:pt x="19898" y="18196"/>
                    <a:pt x="20568" y="17275"/>
                    <a:pt x="20966" y="16334"/>
                  </a:cubicBezTo>
                  <a:cubicBezTo>
                    <a:pt x="22033" y="13760"/>
                    <a:pt x="21782" y="10768"/>
                    <a:pt x="21447" y="8090"/>
                  </a:cubicBezTo>
                  <a:cubicBezTo>
                    <a:pt x="21342" y="7274"/>
                    <a:pt x="21447" y="6458"/>
                    <a:pt x="21384" y="5642"/>
                  </a:cubicBezTo>
                  <a:cubicBezTo>
                    <a:pt x="21342" y="4930"/>
                    <a:pt x="21217" y="4282"/>
                    <a:pt x="21217" y="3570"/>
                  </a:cubicBezTo>
                  <a:cubicBezTo>
                    <a:pt x="21238" y="2650"/>
                    <a:pt x="21175" y="1373"/>
                    <a:pt x="20484" y="683"/>
                  </a:cubicBezTo>
                  <a:cubicBezTo>
                    <a:pt x="19923" y="90"/>
                    <a:pt x="18735" y="0"/>
                    <a:pt x="17777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19"/>
            <p:cNvSpPr/>
            <p:nvPr/>
          </p:nvSpPr>
          <p:spPr>
            <a:xfrm>
              <a:off x="3478240" y="8805004"/>
              <a:ext cx="124404" cy="344657"/>
            </a:xfrm>
            <a:custGeom>
              <a:rect b="b" l="l" r="r" t="t"/>
              <a:pathLst>
                <a:path extrusionOk="0" h="21568" w="7785">
                  <a:moveTo>
                    <a:pt x="5656" y="738"/>
                  </a:moveTo>
                  <a:cubicBezTo>
                    <a:pt x="6195" y="738"/>
                    <a:pt x="6626" y="823"/>
                    <a:pt x="6759" y="1088"/>
                  </a:cubicBezTo>
                  <a:cubicBezTo>
                    <a:pt x="6843" y="1256"/>
                    <a:pt x="6717" y="1779"/>
                    <a:pt x="6696" y="2009"/>
                  </a:cubicBezTo>
                  <a:cubicBezTo>
                    <a:pt x="6696" y="2427"/>
                    <a:pt x="6717" y="2867"/>
                    <a:pt x="6717" y="3306"/>
                  </a:cubicBezTo>
                  <a:lnTo>
                    <a:pt x="6717" y="6759"/>
                  </a:lnTo>
                  <a:lnTo>
                    <a:pt x="6675" y="13161"/>
                  </a:lnTo>
                  <a:cubicBezTo>
                    <a:pt x="6675" y="15003"/>
                    <a:pt x="6864" y="16990"/>
                    <a:pt x="6571" y="18811"/>
                  </a:cubicBezTo>
                  <a:cubicBezTo>
                    <a:pt x="6529" y="19041"/>
                    <a:pt x="6571" y="19627"/>
                    <a:pt x="6508" y="19794"/>
                  </a:cubicBezTo>
                  <a:cubicBezTo>
                    <a:pt x="6278" y="20275"/>
                    <a:pt x="5504" y="20275"/>
                    <a:pt x="5064" y="20338"/>
                  </a:cubicBezTo>
                  <a:cubicBezTo>
                    <a:pt x="4646" y="20380"/>
                    <a:pt x="4248" y="20401"/>
                    <a:pt x="3851" y="20401"/>
                  </a:cubicBezTo>
                  <a:cubicBezTo>
                    <a:pt x="4123" y="19585"/>
                    <a:pt x="3976" y="18706"/>
                    <a:pt x="4102" y="17827"/>
                  </a:cubicBezTo>
                  <a:cubicBezTo>
                    <a:pt x="4185" y="17116"/>
                    <a:pt x="4206" y="16384"/>
                    <a:pt x="4164" y="15651"/>
                  </a:cubicBezTo>
                  <a:cubicBezTo>
                    <a:pt x="4164" y="14040"/>
                    <a:pt x="4332" y="12471"/>
                    <a:pt x="4332" y="10860"/>
                  </a:cubicBezTo>
                  <a:cubicBezTo>
                    <a:pt x="4290" y="7512"/>
                    <a:pt x="4667" y="4185"/>
                    <a:pt x="4374" y="837"/>
                  </a:cubicBezTo>
                  <a:cubicBezTo>
                    <a:pt x="4808" y="784"/>
                    <a:pt x="5261" y="738"/>
                    <a:pt x="5656" y="738"/>
                  </a:cubicBezTo>
                  <a:close/>
                  <a:moveTo>
                    <a:pt x="3976" y="879"/>
                  </a:moveTo>
                  <a:lnTo>
                    <a:pt x="3976" y="879"/>
                  </a:lnTo>
                  <a:cubicBezTo>
                    <a:pt x="3830" y="2574"/>
                    <a:pt x="3913" y="4290"/>
                    <a:pt x="3892" y="5984"/>
                  </a:cubicBezTo>
                  <a:cubicBezTo>
                    <a:pt x="3871" y="7596"/>
                    <a:pt x="3683" y="9207"/>
                    <a:pt x="3683" y="10839"/>
                  </a:cubicBezTo>
                  <a:cubicBezTo>
                    <a:pt x="3704" y="12471"/>
                    <a:pt x="3516" y="14019"/>
                    <a:pt x="3516" y="15630"/>
                  </a:cubicBezTo>
                  <a:cubicBezTo>
                    <a:pt x="3516" y="17137"/>
                    <a:pt x="3035" y="18936"/>
                    <a:pt x="3516" y="20401"/>
                  </a:cubicBezTo>
                  <a:cubicBezTo>
                    <a:pt x="3516" y="20401"/>
                    <a:pt x="3516" y="20422"/>
                    <a:pt x="3516" y="20422"/>
                  </a:cubicBezTo>
                  <a:lnTo>
                    <a:pt x="3223" y="20422"/>
                  </a:lnTo>
                  <a:cubicBezTo>
                    <a:pt x="2783" y="20464"/>
                    <a:pt x="2344" y="20610"/>
                    <a:pt x="1905" y="20631"/>
                  </a:cubicBezTo>
                  <a:cubicBezTo>
                    <a:pt x="1854" y="20631"/>
                    <a:pt x="1608" y="20608"/>
                    <a:pt x="1388" y="20608"/>
                  </a:cubicBezTo>
                  <a:cubicBezTo>
                    <a:pt x="1241" y="20608"/>
                    <a:pt x="1105" y="20618"/>
                    <a:pt x="1047" y="20652"/>
                  </a:cubicBezTo>
                  <a:cubicBezTo>
                    <a:pt x="1068" y="20443"/>
                    <a:pt x="1110" y="19941"/>
                    <a:pt x="1110" y="19920"/>
                  </a:cubicBezTo>
                  <a:lnTo>
                    <a:pt x="1110" y="19585"/>
                  </a:lnTo>
                  <a:cubicBezTo>
                    <a:pt x="1151" y="19250"/>
                    <a:pt x="1193" y="18894"/>
                    <a:pt x="1235" y="18539"/>
                  </a:cubicBezTo>
                  <a:cubicBezTo>
                    <a:pt x="1277" y="17451"/>
                    <a:pt x="1256" y="16363"/>
                    <a:pt x="1277" y="15275"/>
                  </a:cubicBezTo>
                  <a:cubicBezTo>
                    <a:pt x="1298" y="13140"/>
                    <a:pt x="1172" y="10964"/>
                    <a:pt x="1298" y="8809"/>
                  </a:cubicBezTo>
                  <a:cubicBezTo>
                    <a:pt x="1361" y="8098"/>
                    <a:pt x="1507" y="7470"/>
                    <a:pt x="1403" y="6717"/>
                  </a:cubicBezTo>
                  <a:cubicBezTo>
                    <a:pt x="1277" y="5796"/>
                    <a:pt x="1361" y="4896"/>
                    <a:pt x="1256" y="3976"/>
                  </a:cubicBezTo>
                  <a:cubicBezTo>
                    <a:pt x="1172" y="3244"/>
                    <a:pt x="1172" y="2490"/>
                    <a:pt x="1026" y="1758"/>
                  </a:cubicBezTo>
                  <a:cubicBezTo>
                    <a:pt x="921" y="1214"/>
                    <a:pt x="796" y="1235"/>
                    <a:pt x="1256" y="1067"/>
                  </a:cubicBezTo>
                  <a:cubicBezTo>
                    <a:pt x="1432" y="1000"/>
                    <a:pt x="1634" y="980"/>
                    <a:pt x="1846" y="980"/>
                  </a:cubicBezTo>
                  <a:cubicBezTo>
                    <a:pt x="2164" y="980"/>
                    <a:pt x="2503" y="1026"/>
                    <a:pt x="2804" y="1026"/>
                  </a:cubicBezTo>
                  <a:cubicBezTo>
                    <a:pt x="3014" y="1026"/>
                    <a:pt x="3453" y="963"/>
                    <a:pt x="3976" y="879"/>
                  </a:cubicBezTo>
                  <a:close/>
                  <a:moveTo>
                    <a:pt x="6225" y="0"/>
                  </a:moveTo>
                  <a:cubicBezTo>
                    <a:pt x="6013" y="0"/>
                    <a:pt x="5810" y="14"/>
                    <a:pt x="5650" y="21"/>
                  </a:cubicBezTo>
                  <a:cubicBezTo>
                    <a:pt x="4980" y="42"/>
                    <a:pt x="4311" y="105"/>
                    <a:pt x="3641" y="168"/>
                  </a:cubicBezTo>
                  <a:cubicBezTo>
                    <a:pt x="3451" y="194"/>
                    <a:pt x="3250" y="202"/>
                    <a:pt x="3044" y="202"/>
                  </a:cubicBezTo>
                  <a:cubicBezTo>
                    <a:pt x="2702" y="202"/>
                    <a:pt x="2343" y="180"/>
                    <a:pt x="1990" y="180"/>
                  </a:cubicBezTo>
                  <a:cubicBezTo>
                    <a:pt x="1524" y="180"/>
                    <a:pt x="1067" y="218"/>
                    <a:pt x="670" y="398"/>
                  </a:cubicBezTo>
                  <a:cubicBezTo>
                    <a:pt x="147" y="649"/>
                    <a:pt x="147" y="1067"/>
                    <a:pt x="210" y="1632"/>
                  </a:cubicBezTo>
                  <a:cubicBezTo>
                    <a:pt x="335" y="2699"/>
                    <a:pt x="524" y="3850"/>
                    <a:pt x="524" y="4938"/>
                  </a:cubicBezTo>
                  <a:cubicBezTo>
                    <a:pt x="503" y="6026"/>
                    <a:pt x="712" y="7135"/>
                    <a:pt x="586" y="8244"/>
                  </a:cubicBezTo>
                  <a:cubicBezTo>
                    <a:pt x="419" y="9709"/>
                    <a:pt x="524" y="11236"/>
                    <a:pt x="524" y="12722"/>
                  </a:cubicBezTo>
                  <a:cubicBezTo>
                    <a:pt x="524" y="14270"/>
                    <a:pt x="545" y="15819"/>
                    <a:pt x="566" y="17367"/>
                  </a:cubicBezTo>
                  <a:lnTo>
                    <a:pt x="566" y="17953"/>
                  </a:lnTo>
                  <a:cubicBezTo>
                    <a:pt x="482" y="17974"/>
                    <a:pt x="419" y="18036"/>
                    <a:pt x="419" y="18120"/>
                  </a:cubicBezTo>
                  <a:cubicBezTo>
                    <a:pt x="377" y="18790"/>
                    <a:pt x="482" y="19376"/>
                    <a:pt x="398" y="20045"/>
                  </a:cubicBezTo>
                  <a:cubicBezTo>
                    <a:pt x="335" y="20505"/>
                    <a:pt x="1" y="21008"/>
                    <a:pt x="482" y="21363"/>
                  </a:cubicBezTo>
                  <a:cubicBezTo>
                    <a:pt x="691" y="21520"/>
                    <a:pt x="1036" y="21567"/>
                    <a:pt x="1389" y="21567"/>
                  </a:cubicBezTo>
                  <a:cubicBezTo>
                    <a:pt x="1743" y="21567"/>
                    <a:pt x="2103" y="21520"/>
                    <a:pt x="2344" y="21489"/>
                  </a:cubicBezTo>
                  <a:cubicBezTo>
                    <a:pt x="3537" y="21384"/>
                    <a:pt x="4876" y="21426"/>
                    <a:pt x="6048" y="21112"/>
                  </a:cubicBezTo>
                  <a:cubicBezTo>
                    <a:pt x="7784" y="20652"/>
                    <a:pt x="7575" y="18894"/>
                    <a:pt x="7554" y="17409"/>
                  </a:cubicBezTo>
                  <a:cubicBezTo>
                    <a:pt x="7533" y="14814"/>
                    <a:pt x="7533" y="12199"/>
                    <a:pt x="7533" y="9583"/>
                  </a:cubicBezTo>
                  <a:cubicBezTo>
                    <a:pt x="7533" y="6989"/>
                    <a:pt x="7408" y="4352"/>
                    <a:pt x="7512" y="1779"/>
                  </a:cubicBezTo>
                  <a:cubicBezTo>
                    <a:pt x="7533" y="1319"/>
                    <a:pt x="7701" y="733"/>
                    <a:pt x="7366" y="335"/>
                  </a:cubicBezTo>
                  <a:cubicBezTo>
                    <a:pt x="7115" y="56"/>
                    <a:pt x="6650" y="0"/>
                    <a:pt x="622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19"/>
            <p:cNvSpPr/>
            <p:nvPr/>
          </p:nvSpPr>
          <p:spPr>
            <a:xfrm>
              <a:off x="3555471" y="8924279"/>
              <a:ext cx="25776" cy="21557"/>
            </a:xfrm>
            <a:custGeom>
              <a:rect b="b" l="l" r="r" t="t"/>
              <a:pathLst>
                <a:path extrusionOk="0" h="1349" w="1613">
                  <a:moveTo>
                    <a:pt x="273" y="529"/>
                  </a:moveTo>
                  <a:cubicBezTo>
                    <a:pt x="399" y="655"/>
                    <a:pt x="608" y="634"/>
                    <a:pt x="754" y="655"/>
                  </a:cubicBezTo>
                  <a:cubicBezTo>
                    <a:pt x="775" y="655"/>
                    <a:pt x="859" y="676"/>
                    <a:pt x="859" y="697"/>
                  </a:cubicBezTo>
                  <a:cubicBezTo>
                    <a:pt x="901" y="780"/>
                    <a:pt x="691" y="906"/>
                    <a:pt x="650" y="927"/>
                  </a:cubicBezTo>
                  <a:cubicBezTo>
                    <a:pt x="607" y="951"/>
                    <a:pt x="562" y="961"/>
                    <a:pt x="518" y="961"/>
                  </a:cubicBezTo>
                  <a:cubicBezTo>
                    <a:pt x="369" y="961"/>
                    <a:pt x="236" y="837"/>
                    <a:pt x="252" y="676"/>
                  </a:cubicBezTo>
                  <a:cubicBezTo>
                    <a:pt x="252" y="613"/>
                    <a:pt x="273" y="571"/>
                    <a:pt x="273" y="529"/>
                  </a:cubicBezTo>
                  <a:close/>
                  <a:moveTo>
                    <a:pt x="643" y="0"/>
                  </a:moveTo>
                  <a:cubicBezTo>
                    <a:pt x="637" y="0"/>
                    <a:pt x="633" y="2"/>
                    <a:pt x="629" y="6"/>
                  </a:cubicBezTo>
                  <a:lnTo>
                    <a:pt x="524" y="69"/>
                  </a:lnTo>
                  <a:cubicBezTo>
                    <a:pt x="399" y="69"/>
                    <a:pt x="294" y="153"/>
                    <a:pt x="252" y="257"/>
                  </a:cubicBezTo>
                  <a:lnTo>
                    <a:pt x="210" y="278"/>
                  </a:lnTo>
                  <a:cubicBezTo>
                    <a:pt x="210" y="299"/>
                    <a:pt x="189" y="320"/>
                    <a:pt x="189" y="341"/>
                  </a:cubicBezTo>
                  <a:cubicBezTo>
                    <a:pt x="64" y="466"/>
                    <a:pt x="1" y="676"/>
                    <a:pt x="43" y="864"/>
                  </a:cubicBezTo>
                  <a:cubicBezTo>
                    <a:pt x="76" y="1145"/>
                    <a:pt x="332" y="1348"/>
                    <a:pt x="603" y="1348"/>
                  </a:cubicBezTo>
                  <a:cubicBezTo>
                    <a:pt x="674" y="1348"/>
                    <a:pt x="747" y="1334"/>
                    <a:pt x="817" y="1303"/>
                  </a:cubicBezTo>
                  <a:cubicBezTo>
                    <a:pt x="1256" y="1199"/>
                    <a:pt x="1612" y="655"/>
                    <a:pt x="1235" y="257"/>
                  </a:cubicBezTo>
                  <a:cubicBezTo>
                    <a:pt x="1089" y="132"/>
                    <a:pt x="880" y="48"/>
                    <a:pt x="691" y="48"/>
                  </a:cubicBezTo>
                  <a:cubicBezTo>
                    <a:pt x="691" y="31"/>
                    <a:pt x="664" y="0"/>
                    <a:pt x="643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19"/>
            <p:cNvSpPr/>
            <p:nvPr/>
          </p:nvSpPr>
          <p:spPr>
            <a:xfrm>
              <a:off x="3152584" y="8821719"/>
              <a:ext cx="283885" cy="237111"/>
            </a:xfrm>
            <a:custGeom>
              <a:rect b="b" l="l" r="r" t="t"/>
              <a:pathLst>
                <a:path extrusionOk="0" h="14838" w="17765">
                  <a:moveTo>
                    <a:pt x="12277" y="816"/>
                  </a:moveTo>
                  <a:cubicBezTo>
                    <a:pt x="12483" y="816"/>
                    <a:pt x="12689" y="823"/>
                    <a:pt x="12889" y="837"/>
                  </a:cubicBezTo>
                  <a:cubicBezTo>
                    <a:pt x="13433" y="900"/>
                    <a:pt x="13977" y="942"/>
                    <a:pt x="14521" y="1005"/>
                  </a:cubicBezTo>
                  <a:cubicBezTo>
                    <a:pt x="14793" y="1047"/>
                    <a:pt x="15463" y="1026"/>
                    <a:pt x="15693" y="1151"/>
                  </a:cubicBezTo>
                  <a:cubicBezTo>
                    <a:pt x="16697" y="1653"/>
                    <a:pt x="16530" y="2909"/>
                    <a:pt x="16634" y="3830"/>
                  </a:cubicBezTo>
                  <a:cubicBezTo>
                    <a:pt x="16885" y="5943"/>
                    <a:pt x="16906" y="8077"/>
                    <a:pt x="16676" y="10190"/>
                  </a:cubicBezTo>
                  <a:cubicBezTo>
                    <a:pt x="16592" y="10860"/>
                    <a:pt x="16634" y="11529"/>
                    <a:pt x="16488" y="12178"/>
                  </a:cubicBezTo>
                  <a:cubicBezTo>
                    <a:pt x="16195" y="13475"/>
                    <a:pt x="14981" y="13371"/>
                    <a:pt x="13935" y="13601"/>
                  </a:cubicBezTo>
                  <a:cubicBezTo>
                    <a:pt x="12910" y="13768"/>
                    <a:pt x="11864" y="13894"/>
                    <a:pt x="10838" y="13936"/>
                  </a:cubicBezTo>
                  <a:cubicBezTo>
                    <a:pt x="10391" y="13987"/>
                    <a:pt x="9943" y="14025"/>
                    <a:pt x="9484" y="14025"/>
                  </a:cubicBezTo>
                  <a:cubicBezTo>
                    <a:pt x="9385" y="14025"/>
                    <a:pt x="9286" y="14023"/>
                    <a:pt x="9185" y="14019"/>
                  </a:cubicBezTo>
                  <a:cubicBezTo>
                    <a:pt x="8767" y="13977"/>
                    <a:pt x="8328" y="13936"/>
                    <a:pt x="7909" y="13915"/>
                  </a:cubicBezTo>
                  <a:cubicBezTo>
                    <a:pt x="7721" y="13917"/>
                    <a:pt x="7534" y="13918"/>
                    <a:pt x="7347" y="13918"/>
                  </a:cubicBezTo>
                  <a:cubicBezTo>
                    <a:pt x="5759" y="13918"/>
                    <a:pt x="4185" y="13843"/>
                    <a:pt x="2595" y="13768"/>
                  </a:cubicBezTo>
                  <a:cubicBezTo>
                    <a:pt x="1883" y="13726"/>
                    <a:pt x="1486" y="13622"/>
                    <a:pt x="1235" y="12827"/>
                  </a:cubicBezTo>
                  <a:cubicBezTo>
                    <a:pt x="1151" y="12408"/>
                    <a:pt x="1088" y="11990"/>
                    <a:pt x="1088" y="11550"/>
                  </a:cubicBezTo>
                  <a:cubicBezTo>
                    <a:pt x="963" y="10462"/>
                    <a:pt x="900" y="9353"/>
                    <a:pt x="900" y="8244"/>
                  </a:cubicBezTo>
                  <a:lnTo>
                    <a:pt x="900" y="5294"/>
                  </a:lnTo>
                  <a:cubicBezTo>
                    <a:pt x="900" y="4520"/>
                    <a:pt x="649" y="2972"/>
                    <a:pt x="1109" y="2281"/>
                  </a:cubicBezTo>
                  <a:cubicBezTo>
                    <a:pt x="1695" y="1423"/>
                    <a:pt x="3808" y="1486"/>
                    <a:pt x="4771" y="1423"/>
                  </a:cubicBezTo>
                  <a:cubicBezTo>
                    <a:pt x="5506" y="1365"/>
                    <a:pt x="6223" y="1254"/>
                    <a:pt x="6972" y="1254"/>
                  </a:cubicBezTo>
                  <a:cubicBezTo>
                    <a:pt x="7033" y="1254"/>
                    <a:pt x="7094" y="1254"/>
                    <a:pt x="7156" y="1256"/>
                  </a:cubicBezTo>
                  <a:cubicBezTo>
                    <a:pt x="7209" y="1322"/>
                    <a:pt x="7295" y="1363"/>
                    <a:pt x="7384" y="1363"/>
                  </a:cubicBezTo>
                  <a:cubicBezTo>
                    <a:pt x="7435" y="1363"/>
                    <a:pt x="7486" y="1349"/>
                    <a:pt x="7533" y="1319"/>
                  </a:cubicBezTo>
                  <a:cubicBezTo>
                    <a:pt x="7595" y="1298"/>
                    <a:pt x="7637" y="1256"/>
                    <a:pt x="7700" y="1235"/>
                  </a:cubicBezTo>
                  <a:cubicBezTo>
                    <a:pt x="8326" y="1202"/>
                    <a:pt x="8900" y="1078"/>
                    <a:pt x="9505" y="1078"/>
                  </a:cubicBezTo>
                  <a:cubicBezTo>
                    <a:pt x="9668" y="1078"/>
                    <a:pt x="9833" y="1087"/>
                    <a:pt x="10002" y="1109"/>
                  </a:cubicBezTo>
                  <a:cubicBezTo>
                    <a:pt x="10141" y="1129"/>
                    <a:pt x="10271" y="1143"/>
                    <a:pt x="10396" y="1143"/>
                  </a:cubicBezTo>
                  <a:cubicBezTo>
                    <a:pt x="10666" y="1143"/>
                    <a:pt x="10909" y="1080"/>
                    <a:pt x="11152" y="879"/>
                  </a:cubicBezTo>
                  <a:cubicBezTo>
                    <a:pt x="11517" y="839"/>
                    <a:pt x="11899" y="816"/>
                    <a:pt x="12277" y="816"/>
                  </a:cubicBezTo>
                  <a:close/>
                  <a:moveTo>
                    <a:pt x="11592" y="1"/>
                  </a:moveTo>
                  <a:cubicBezTo>
                    <a:pt x="10922" y="21"/>
                    <a:pt x="10253" y="168"/>
                    <a:pt x="9583" y="189"/>
                  </a:cubicBezTo>
                  <a:cubicBezTo>
                    <a:pt x="8851" y="210"/>
                    <a:pt x="8181" y="231"/>
                    <a:pt x="7574" y="565"/>
                  </a:cubicBezTo>
                  <a:cubicBezTo>
                    <a:pt x="6758" y="607"/>
                    <a:pt x="5942" y="628"/>
                    <a:pt x="5126" y="691"/>
                  </a:cubicBezTo>
                  <a:cubicBezTo>
                    <a:pt x="3704" y="796"/>
                    <a:pt x="983" y="524"/>
                    <a:pt x="335" y="2177"/>
                  </a:cubicBezTo>
                  <a:cubicBezTo>
                    <a:pt x="0" y="3034"/>
                    <a:pt x="167" y="4164"/>
                    <a:pt x="167" y="5043"/>
                  </a:cubicBezTo>
                  <a:cubicBezTo>
                    <a:pt x="167" y="6466"/>
                    <a:pt x="146" y="7910"/>
                    <a:pt x="167" y="9332"/>
                  </a:cubicBezTo>
                  <a:cubicBezTo>
                    <a:pt x="209" y="10567"/>
                    <a:pt x="314" y="11781"/>
                    <a:pt x="502" y="12994"/>
                  </a:cubicBezTo>
                  <a:cubicBezTo>
                    <a:pt x="586" y="13580"/>
                    <a:pt x="774" y="14040"/>
                    <a:pt x="1339" y="14312"/>
                  </a:cubicBezTo>
                  <a:cubicBezTo>
                    <a:pt x="2134" y="14668"/>
                    <a:pt x="3285" y="14563"/>
                    <a:pt x="4101" y="14647"/>
                  </a:cubicBezTo>
                  <a:cubicBezTo>
                    <a:pt x="4585" y="14690"/>
                    <a:pt x="5073" y="14701"/>
                    <a:pt x="5562" y="14701"/>
                  </a:cubicBezTo>
                  <a:cubicBezTo>
                    <a:pt x="6134" y="14701"/>
                    <a:pt x="6708" y="14685"/>
                    <a:pt x="7283" y="14685"/>
                  </a:cubicBezTo>
                  <a:cubicBezTo>
                    <a:pt x="7429" y="14685"/>
                    <a:pt x="7575" y="14686"/>
                    <a:pt x="7721" y="14689"/>
                  </a:cubicBezTo>
                  <a:cubicBezTo>
                    <a:pt x="8328" y="14689"/>
                    <a:pt x="8893" y="14835"/>
                    <a:pt x="9499" y="14835"/>
                  </a:cubicBezTo>
                  <a:cubicBezTo>
                    <a:pt x="9538" y="14837"/>
                    <a:pt x="9577" y="14837"/>
                    <a:pt x="9616" y="14837"/>
                  </a:cubicBezTo>
                  <a:cubicBezTo>
                    <a:pt x="10168" y="14837"/>
                    <a:pt x="10752" y="14708"/>
                    <a:pt x="11299" y="14689"/>
                  </a:cubicBezTo>
                  <a:cubicBezTo>
                    <a:pt x="12659" y="14626"/>
                    <a:pt x="13998" y="14375"/>
                    <a:pt x="15337" y="14208"/>
                  </a:cubicBezTo>
                  <a:cubicBezTo>
                    <a:pt x="17136" y="13957"/>
                    <a:pt x="17304" y="12408"/>
                    <a:pt x="17408" y="10860"/>
                  </a:cubicBezTo>
                  <a:cubicBezTo>
                    <a:pt x="17576" y="8475"/>
                    <a:pt x="17764" y="6089"/>
                    <a:pt x="17450" y="3725"/>
                  </a:cubicBezTo>
                  <a:cubicBezTo>
                    <a:pt x="17325" y="2804"/>
                    <a:pt x="17555" y="1402"/>
                    <a:pt x="16823" y="712"/>
                  </a:cubicBezTo>
                  <a:cubicBezTo>
                    <a:pt x="16132" y="84"/>
                    <a:pt x="14667" y="189"/>
                    <a:pt x="13810" y="147"/>
                  </a:cubicBezTo>
                  <a:cubicBezTo>
                    <a:pt x="13077" y="63"/>
                    <a:pt x="12324" y="1"/>
                    <a:pt x="11592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8" name="Google Shape;1388;p19"/>
          <p:cNvGrpSpPr/>
          <p:nvPr/>
        </p:nvGrpSpPr>
        <p:grpSpPr>
          <a:xfrm>
            <a:off x="6509378" y="7664585"/>
            <a:ext cx="458418" cy="403479"/>
            <a:chOff x="4959451" y="7664585"/>
            <a:chExt cx="458418" cy="403479"/>
          </a:xfrm>
        </p:grpSpPr>
        <p:sp>
          <p:nvSpPr>
            <p:cNvPr id="1389" name="Google Shape;1389;p19"/>
            <p:cNvSpPr/>
            <p:nvPr/>
          </p:nvSpPr>
          <p:spPr>
            <a:xfrm>
              <a:off x="4959451" y="7668180"/>
              <a:ext cx="267505" cy="399884"/>
            </a:xfrm>
            <a:custGeom>
              <a:rect b="b" l="l" r="r" t="t"/>
              <a:pathLst>
                <a:path extrusionOk="0" h="25024" w="16740">
                  <a:moveTo>
                    <a:pt x="12960" y="894"/>
                  </a:moveTo>
                  <a:cubicBezTo>
                    <a:pt x="12966" y="894"/>
                    <a:pt x="12971" y="894"/>
                    <a:pt x="12973" y="895"/>
                  </a:cubicBezTo>
                  <a:cubicBezTo>
                    <a:pt x="13496" y="1083"/>
                    <a:pt x="13287" y="1858"/>
                    <a:pt x="13329" y="2255"/>
                  </a:cubicBezTo>
                  <a:cubicBezTo>
                    <a:pt x="13391" y="2946"/>
                    <a:pt x="13559" y="3615"/>
                    <a:pt x="13643" y="4306"/>
                  </a:cubicBezTo>
                  <a:cubicBezTo>
                    <a:pt x="13705" y="5184"/>
                    <a:pt x="13810" y="6042"/>
                    <a:pt x="13977" y="6900"/>
                  </a:cubicBezTo>
                  <a:cubicBezTo>
                    <a:pt x="14208" y="7988"/>
                    <a:pt x="14333" y="8993"/>
                    <a:pt x="14459" y="10102"/>
                  </a:cubicBezTo>
                  <a:cubicBezTo>
                    <a:pt x="14626" y="11399"/>
                    <a:pt x="14982" y="12738"/>
                    <a:pt x="15107" y="14056"/>
                  </a:cubicBezTo>
                  <a:cubicBezTo>
                    <a:pt x="15212" y="15165"/>
                    <a:pt x="15296" y="16337"/>
                    <a:pt x="15379" y="17446"/>
                  </a:cubicBezTo>
                  <a:cubicBezTo>
                    <a:pt x="15484" y="18827"/>
                    <a:pt x="15819" y="20417"/>
                    <a:pt x="15588" y="21777"/>
                  </a:cubicBezTo>
                  <a:lnTo>
                    <a:pt x="15568" y="21777"/>
                  </a:lnTo>
                  <a:cubicBezTo>
                    <a:pt x="15385" y="22859"/>
                    <a:pt x="14541" y="22959"/>
                    <a:pt x="13652" y="22959"/>
                  </a:cubicBezTo>
                  <a:cubicBezTo>
                    <a:pt x="13449" y="22959"/>
                    <a:pt x="13245" y="22954"/>
                    <a:pt x="13045" y="22954"/>
                  </a:cubicBezTo>
                  <a:cubicBezTo>
                    <a:pt x="12815" y="22954"/>
                    <a:pt x="12593" y="22961"/>
                    <a:pt x="12387" y="22990"/>
                  </a:cubicBezTo>
                  <a:cubicBezTo>
                    <a:pt x="11843" y="23074"/>
                    <a:pt x="11299" y="23179"/>
                    <a:pt x="10776" y="23283"/>
                  </a:cubicBezTo>
                  <a:cubicBezTo>
                    <a:pt x="9939" y="23430"/>
                    <a:pt x="9165" y="23367"/>
                    <a:pt x="8328" y="23430"/>
                  </a:cubicBezTo>
                  <a:cubicBezTo>
                    <a:pt x="7282" y="23534"/>
                    <a:pt x="6236" y="23827"/>
                    <a:pt x="5189" y="23932"/>
                  </a:cubicBezTo>
                  <a:cubicBezTo>
                    <a:pt x="4944" y="23957"/>
                    <a:pt x="4750" y="24000"/>
                    <a:pt x="4582" y="24000"/>
                  </a:cubicBezTo>
                  <a:cubicBezTo>
                    <a:pt x="4335" y="24000"/>
                    <a:pt x="4146" y="23908"/>
                    <a:pt x="3934" y="23534"/>
                  </a:cubicBezTo>
                  <a:cubicBezTo>
                    <a:pt x="3641" y="23011"/>
                    <a:pt x="3725" y="22070"/>
                    <a:pt x="3662" y="21463"/>
                  </a:cubicBezTo>
                  <a:cubicBezTo>
                    <a:pt x="3390" y="18973"/>
                    <a:pt x="2783" y="16546"/>
                    <a:pt x="2323" y="14098"/>
                  </a:cubicBezTo>
                  <a:cubicBezTo>
                    <a:pt x="1842" y="11650"/>
                    <a:pt x="1465" y="9097"/>
                    <a:pt x="1193" y="6607"/>
                  </a:cubicBezTo>
                  <a:cubicBezTo>
                    <a:pt x="1130" y="5791"/>
                    <a:pt x="1088" y="4996"/>
                    <a:pt x="1109" y="4180"/>
                  </a:cubicBezTo>
                  <a:cubicBezTo>
                    <a:pt x="1109" y="3301"/>
                    <a:pt x="921" y="2653"/>
                    <a:pt x="1863" y="2276"/>
                  </a:cubicBezTo>
                  <a:cubicBezTo>
                    <a:pt x="2951" y="1837"/>
                    <a:pt x="4352" y="2025"/>
                    <a:pt x="5503" y="1774"/>
                  </a:cubicBezTo>
                  <a:cubicBezTo>
                    <a:pt x="6445" y="1586"/>
                    <a:pt x="7365" y="1481"/>
                    <a:pt x="8307" y="1355"/>
                  </a:cubicBezTo>
                  <a:cubicBezTo>
                    <a:pt x="8328" y="1376"/>
                    <a:pt x="8349" y="1376"/>
                    <a:pt x="8391" y="1376"/>
                  </a:cubicBezTo>
                  <a:cubicBezTo>
                    <a:pt x="8488" y="1388"/>
                    <a:pt x="8586" y="1393"/>
                    <a:pt x="8682" y="1393"/>
                  </a:cubicBezTo>
                  <a:cubicBezTo>
                    <a:pt x="9456" y="1393"/>
                    <a:pt x="10204" y="1063"/>
                    <a:pt x="10985" y="1063"/>
                  </a:cubicBezTo>
                  <a:cubicBezTo>
                    <a:pt x="11236" y="1063"/>
                    <a:pt x="11469" y="1072"/>
                    <a:pt x="11708" y="1072"/>
                  </a:cubicBezTo>
                  <a:cubicBezTo>
                    <a:pt x="11827" y="1072"/>
                    <a:pt x="11948" y="1069"/>
                    <a:pt x="12073" y="1063"/>
                  </a:cubicBezTo>
                  <a:cubicBezTo>
                    <a:pt x="12113" y="1063"/>
                    <a:pt x="12847" y="894"/>
                    <a:pt x="12960" y="894"/>
                  </a:cubicBezTo>
                  <a:close/>
                  <a:moveTo>
                    <a:pt x="13126" y="1"/>
                  </a:moveTo>
                  <a:cubicBezTo>
                    <a:pt x="12829" y="1"/>
                    <a:pt x="12514" y="76"/>
                    <a:pt x="12220" y="163"/>
                  </a:cubicBezTo>
                  <a:cubicBezTo>
                    <a:pt x="11676" y="330"/>
                    <a:pt x="11111" y="267"/>
                    <a:pt x="10567" y="393"/>
                  </a:cubicBezTo>
                  <a:cubicBezTo>
                    <a:pt x="10441" y="414"/>
                    <a:pt x="10358" y="456"/>
                    <a:pt x="10253" y="477"/>
                  </a:cubicBezTo>
                  <a:cubicBezTo>
                    <a:pt x="9855" y="519"/>
                    <a:pt x="9458" y="581"/>
                    <a:pt x="9060" y="602"/>
                  </a:cubicBezTo>
                  <a:cubicBezTo>
                    <a:pt x="7742" y="665"/>
                    <a:pt x="6403" y="832"/>
                    <a:pt x="5085" y="1063"/>
                  </a:cubicBezTo>
                  <a:cubicBezTo>
                    <a:pt x="3453" y="1355"/>
                    <a:pt x="377" y="749"/>
                    <a:pt x="272" y="3050"/>
                  </a:cubicBezTo>
                  <a:cubicBezTo>
                    <a:pt x="0" y="9474"/>
                    <a:pt x="2156" y="15709"/>
                    <a:pt x="2762" y="22028"/>
                  </a:cubicBezTo>
                  <a:cubicBezTo>
                    <a:pt x="2846" y="22781"/>
                    <a:pt x="2804" y="24246"/>
                    <a:pt x="3432" y="24748"/>
                  </a:cubicBezTo>
                  <a:cubicBezTo>
                    <a:pt x="3679" y="24954"/>
                    <a:pt x="4042" y="25024"/>
                    <a:pt x="4437" y="25024"/>
                  </a:cubicBezTo>
                  <a:cubicBezTo>
                    <a:pt x="5046" y="25024"/>
                    <a:pt x="5729" y="24858"/>
                    <a:pt x="6173" y="24769"/>
                  </a:cubicBezTo>
                  <a:cubicBezTo>
                    <a:pt x="7031" y="24581"/>
                    <a:pt x="7909" y="24455"/>
                    <a:pt x="8809" y="24392"/>
                  </a:cubicBezTo>
                  <a:cubicBezTo>
                    <a:pt x="8913" y="24396"/>
                    <a:pt x="9017" y="24398"/>
                    <a:pt x="9122" y="24398"/>
                  </a:cubicBezTo>
                  <a:cubicBezTo>
                    <a:pt x="9624" y="24398"/>
                    <a:pt x="10127" y="24357"/>
                    <a:pt x="10630" y="24288"/>
                  </a:cubicBezTo>
                  <a:cubicBezTo>
                    <a:pt x="11236" y="24162"/>
                    <a:pt x="11843" y="24016"/>
                    <a:pt x="12471" y="23932"/>
                  </a:cubicBezTo>
                  <a:cubicBezTo>
                    <a:pt x="12771" y="23897"/>
                    <a:pt x="13068" y="23893"/>
                    <a:pt x="13365" y="23893"/>
                  </a:cubicBezTo>
                  <a:cubicBezTo>
                    <a:pt x="13473" y="23893"/>
                    <a:pt x="13581" y="23893"/>
                    <a:pt x="13689" y="23893"/>
                  </a:cubicBezTo>
                  <a:cubicBezTo>
                    <a:pt x="14174" y="23893"/>
                    <a:pt x="14658" y="23881"/>
                    <a:pt x="15149" y="23744"/>
                  </a:cubicBezTo>
                  <a:cubicBezTo>
                    <a:pt x="15881" y="23534"/>
                    <a:pt x="16404" y="23158"/>
                    <a:pt x="16509" y="22363"/>
                  </a:cubicBezTo>
                  <a:cubicBezTo>
                    <a:pt x="16739" y="20710"/>
                    <a:pt x="16467" y="18910"/>
                    <a:pt x="16300" y="17278"/>
                  </a:cubicBezTo>
                  <a:cubicBezTo>
                    <a:pt x="16028" y="14328"/>
                    <a:pt x="15547" y="11441"/>
                    <a:pt x="15254" y="8490"/>
                  </a:cubicBezTo>
                  <a:cubicBezTo>
                    <a:pt x="15107" y="7109"/>
                    <a:pt x="14814" y="5687"/>
                    <a:pt x="14584" y="4306"/>
                  </a:cubicBezTo>
                  <a:cubicBezTo>
                    <a:pt x="14417" y="3532"/>
                    <a:pt x="14291" y="2736"/>
                    <a:pt x="14228" y="1941"/>
                  </a:cubicBezTo>
                  <a:cubicBezTo>
                    <a:pt x="14208" y="1502"/>
                    <a:pt x="14354" y="1063"/>
                    <a:pt x="14166" y="644"/>
                  </a:cubicBezTo>
                  <a:cubicBezTo>
                    <a:pt x="13932" y="153"/>
                    <a:pt x="13548" y="1"/>
                    <a:pt x="1312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19"/>
            <p:cNvSpPr/>
            <p:nvPr/>
          </p:nvSpPr>
          <p:spPr>
            <a:xfrm>
              <a:off x="4990548" y="7696369"/>
              <a:ext cx="185911" cy="308318"/>
            </a:xfrm>
            <a:custGeom>
              <a:rect b="b" l="l" r="r" t="t"/>
              <a:pathLst>
                <a:path extrusionOk="0" h="19294" w="11634">
                  <a:moveTo>
                    <a:pt x="8558" y="721"/>
                  </a:moveTo>
                  <a:cubicBezTo>
                    <a:pt x="9237" y="721"/>
                    <a:pt x="9873" y="883"/>
                    <a:pt x="10106" y="1349"/>
                  </a:cubicBezTo>
                  <a:cubicBezTo>
                    <a:pt x="10378" y="1914"/>
                    <a:pt x="10232" y="2918"/>
                    <a:pt x="10295" y="3546"/>
                  </a:cubicBezTo>
                  <a:cubicBezTo>
                    <a:pt x="10337" y="4236"/>
                    <a:pt x="10588" y="4906"/>
                    <a:pt x="10629" y="5597"/>
                  </a:cubicBezTo>
                  <a:cubicBezTo>
                    <a:pt x="10671" y="6141"/>
                    <a:pt x="10609" y="6685"/>
                    <a:pt x="10609" y="7229"/>
                  </a:cubicBezTo>
                  <a:cubicBezTo>
                    <a:pt x="10588" y="8254"/>
                    <a:pt x="10629" y="9300"/>
                    <a:pt x="10713" y="10325"/>
                  </a:cubicBezTo>
                  <a:cubicBezTo>
                    <a:pt x="10818" y="11560"/>
                    <a:pt x="10776" y="12773"/>
                    <a:pt x="10776" y="13987"/>
                  </a:cubicBezTo>
                  <a:cubicBezTo>
                    <a:pt x="10776" y="14782"/>
                    <a:pt x="11027" y="16184"/>
                    <a:pt x="10692" y="16916"/>
                  </a:cubicBezTo>
                  <a:cubicBezTo>
                    <a:pt x="10375" y="17591"/>
                    <a:pt x="9581" y="17672"/>
                    <a:pt x="8807" y="17672"/>
                  </a:cubicBezTo>
                  <a:cubicBezTo>
                    <a:pt x="8563" y="17672"/>
                    <a:pt x="8320" y="17664"/>
                    <a:pt x="8095" y="17664"/>
                  </a:cubicBezTo>
                  <a:cubicBezTo>
                    <a:pt x="7906" y="17664"/>
                    <a:pt x="7729" y="17669"/>
                    <a:pt x="7575" y="17690"/>
                  </a:cubicBezTo>
                  <a:cubicBezTo>
                    <a:pt x="7052" y="17753"/>
                    <a:pt x="6612" y="18004"/>
                    <a:pt x="6110" y="18130"/>
                  </a:cubicBezTo>
                  <a:cubicBezTo>
                    <a:pt x="5587" y="18234"/>
                    <a:pt x="5064" y="18339"/>
                    <a:pt x="4520" y="18381"/>
                  </a:cubicBezTo>
                  <a:cubicBezTo>
                    <a:pt x="4269" y="18444"/>
                    <a:pt x="3997" y="18485"/>
                    <a:pt x="3725" y="18506"/>
                  </a:cubicBezTo>
                  <a:cubicBezTo>
                    <a:pt x="3118" y="18360"/>
                    <a:pt x="3160" y="17732"/>
                    <a:pt x="2992" y="17167"/>
                  </a:cubicBezTo>
                  <a:cubicBezTo>
                    <a:pt x="2699" y="16205"/>
                    <a:pt x="2658" y="15159"/>
                    <a:pt x="2469" y="14154"/>
                  </a:cubicBezTo>
                  <a:cubicBezTo>
                    <a:pt x="2051" y="12083"/>
                    <a:pt x="1842" y="9970"/>
                    <a:pt x="1507" y="7877"/>
                  </a:cubicBezTo>
                  <a:cubicBezTo>
                    <a:pt x="1360" y="6810"/>
                    <a:pt x="1172" y="5743"/>
                    <a:pt x="1046" y="4655"/>
                  </a:cubicBezTo>
                  <a:cubicBezTo>
                    <a:pt x="963" y="4153"/>
                    <a:pt x="921" y="3651"/>
                    <a:pt x="900" y="3148"/>
                  </a:cubicBezTo>
                  <a:cubicBezTo>
                    <a:pt x="921" y="1747"/>
                    <a:pt x="1318" y="1914"/>
                    <a:pt x="2448" y="1747"/>
                  </a:cubicBezTo>
                  <a:cubicBezTo>
                    <a:pt x="3787" y="1558"/>
                    <a:pt x="5106" y="1307"/>
                    <a:pt x="6424" y="1035"/>
                  </a:cubicBezTo>
                  <a:cubicBezTo>
                    <a:pt x="6466" y="1091"/>
                    <a:pt x="6526" y="1119"/>
                    <a:pt x="6587" y="1119"/>
                  </a:cubicBezTo>
                  <a:cubicBezTo>
                    <a:pt x="6617" y="1119"/>
                    <a:pt x="6647" y="1112"/>
                    <a:pt x="6675" y="1098"/>
                  </a:cubicBezTo>
                  <a:cubicBezTo>
                    <a:pt x="7063" y="904"/>
                    <a:pt x="7835" y="721"/>
                    <a:pt x="8558" y="721"/>
                  </a:cubicBezTo>
                  <a:close/>
                  <a:moveTo>
                    <a:pt x="9401" y="1"/>
                  </a:moveTo>
                  <a:cubicBezTo>
                    <a:pt x="8703" y="1"/>
                    <a:pt x="8011" y="109"/>
                    <a:pt x="7365" y="324"/>
                  </a:cubicBezTo>
                  <a:cubicBezTo>
                    <a:pt x="6842" y="387"/>
                    <a:pt x="6319" y="512"/>
                    <a:pt x="5754" y="638"/>
                  </a:cubicBezTo>
                  <a:cubicBezTo>
                    <a:pt x="4499" y="868"/>
                    <a:pt x="3202" y="993"/>
                    <a:pt x="1925" y="1203"/>
                  </a:cubicBezTo>
                  <a:cubicBezTo>
                    <a:pt x="1318" y="1307"/>
                    <a:pt x="628" y="1349"/>
                    <a:pt x="335" y="1977"/>
                  </a:cubicBezTo>
                  <a:cubicBezTo>
                    <a:pt x="0" y="2646"/>
                    <a:pt x="356" y="3776"/>
                    <a:pt x="440" y="4467"/>
                  </a:cubicBezTo>
                  <a:cubicBezTo>
                    <a:pt x="733" y="6873"/>
                    <a:pt x="1130" y="9258"/>
                    <a:pt x="1402" y="11643"/>
                  </a:cubicBezTo>
                  <a:cubicBezTo>
                    <a:pt x="1549" y="12962"/>
                    <a:pt x="1883" y="14280"/>
                    <a:pt x="1988" y="15598"/>
                  </a:cubicBezTo>
                  <a:cubicBezTo>
                    <a:pt x="2072" y="16770"/>
                    <a:pt x="2448" y="17816"/>
                    <a:pt x="2658" y="18967"/>
                  </a:cubicBezTo>
                  <a:cubicBezTo>
                    <a:pt x="2699" y="19092"/>
                    <a:pt x="2783" y="19197"/>
                    <a:pt x="2930" y="19239"/>
                  </a:cubicBezTo>
                  <a:cubicBezTo>
                    <a:pt x="3142" y="19277"/>
                    <a:pt x="3374" y="19294"/>
                    <a:pt x="3616" y="19294"/>
                  </a:cubicBezTo>
                  <a:cubicBezTo>
                    <a:pt x="4568" y="19294"/>
                    <a:pt x="5690" y="19037"/>
                    <a:pt x="6508" y="18820"/>
                  </a:cubicBezTo>
                  <a:cubicBezTo>
                    <a:pt x="7198" y="18611"/>
                    <a:pt x="7888" y="18485"/>
                    <a:pt x="8621" y="18465"/>
                  </a:cubicBezTo>
                  <a:cubicBezTo>
                    <a:pt x="9228" y="18465"/>
                    <a:pt x="9855" y="18381"/>
                    <a:pt x="10441" y="18193"/>
                  </a:cubicBezTo>
                  <a:cubicBezTo>
                    <a:pt x="11299" y="17879"/>
                    <a:pt x="11487" y="17084"/>
                    <a:pt x="11550" y="16247"/>
                  </a:cubicBezTo>
                  <a:cubicBezTo>
                    <a:pt x="11634" y="14594"/>
                    <a:pt x="11613" y="12878"/>
                    <a:pt x="11550" y="11225"/>
                  </a:cubicBezTo>
                  <a:cubicBezTo>
                    <a:pt x="11487" y="9467"/>
                    <a:pt x="11445" y="7752"/>
                    <a:pt x="11425" y="5994"/>
                  </a:cubicBezTo>
                  <a:cubicBezTo>
                    <a:pt x="11425" y="4613"/>
                    <a:pt x="11111" y="3190"/>
                    <a:pt x="10922" y="1830"/>
                  </a:cubicBezTo>
                  <a:cubicBezTo>
                    <a:pt x="10797" y="910"/>
                    <a:pt x="10881" y="94"/>
                    <a:pt x="9751" y="10"/>
                  </a:cubicBezTo>
                  <a:cubicBezTo>
                    <a:pt x="9634" y="4"/>
                    <a:pt x="9518" y="1"/>
                    <a:pt x="9401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19"/>
            <p:cNvSpPr/>
            <p:nvPr/>
          </p:nvSpPr>
          <p:spPr>
            <a:xfrm>
              <a:off x="5094866" y="7996553"/>
              <a:ext cx="33782" cy="37537"/>
            </a:xfrm>
            <a:custGeom>
              <a:rect b="b" l="l" r="r" t="t"/>
              <a:pathLst>
                <a:path extrusionOk="0" h="2349" w="2114">
                  <a:moveTo>
                    <a:pt x="955" y="677"/>
                  </a:moveTo>
                  <a:cubicBezTo>
                    <a:pt x="991" y="677"/>
                    <a:pt x="1029" y="698"/>
                    <a:pt x="1068" y="747"/>
                  </a:cubicBezTo>
                  <a:cubicBezTo>
                    <a:pt x="1088" y="768"/>
                    <a:pt x="1130" y="788"/>
                    <a:pt x="1151" y="788"/>
                  </a:cubicBezTo>
                  <a:cubicBezTo>
                    <a:pt x="1465" y="1144"/>
                    <a:pt x="1758" y="1479"/>
                    <a:pt x="1130" y="1751"/>
                  </a:cubicBezTo>
                  <a:cubicBezTo>
                    <a:pt x="1043" y="1783"/>
                    <a:pt x="969" y="1798"/>
                    <a:pt x="908" y="1798"/>
                  </a:cubicBezTo>
                  <a:cubicBezTo>
                    <a:pt x="692" y="1798"/>
                    <a:pt x="628" y="1610"/>
                    <a:pt x="628" y="1333"/>
                  </a:cubicBezTo>
                  <a:cubicBezTo>
                    <a:pt x="628" y="1193"/>
                    <a:pt x="773" y="677"/>
                    <a:pt x="955" y="677"/>
                  </a:cubicBezTo>
                  <a:close/>
                  <a:moveTo>
                    <a:pt x="885" y="0"/>
                  </a:moveTo>
                  <a:cubicBezTo>
                    <a:pt x="826" y="0"/>
                    <a:pt x="775" y="54"/>
                    <a:pt x="775" y="98"/>
                  </a:cubicBezTo>
                  <a:cubicBezTo>
                    <a:pt x="775" y="161"/>
                    <a:pt x="775" y="203"/>
                    <a:pt x="796" y="244"/>
                  </a:cubicBezTo>
                  <a:cubicBezTo>
                    <a:pt x="544" y="349"/>
                    <a:pt x="335" y="516"/>
                    <a:pt x="231" y="768"/>
                  </a:cubicBezTo>
                  <a:cubicBezTo>
                    <a:pt x="0" y="1186"/>
                    <a:pt x="21" y="1939"/>
                    <a:pt x="461" y="2232"/>
                  </a:cubicBezTo>
                  <a:cubicBezTo>
                    <a:pt x="586" y="2312"/>
                    <a:pt x="732" y="2348"/>
                    <a:pt x="883" y="2348"/>
                  </a:cubicBezTo>
                  <a:cubicBezTo>
                    <a:pt x="1364" y="2348"/>
                    <a:pt x="1903" y="1987"/>
                    <a:pt x="2030" y="1542"/>
                  </a:cubicBezTo>
                  <a:cubicBezTo>
                    <a:pt x="2114" y="1228"/>
                    <a:pt x="2030" y="893"/>
                    <a:pt x="1821" y="642"/>
                  </a:cubicBezTo>
                  <a:cubicBezTo>
                    <a:pt x="1716" y="496"/>
                    <a:pt x="1591" y="370"/>
                    <a:pt x="1423" y="265"/>
                  </a:cubicBezTo>
                  <a:cubicBezTo>
                    <a:pt x="1298" y="161"/>
                    <a:pt x="1068" y="161"/>
                    <a:pt x="963" y="35"/>
                  </a:cubicBezTo>
                  <a:cubicBezTo>
                    <a:pt x="938" y="10"/>
                    <a:pt x="911" y="0"/>
                    <a:pt x="88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19"/>
            <p:cNvSpPr/>
            <p:nvPr/>
          </p:nvSpPr>
          <p:spPr>
            <a:xfrm>
              <a:off x="5033343" y="7785761"/>
              <a:ext cx="96647" cy="135319"/>
            </a:xfrm>
            <a:custGeom>
              <a:rect b="b" l="l" r="r" t="t"/>
              <a:pathLst>
                <a:path extrusionOk="0" h="8468" w="6048">
                  <a:moveTo>
                    <a:pt x="3230" y="3504"/>
                  </a:moveTo>
                  <a:cubicBezTo>
                    <a:pt x="3295" y="3504"/>
                    <a:pt x="3363" y="3515"/>
                    <a:pt x="3432" y="3539"/>
                  </a:cubicBezTo>
                  <a:cubicBezTo>
                    <a:pt x="3516" y="3560"/>
                    <a:pt x="3578" y="3580"/>
                    <a:pt x="3641" y="3622"/>
                  </a:cubicBezTo>
                  <a:cubicBezTo>
                    <a:pt x="3620" y="3643"/>
                    <a:pt x="3620" y="3685"/>
                    <a:pt x="3641" y="3706"/>
                  </a:cubicBezTo>
                  <a:cubicBezTo>
                    <a:pt x="3641" y="3936"/>
                    <a:pt x="3809" y="4752"/>
                    <a:pt x="3641" y="4940"/>
                  </a:cubicBezTo>
                  <a:lnTo>
                    <a:pt x="3620" y="4940"/>
                  </a:lnTo>
                  <a:cubicBezTo>
                    <a:pt x="3556" y="5009"/>
                    <a:pt x="3469" y="5039"/>
                    <a:pt x="3372" y="5039"/>
                  </a:cubicBezTo>
                  <a:cubicBezTo>
                    <a:pt x="3000" y="5039"/>
                    <a:pt x="2482" y="4595"/>
                    <a:pt x="2532" y="4229"/>
                  </a:cubicBezTo>
                  <a:cubicBezTo>
                    <a:pt x="2703" y="3734"/>
                    <a:pt x="2943" y="3504"/>
                    <a:pt x="3230" y="3504"/>
                  </a:cubicBezTo>
                  <a:close/>
                  <a:moveTo>
                    <a:pt x="3467" y="0"/>
                  </a:moveTo>
                  <a:cubicBezTo>
                    <a:pt x="3038" y="0"/>
                    <a:pt x="2580" y="152"/>
                    <a:pt x="2114" y="505"/>
                  </a:cubicBezTo>
                  <a:cubicBezTo>
                    <a:pt x="168" y="1990"/>
                    <a:pt x="0" y="4313"/>
                    <a:pt x="691" y="6552"/>
                  </a:cubicBezTo>
                  <a:cubicBezTo>
                    <a:pt x="1051" y="7735"/>
                    <a:pt x="2360" y="8468"/>
                    <a:pt x="3602" y="8468"/>
                  </a:cubicBezTo>
                  <a:cubicBezTo>
                    <a:pt x="4380" y="8468"/>
                    <a:pt x="5132" y="8180"/>
                    <a:pt x="5608" y="7535"/>
                  </a:cubicBezTo>
                  <a:cubicBezTo>
                    <a:pt x="5682" y="7387"/>
                    <a:pt x="5543" y="7190"/>
                    <a:pt x="5380" y="7190"/>
                  </a:cubicBezTo>
                  <a:cubicBezTo>
                    <a:pt x="5358" y="7190"/>
                    <a:pt x="5337" y="7193"/>
                    <a:pt x="5315" y="7200"/>
                  </a:cubicBezTo>
                  <a:cubicBezTo>
                    <a:pt x="4782" y="7375"/>
                    <a:pt x="4132" y="7522"/>
                    <a:pt x="3507" y="7522"/>
                  </a:cubicBezTo>
                  <a:cubicBezTo>
                    <a:pt x="2783" y="7522"/>
                    <a:pt x="2092" y="7324"/>
                    <a:pt x="1653" y="6740"/>
                  </a:cubicBezTo>
                  <a:cubicBezTo>
                    <a:pt x="1298" y="6259"/>
                    <a:pt x="1109" y="5171"/>
                    <a:pt x="1005" y="4543"/>
                  </a:cubicBezTo>
                  <a:cubicBezTo>
                    <a:pt x="879" y="3915"/>
                    <a:pt x="984" y="3267"/>
                    <a:pt x="1277" y="2681"/>
                  </a:cubicBezTo>
                  <a:cubicBezTo>
                    <a:pt x="1631" y="1905"/>
                    <a:pt x="2474" y="871"/>
                    <a:pt x="3368" y="871"/>
                  </a:cubicBezTo>
                  <a:cubicBezTo>
                    <a:pt x="3584" y="871"/>
                    <a:pt x="3802" y="931"/>
                    <a:pt x="4018" y="1070"/>
                  </a:cubicBezTo>
                  <a:cubicBezTo>
                    <a:pt x="4436" y="1342"/>
                    <a:pt x="4771" y="1760"/>
                    <a:pt x="4938" y="2262"/>
                  </a:cubicBezTo>
                  <a:cubicBezTo>
                    <a:pt x="5064" y="2618"/>
                    <a:pt x="5127" y="2974"/>
                    <a:pt x="5148" y="3350"/>
                  </a:cubicBezTo>
                  <a:cubicBezTo>
                    <a:pt x="5278" y="3817"/>
                    <a:pt x="5209" y="4051"/>
                    <a:pt x="4925" y="4051"/>
                  </a:cubicBezTo>
                  <a:cubicBezTo>
                    <a:pt x="4891" y="4051"/>
                    <a:pt x="4853" y="4048"/>
                    <a:pt x="4813" y="4041"/>
                  </a:cubicBezTo>
                  <a:cubicBezTo>
                    <a:pt x="4755" y="4066"/>
                    <a:pt x="4707" y="4077"/>
                    <a:pt x="4666" y="4077"/>
                  </a:cubicBezTo>
                  <a:cubicBezTo>
                    <a:pt x="4604" y="4077"/>
                    <a:pt x="4558" y="4050"/>
                    <a:pt x="4520" y="3999"/>
                  </a:cubicBezTo>
                  <a:cubicBezTo>
                    <a:pt x="4478" y="3894"/>
                    <a:pt x="4520" y="3790"/>
                    <a:pt x="4520" y="3706"/>
                  </a:cubicBezTo>
                  <a:cubicBezTo>
                    <a:pt x="4480" y="3468"/>
                    <a:pt x="4271" y="3286"/>
                    <a:pt x="4035" y="3286"/>
                  </a:cubicBezTo>
                  <a:cubicBezTo>
                    <a:pt x="4022" y="3286"/>
                    <a:pt x="4010" y="3286"/>
                    <a:pt x="3997" y="3288"/>
                  </a:cubicBezTo>
                  <a:cubicBezTo>
                    <a:pt x="3871" y="3162"/>
                    <a:pt x="3746" y="3057"/>
                    <a:pt x="3578" y="2974"/>
                  </a:cubicBezTo>
                  <a:cubicBezTo>
                    <a:pt x="3400" y="2878"/>
                    <a:pt x="3223" y="2836"/>
                    <a:pt x="3052" y="2836"/>
                  </a:cubicBezTo>
                  <a:cubicBezTo>
                    <a:pt x="2362" y="2836"/>
                    <a:pt x="1783" y="3537"/>
                    <a:pt x="1716" y="4292"/>
                  </a:cubicBezTo>
                  <a:cubicBezTo>
                    <a:pt x="1658" y="5153"/>
                    <a:pt x="2496" y="5978"/>
                    <a:pt x="3358" y="5978"/>
                  </a:cubicBezTo>
                  <a:cubicBezTo>
                    <a:pt x="3418" y="5978"/>
                    <a:pt x="3477" y="5974"/>
                    <a:pt x="3537" y="5966"/>
                  </a:cubicBezTo>
                  <a:cubicBezTo>
                    <a:pt x="3976" y="5945"/>
                    <a:pt x="4332" y="5652"/>
                    <a:pt x="4436" y="5233"/>
                  </a:cubicBezTo>
                  <a:cubicBezTo>
                    <a:pt x="4562" y="5296"/>
                    <a:pt x="4708" y="5317"/>
                    <a:pt x="4834" y="5317"/>
                  </a:cubicBezTo>
                  <a:cubicBezTo>
                    <a:pt x="5754" y="5275"/>
                    <a:pt x="6047" y="4083"/>
                    <a:pt x="6047" y="3350"/>
                  </a:cubicBezTo>
                  <a:cubicBezTo>
                    <a:pt x="6047" y="1750"/>
                    <a:pt x="4924" y="0"/>
                    <a:pt x="3467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19"/>
            <p:cNvSpPr/>
            <p:nvPr/>
          </p:nvSpPr>
          <p:spPr>
            <a:xfrm>
              <a:off x="5219573" y="7664585"/>
              <a:ext cx="198296" cy="206286"/>
            </a:xfrm>
            <a:custGeom>
              <a:rect b="b" l="l" r="r" t="t"/>
              <a:pathLst>
                <a:path extrusionOk="0" h="12909" w="12409">
                  <a:moveTo>
                    <a:pt x="10659" y="866"/>
                  </a:moveTo>
                  <a:cubicBezTo>
                    <a:pt x="10853" y="866"/>
                    <a:pt x="11029" y="1008"/>
                    <a:pt x="11216" y="1350"/>
                  </a:cubicBezTo>
                  <a:cubicBezTo>
                    <a:pt x="11990" y="2731"/>
                    <a:pt x="10044" y="3296"/>
                    <a:pt x="9437" y="4259"/>
                  </a:cubicBezTo>
                  <a:cubicBezTo>
                    <a:pt x="9186" y="4656"/>
                    <a:pt x="9228" y="4845"/>
                    <a:pt x="9354" y="5263"/>
                  </a:cubicBezTo>
                  <a:cubicBezTo>
                    <a:pt x="9605" y="6100"/>
                    <a:pt x="9751" y="6979"/>
                    <a:pt x="9793" y="7837"/>
                  </a:cubicBezTo>
                  <a:cubicBezTo>
                    <a:pt x="9835" y="9448"/>
                    <a:pt x="8663" y="11331"/>
                    <a:pt x="7052" y="11833"/>
                  </a:cubicBezTo>
                  <a:cubicBezTo>
                    <a:pt x="6606" y="11965"/>
                    <a:pt x="6148" y="12029"/>
                    <a:pt x="5693" y="12029"/>
                  </a:cubicBezTo>
                  <a:cubicBezTo>
                    <a:pt x="4634" y="12029"/>
                    <a:pt x="3591" y="11682"/>
                    <a:pt x="2742" y="11038"/>
                  </a:cubicBezTo>
                  <a:cubicBezTo>
                    <a:pt x="1361" y="9992"/>
                    <a:pt x="859" y="8025"/>
                    <a:pt x="984" y="6351"/>
                  </a:cubicBezTo>
                  <a:cubicBezTo>
                    <a:pt x="1110" y="4824"/>
                    <a:pt x="2512" y="3150"/>
                    <a:pt x="3830" y="2543"/>
                  </a:cubicBezTo>
                  <a:cubicBezTo>
                    <a:pt x="4303" y="2329"/>
                    <a:pt x="4765" y="2242"/>
                    <a:pt x="5221" y="2242"/>
                  </a:cubicBezTo>
                  <a:cubicBezTo>
                    <a:pt x="6056" y="2242"/>
                    <a:pt x="6868" y="2532"/>
                    <a:pt x="7680" y="2857"/>
                  </a:cubicBezTo>
                  <a:cubicBezTo>
                    <a:pt x="7680" y="3034"/>
                    <a:pt x="7847" y="3212"/>
                    <a:pt x="8019" y="3212"/>
                  </a:cubicBezTo>
                  <a:cubicBezTo>
                    <a:pt x="8091" y="3212"/>
                    <a:pt x="8163" y="3181"/>
                    <a:pt x="8224" y="3108"/>
                  </a:cubicBezTo>
                  <a:lnTo>
                    <a:pt x="8245" y="3087"/>
                  </a:lnTo>
                  <a:lnTo>
                    <a:pt x="8412" y="3150"/>
                  </a:lnTo>
                  <a:cubicBezTo>
                    <a:pt x="8419" y="3152"/>
                    <a:pt x="8426" y="3153"/>
                    <a:pt x="8432" y="3153"/>
                  </a:cubicBezTo>
                  <a:cubicBezTo>
                    <a:pt x="8483" y="3153"/>
                    <a:pt x="8512" y="3082"/>
                    <a:pt x="8475" y="3045"/>
                  </a:cubicBezTo>
                  <a:lnTo>
                    <a:pt x="8370" y="2940"/>
                  </a:lnTo>
                  <a:cubicBezTo>
                    <a:pt x="8935" y="2396"/>
                    <a:pt x="9396" y="1748"/>
                    <a:pt x="9982" y="1246"/>
                  </a:cubicBezTo>
                  <a:cubicBezTo>
                    <a:pt x="10245" y="1013"/>
                    <a:pt x="10461" y="866"/>
                    <a:pt x="10659" y="866"/>
                  </a:cubicBezTo>
                  <a:close/>
                  <a:moveTo>
                    <a:pt x="10661" y="1"/>
                  </a:moveTo>
                  <a:cubicBezTo>
                    <a:pt x="10409" y="1"/>
                    <a:pt x="10184" y="138"/>
                    <a:pt x="9940" y="325"/>
                  </a:cubicBezTo>
                  <a:cubicBezTo>
                    <a:pt x="9186" y="911"/>
                    <a:pt x="8538" y="1769"/>
                    <a:pt x="7889" y="2501"/>
                  </a:cubicBezTo>
                  <a:cubicBezTo>
                    <a:pt x="7114" y="1861"/>
                    <a:pt x="6068" y="1383"/>
                    <a:pt x="5103" y="1383"/>
                  </a:cubicBezTo>
                  <a:cubicBezTo>
                    <a:pt x="5027" y="1383"/>
                    <a:pt x="4951" y="1386"/>
                    <a:pt x="4876" y="1392"/>
                  </a:cubicBezTo>
                  <a:cubicBezTo>
                    <a:pt x="3642" y="1497"/>
                    <a:pt x="2072" y="2543"/>
                    <a:pt x="1403" y="3568"/>
                  </a:cubicBezTo>
                  <a:cubicBezTo>
                    <a:pt x="398" y="5054"/>
                    <a:pt x="1" y="6414"/>
                    <a:pt x="252" y="8213"/>
                  </a:cubicBezTo>
                  <a:cubicBezTo>
                    <a:pt x="419" y="9510"/>
                    <a:pt x="1068" y="10912"/>
                    <a:pt x="2135" y="11707"/>
                  </a:cubicBezTo>
                  <a:cubicBezTo>
                    <a:pt x="3211" y="12501"/>
                    <a:pt x="4440" y="12909"/>
                    <a:pt x="5633" y="12909"/>
                  </a:cubicBezTo>
                  <a:cubicBezTo>
                    <a:pt x="7270" y="12909"/>
                    <a:pt x="8839" y="12142"/>
                    <a:pt x="9856" y="10557"/>
                  </a:cubicBezTo>
                  <a:cubicBezTo>
                    <a:pt x="10212" y="10013"/>
                    <a:pt x="10609" y="9469"/>
                    <a:pt x="10672" y="8820"/>
                  </a:cubicBezTo>
                  <a:cubicBezTo>
                    <a:pt x="10735" y="7941"/>
                    <a:pt x="10651" y="7062"/>
                    <a:pt x="10463" y="6205"/>
                  </a:cubicBezTo>
                  <a:cubicBezTo>
                    <a:pt x="10316" y="5430"/>
                    <a:pt x="10002" y="4803"/>
                    <a:pt x="10630" y="4196"/>
                  </a:cubicBezTo>
                  <a:cubicBezTo>
                    <a:pt x="11111" y="3736"/>
                    <a:pt x="11676" y="3317"/>
                    <a:pt x="11990" y="2710"/>
                  </a:cubicBezTo>
                  <a:cubicBezTo>
                    <a:pt x="12409" y="1811"/>
                    <a:pt x="11906" y="534"/>
                    <a:pt x="11028" y="95"/>
                  </a:cubicBezTo>
                  <a:cubicBezTo>
                    <a:pt x="10897" y="29"/>
                    <a:pt x="10776" y="1"/>
                    <a:pt x="10661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19"/>
            <p:cNvSpPr/>
            <p:nvPr/>
          </p:nvSpPr>
          <p:spPr>
            <a:xfrm>
              <a:off x="5235969" y="7718406"/>
              <a:ext cx="132250" cy="124788"/>
            </a:xfrm>
            <a:custGeom>
              <a:rect b="b" l="l" r="r" t="t"/>
              <a:pathLst>
                <a:path extrusionOk="0" h="7809" w="8276">
                  <a:moveTo>
                    <a:pt x="5007" y="533"/>
                  </a:moveTo>
                  <a:cubicBezTo>
                    <a:pt x="5395" y="533"/>
                    <a:pt x="5776" y="682"/>
                    <a:pt x="6047" y="953"/>
                  </a:cubicBezTo>
                  <a:cubicBezTo>
                    <a:pt x="6466" y="1456"/>
                    <a:pt x="6800" y="2000"/>
                    <a:pt x="7051" y="2585"/>
                  </a:cubicBezTo>
                  <a:cubicBezTo>
                    <a:pt x="7491" y="3632"/>
                    <a:pt x="7323" y="4615"/>
                    <a:pt x="6842" y="5619"/>
                  </a:cubicBezTo>
                  <a:cubicBezTo>
                    <a:pt x="6401" y="6569"/>
                    <a:pt x="5726" y="7189"/>
                    <a:pt x="4784" y="7189"/>
                  </a:cubicBezTo>
                  <a:cubicBezTo>
                    <a:pt x="4564" y="7189"/>
                    <a:pt x="4330" y="7155"/>
                    <a:pt x="4080" y="7084"/>
                  </a:cubicBezTo>
                  <a:cubicBezTo>
                    <a:pt x="2427" y="6603"/>
                    <a:pt x="1067" y="4887"/>
                    <a:pt x="1297" y="3150"/>
                  </a:cubicBezTo>
                  <a:cubicBezTo>
                    <a:pt x="1444" y="2251"/>
                    <a:pt x="1988" y="1435"/>
                    <a:pt x="2783" y="953"/>
                  </a:cubicBezTo>
                  <a:cubicBezTo>
                    <a:pt x="3055" y="807"/>
                    <a:pt x="3315" y="754"/>
                    <a:pt x="3571" y="754"/>
                  </a:cubicBezTo>
                  <a:cubicBezTo>
                    <a:pt x="4083" y="754"/>
                    <a:pt x="4575" y="967"/>
                    <a:pt x="5106" y="1079"/>
                  </a:cubicBezTo>
                  <a:cubicBezTo>
                    <a:pt x="5112" y="1081"/>
                    <a:pt x="5119" y="1082"/>
                    <a:pt x="5125" y="1082"/>
                  </a:cubicBezTo>
                  <a:cubicBezTo>
                    <a:pt x="5176" y="1082"/>
                    <a:pt x="5206" y="1012"/>
                    <a:pt x="5168" y="974"/>
                  </a:cubicBezTo>
                  <a:cubicBezTo>
                    <a:pt x="5001" y="828"/>
                    <a:pt x="4813" y="702"/>
                    <a:pt x="4645" y="577"/>
                  </a:cubicBezTo>
                  <a:cubicBezTo>
                    <a:pt x="4764" y="547"/>
                    <a:pt x="4886" y="533"/>
                    <a:pt x="5007" y="533"/>
                  </a:cubicBezTo>
                  <a:close/>
                  <a:moveTo>
                    <a:pt x="5266" y="0"/>
                  </a:moveTo>
                  <a:cubicBezTo>
                    <a:pt x="4952" y="0"/>
                    <a:pt x="4619" y="110"/>
                    <a:pt x="4269" y="368"/>
                  </a:cubicBezTo>
                  <a:cubicBezTo>
                    <a:pt x="4038" y="263"/>
                    <a:pt x="3787" y="211"/>
                    <a:pt x="3536" y="211"/>
                  </a:cubicBezTo>
                  <a:cubicBezTo>
                    <a:pt x="3285" y="211"/>
                    <a:pt x="3034" y="263"/>
                    <a:pt x="2804" y="368"/>
                  </a:cubicBezTo>
                  <a:cubicBezTo>
                    <a:pt x="1862" y="723"/>
                    <a:pt x="1235" y="1686"/>
                    <a:pt x="879" y="2565"/>
                  </a:cubicBezTo>
                  <a:cubicBezTo>
                    <a:pt x="0" y="4950"/>
                    <a:pt x="2051" y="7419"/>
                    <a:pt x="4415" y="7775"/>
                  </a:cubicBezTo>
                  <a:cubicBezTo>
                    <a:pt x="4558" y="7797"/>
                    <a:pt x="4697" y="7809"/>
                    <a:pt x="4832" y="7809"/>
                  </a:cubicBezTo>
                  <a:cubicBezTo>
                    <a:pt x="7042" y="7809"/>
                    <a:pt x="8275" y="4871"/>
                    <a:pt x="7763" y="2899"/>
                  </a:cubicBezTo>
                  <a:cubicBezTo>
                    <a:pt x="7429" y="1730"/>
                    <a:pt x="6508" y="0"/>
                    <a:pt x="5266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5" name="Google Shape;1395;p19"/>
          <p:cNvGrpSpPr/>
          <p:nvPr/>
        </p:nvGrpSpPr>
        <p:grpSpPr>
          <a:xfrm>
            <a:off x="6512718" y="8711304"/>
            <a:ext cx="451739" cy="457939"/>
            <a:chOff x="5558286" y="7641254"/>
            <a:chExt cx="451739" cy="457939"/>
          </a:xfrm>
        </p:grpSpPr>
        <p:sp>
          <p:nvSpPr>
            <p:cNvPr id="1396" name="Google Shape;1396;p19"/>
            <p:cNvSpPr/>
            <p:nvPr/>
          </p:nvSpPr>
          <p:spPr>
            <a:xfrm>
              <a:off x="5692693" y="7641254"/>
              <a:ext cx="144795" cy="214180"/>
            </a:xfrm>
            <a:custGeom>
              <a:rect b="b" l="l" r="r" t="t"/>
              <a:pathLst>
                <a:path extrusionOk="0" h="13403" w="9061">
                  <a:moveTo>
                    <a:pt x="5038" y="666"/>
                  </a:moveTo>
                  <a:cubicBezTo>
                    <a:pt x="5148" y="666"/>
                    <a:pt x="5255" y="676"/>
                    <a:pt x="5357" y="697"/>
                  </a:cubicBezTo>
                  <a:cubicBezTo>
                    <a:pt x="5504" y="843"/>
                    <a:pt x="5650" y="990"/>
                    <a:pt x="5776" y="1157"/>
                  </a:cubicBezTo>
                  <a:cubicBezTo>
                    <a:pt x="5797" y="1178"/>
                    <a:pt x="5818" y="1199"/>
                    <a:pt x="5839" y="1220"/>
                  </a:cubicBezTo>
                  <a:cubicBezTo>
                    <a:pt x="5734" y="1387"/>
                    <a:pt x="5776" y="1618"/>
                    <a:pt x="5922" y="1722"/>
                  </a:cubicBezTo>
                  <a:cubicBezTo>
                    <a:pt x="6048" y="1827"/>
                    <a:pt x="6152" y="1931"/>
                    <a:pt x="6257" y="2057"/>
                  </a:cubicBezTo>
                  <a:cubicBezTo>
                    <a:pt x="6278" y="2078"/>
                    <a:pt x="6299" y="2120"/>
                    <a:pt x="6299" y="2162"/>
                  </a:cubicBezTo>
                  <a:cubicBezTo>
                    <a:pt x="6320" y="2183"/>
                    <a:pt x="6341" y="2204"/>
                    <a:pt x="6383" y="2204"/>
                  </a:cubicBezTo>
                  <a:cubicBezTo>
                    <a:pt x="6801" y="2852"/>
                    <a:pt x="7031" y="3836"/>
                    <a:pt x="6801" y="4484"/>
                  </a:cubicBezTo>
                  <a:cubicBezTo>
                    <a:pt x="6592" y="5133"/>
                    <a:pt x="5901" y="5384"/>
                    <a:pt x="5274" y="5572"/>
                  </a:cubicBezTo>
                  <a:cubicBezTo>
                    <a:pt x="4954" y="5674"/>
                    <a:pt x="4695" y="5723"/>
                    <a:pt x="4457" y="5723"/>
                  </a:cubicBezTo>
                  <a:cubicBezTo>
                    <a:pt x="4057" y="5723"/>
                    <a:pt x="3717" y="5584"/>
                    <a:pt x="3244" y="5321"/>
                  </a:cubicBezTo>
                  <a:cubicBezTo>
                    <a:pt x="2010" y="4631"/>
                    <a:pt x="1884" y="2936"/>
                    <a:pt x="2679" y="1848"/>
                  </a:cubicBezTo>
                  <a:lnTo>
                    <a:pt x="2700" y="1848"/>
                  </a:lnTo>
                  <a:cubicBezTo>
                    <a:pt x="3109" y="1290"/>
                    <a:pt x="4162" y="666"/>
                    <a:pt x="5038" y="666"/>
                  </a:cubicBezTo>
                  <a:close/>
                  <a:moveTo>
                    <a:pt x="6215" y="6200"/>
                  </a:moveTo>
                  <a:cubicBezTo>
                    <a:pt x="6634" y="6765"/>
                    <a:pt x="6864" y="7351"/>
                    <a:pt x="7199" y="7957"/>
                  </a:cubicBezTo>
                  <a:cubicBezTo>
                    <a:pt x="7617" y="8711"/>
                    <a:pt x="7910" y="9548"/>
                    <a:pt x="8036" y="10406"/>
                  </a:cubicBezTo>
                  <a:cubicBezTo>
                    <a:pt x="8056" y="10489"/>
                    <a:pt x="8203" y="11494"/>
                    <a:pt x="8140" y="11703"/>
                  </a:cubicBezTo>
                  <a:cubicBezTo>
                    <a:pt x="7952" y="12247"/>
                    <a:pt x="7387" y="12226"/>
                    <a:pt x="6927" y="12247"/>
                  </a:cubicBezTo>
                  <a:cubicBezTo>
                    <a:pt x="6006" y="12331"/>
                    <a:pt x="5064" y="12393"/>
                    <a:pt x="4165" y="12414"/>
                  </a:cubicBezTo>
                  <a:cubicBezTo>
                    <a:pt x="3738" y="12449"/>
                    <a:pt x="3312" y="12464"/>
                    <a:pt x="2890" y="12464"/>
                  </a:cubicBezTo>
                  <a:cubicBezTo>
                    <a:pt x="2544" y="12464"/>
                    <a:pt x="2202" y="12454"/>
                    <a:pt x="1863" y="12435"/>
                  </a:cubicBezTo>
                  <a:cubicBezTo>
                    <a:pt x="901" y="12310"/>
                    <a:pt x="1047" y="11075"/>
                    <a:pt x="1214" y="10301"/>
                  </a:cubicBezTo>
                  <a:cubicBezTo>
                    <a:pt x="1361" y="9548"/>
                    <a:pt x="1800" y="8899"/>
                    <a:pt x="2093" y="8209"/>
                  </a:cubicBezTo>
                  <a:cubicBezTo>
                    <a:pt x="2365" y="7518"/>
                    <a:pt x="2763" y="6890"/>
                    <a:pt x="3265" y="6346"/>
                  </a:cubicBezTo>
                  <a:cubicBezTo>
                    <a:pt x="3620" y="6532"/>
                    <a:pt x="4016" y="6636"/>
                    <a:pt x="4431" y="6636"/>
                  </a:cubicBezTo>
                  <a:cubicBezTo>
                    <a:pt x="4529" y="6636"/>
                    <a:pt x="4629" y="6630"/>
                    <a:pt x="4730" y="6618"/>
                  </a:cubicBezTo>
                  <a:cubicBezTo>
                    <a:pt x="5211" y="6535"/>
                    <a:pt x="5692" y="6409"/>
                    <a:pt x="6173" y="6200"/>
                  </a:cubicBezTo>
                  <a:close/>
                  <a:moveTo>
                    <a:pt x="4528" y="0"/>
                  </a:moveTo>
                  <a:cubicBezTo>
                    <a:pt x="3974" y="0"/>
                    <a:pt x="3429" y="232"/>
                    <a:pt x="2930" y="592"/>
                  </a:cubicBezTo>
                  <a:cubicBezTo>
                    <a:pt x="1486" y="1639"/>
                    <a:pt x="629" y="4296"/>
                    <a:pt x="2198" y="5635"/>
                  </a:cubicBezTo>
                  <a:cubicBezTo>
                    <a:pt x="2365" y="5781"/>
                    <a:pt x="2574" y="5928"/>
                    <a:pt x="2763" y="6074"/>
                  </a:cubicBezTo>
                  <a:cubicBezTo>
                    <a:pt x="2344" y="6325"/>
                    <a:pt x="1968" y="6702"/>
                    <a:pt x="1717" y="7141"/>
                  </a:cubicBezTo>
                  <a:cubicBezTo>
                    <a:pt x="1110" y="8125"/>
                    <a:pt x="440" y="9422"/>
                    <a:pt x="315" y="10594"/>
                  </a:cubicBezTo>
                  <a:cubicBezTo>
                    <a:pt x="231" y="11305"/>
                    <a:pt x="1" y="12519"/>
                    <a:pt x="608" y="13063"/>
                  </a:cubicBezTo>
                  <a:cubicBezTo>
                    <a:pt x="911" y="13335"/>
                    <a:pt x="1413" y="13403"/>
                    <a:pt x="1931" y="13403"/>
                  </a:cubicBezTo>
                  <a:cubicBezTo>
                    <a:pt x="2449" y="13403"/>
                    <a:pt x="2982" y="13335"/>
                    <a:pt x="3349" y="13335"/>
                  </a:cubicBezTo>
                  <a:cubicBezTo>
                    <a:pt x="4688" y="13335"/>
                    <a:pt x="6027" y="13272"/>
                    <a:pt x="7345" y="13126"/>
                  </a:cubicBezTo>
                  <a:cubicBezTo>
                    <a:pt x="8287" y="13000"/>
                    <a:pt x="8956" y="12707"/>
                    <a:pt x="9019" y="11703"/>
                  </a:cubicBezTo>
                  <a:cubicBezTo>
                    <a:pt x="9061" y="10447"/>
                    <a:pt x="8831" y="9192"/>
                    <a:pt x="8308" y="8041"/>
                  </a:cubicBezTo>
                  <a:cubicBezTo>
                    <a:pt x="7952" y="7246"/>
                    <a:pt x="7575" y="6388"/>
                    <a:pt x="7010" y="5719"/>
                  </a:cubicBezTo>
                  <a:cubicBezTo>
                    <a:pt x="7136" y="5614"/>
                    <a:pt x="7240" y="5489"/>
                    <a:pt x="7345" y="5363"/>
                  </a:cubicBezTo>
                  <a:cubicBezTo>
                    <a:pt x="8140" y="4254"/>
                    <a:pt x="7764" y="1890"/>
                    <a:pt x="6487" y="1220"/>
                  </a:cubicBezTo>
                  <a:cubicBezTo>
                    <a:pt x="6424" y="1011"/>
                    <a:pt x="6320" y="802"/>
                    <a:pt x="6173" y="613"/>
                  </a:cubicBezTo>
                  <a:cubicBezTo>
                    <a:pt x="6004" y="425"/>
                    <a:pt x="5732" y="186"/>
                    <a:pt x="5466" y="186"/>
                  </a:cubicBezTo>
                  <a:cubicBezTo>
                    <a:pt x="5437" y="186"/>
                    <a:pt x="5407" y="189"/>
                    <a:pt x="5378" y="195"/>
                  </a:cubicBezTo>
                  <a:cubicBezTo>
                    <a:pt x="5096" y="61"/>
                    <a:pt x="4811" y="0"/>
                    <a:pt x="4528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19"/>
            <p:cNvSpPr/>
            <p:nvPr/>
          </p:nvSpPr>
          <p:spPr>
            <a:xfrm>
              <a:off x="5558286" y="7884853"/>
              <a:ext cx="144795" cy="214340"/>
            </a:xfrm>
            <a:custGeom>
              <a:rect b="b" l="l" r="r" t="t"/>
              <a:pathLst>
                <a:path extrusionOk="0" h="13413" w="9061">
                  <a:moveTo>
                    <a:pt x="4996" y="676"/>
                  </a:moveTo>
                  <a:cubicBezTo>
                    <a:pt x="5106" y="676"/>
                    <a:pt x="5213" y="685"/>
                    <a:pt x="5315" y="706"/>
                  </a:cubicBezTo>
                  <a:cubicBezTo>
                    <a:pt x="5483" y="853"/>
                    <a:pt x="5629" y="999"/>
                    <a:pt x="5755" y="1167"/>
                  </a:cubicBezTo>
                  <a:cubicBezTo>
                    <a:pt x="5775" y="1188"/>
                    <a:pt x="5796" y="1208"/>
                    <a:pt x="5817" y="1229"/>
                  </a:cubicBezTo>
                  <a:cubicBezTo>
                    <a:pt x="5713" y="1397"/>
                    <a:pt x="5755" y="1627"/>
                    <a:pt x="5901" y="1732"/>
                  </a:cubicBezTo>
                  <a:cubicBezTo>
                    <a:pt x="6027" y="1836"/>
                    <a:pt x="6131" y="1941"/>
                    <a:pt x="6236" y="2066"/>
                  </a:cubicBezTo>
                  <a:cubicBezTo>
                    <a:pt x="6257" y="2087"/>
                    <a:pt x="6257" y="2129"/>
                    <a:pt x="6278" y="2171"/>
                  </a:cubicBezTo>
                  <a:cubicBezTo>
                    <a:pt x="6299" y="2192"/>
                    <a:pt x="6319" y="2213"/>
                    <a:pt x="6340" y="2213"/>
                  </a:cubicBezTo>
                  <a:cubicBezTo>
                    <a:pt x="6780" y="2861"/>
                    <a:pt x="6989" y="3845"/>
                    <a:pt x="6780" y="4493"/>
                  </a:cubicBezTo>
                  <a:cubicBezTo>
                    <a:pt x="6571" y="5121"/>
                    <a:pt x="5859" y="5393"/>
                    <a:pt x="5252" y="5582"/>
                  </a:cubicBezTo>
                  <a:cubicBezTo>
                    <a:pt x="4927" y="5675"/>
                    <a:pt x="4667" y="5722"/>
                    <a:pt x="4430" y="5722"/>
                  </a:cubicBezTo>
                  <a:cubicBezTo>
                    <a:pt x="4027" y="5722"/>
                    <a:pt x="3689" y="5586"/>
                    <a:pt x="3202" y="5310"/>
                  </a:cubicBezTo>
                  <a:cubicBezTo>
                    <a:pt x="1988" y="4640"/>
                    <a:pt x="1863" y="2945"/>
                    <a:pt x="2658" y="1857"/>
                  </a:cubicBezTo>
                  <a:cubicBezTo>
                    <a:pt x="3067" y="1299"/>
                    <a:pt x="4120" y="676"/>
                    <a:pt x="4996" y="676"/>
                  </a:cubicBezTo>
                  <a:close/>
                  <a:moveTo>
                    <a:pt x="6194" y="6209"/>
                  </a:moveTo>
                  <a:cubicBezTo>
                    <a:pt x="6612" y="6753"/>
                    <a:pt x="6843" y="7360"/>
                    <a:pt x="7177" y="7967"/>
                  </a:cubicBezTo>
                  <a:cubicBezTo>
                    <a:pt x="7596" y="8720"/>
                    <a:pt x="7889" y="9536"/>
                    <a:pt x="8014" y="10394"/>
                  </a:cubicBezTo>
                  <a:cubicBezTo>
                    <a:pt x="8014" y="10499"/>
                    <a:pt x="8182" y="11503"/>
                    <a:pt x="8098" y="11712"/>
                  </a:cubicBezTo>
                  <a:cubicBezTo>
                    <a:pt x="7931" y="12256"/>
                    <a:pt x="7345" y="12235"/>
                    <a:pt x="6884" y="12277"/>
                  </a:cubicBezTo>
                  <a:cubicBezTo>
                    <a:pt x="5985" y="12340"/>
                    <a:pt x="5043" y="12403"/>
                    <a:pt x="4123" y="12424"/>
                  </a:cubicBezTo>
                  <a:cubicBezTo>
                    <a:pt x="3708" y="12458"/>
                    <a:pt x="3287" y="12474"/>
                    <a:pt x="2866" y="12474"/>
                  </a:cubicBezTo>
                  <a:cubicBezTo>
                    <a:pt x="2523" y="12474"/>
                    <a:pt x="2180" y="12463"/>
                    <a:pt x="1842" y="12444"/>
                  </a:cubicBezTo>
                  <a:cubicBezTo>
                    <a:pt x="879" y="12319"/>
                    <a:pt x="1026" y="11084"/>
                    <a:pt x="1193" y="10310"/>
                  </a:cubicBezTo>
                  <a:cubicBezTo>
                    <a:pt x="1340" y="9557"/>
                    <a:pt x="1779" y="8908"/>
                    <a:pt x="2072" y="8218"/>
                  </a:cubicBezTo>
                  <a:cubicBezTo>
                    <a:pt x="2344" y="7527"/>
                    <a:pt x="2721" y="6900"/>
                    <a:pt x="3223" y="6356"/>
                  </a:cubicBezTo>
                  <a:cubicBezTo>
                    <a:pt x="3595" y="6542"/>
                    <a:pt x="3994" y="6646"/>
                    <a:pt x="4398" y="6646"/>
                  </a:cubicBezTo>
                  <a:cubicBezTo>
                    <a:pt x="4495" y="6646"/>
                    <a:pt x="4591" y="6640"/>
                    <a:pt x="4687" y="6628"/>
                  </a:cubicBezTo>
                  <a:cubicBezTo>
                    <a:pt x="5190" y="6544"/>
                    <a:pt x="5671" y="6418"/>
                    <a:pt x="6152" y="6209"/>
                  </a:cubicBezTo>
                  <a:close/>
                  <a:moveTo>
                    <a:pt x="4528" y="0"/>
                  </a:moveTo>
                  <a:cubicBezTo>
                    <a:pt x="3974" y="0"/>
                    <a:pt x="3429" y="241"/>
                    <a:pt x="2930" y="602"/>
                  </a:cubicBezTo>
                  <a:cubicBezTo>
                    <a:pt x="1486" y="1648"/>
                    <a:pt x="628" y="4305"/>
                    <a:pt x="2177" y="5644"/>
                  </a:cubicBezTo>
                  <a:cubicBezTo>
                    <a:pt x="2365" y="5791"/>
                    <a:pt x="2553" y="5937"/>
                    <a:pt x="2762" y="6063"/>
                  </a:cubicBezTo>
                  <a:cubicBezTo>
                    <a:pt x="2323" y="6335"/>
                    <a:pt x="1967" y="6711"/>
                    <a:pt x="1716" y="7151"/>
                  </a:cubicBezTo>
                  <a:cubicBezTo>
                    <a:pt x="1110" y="8134"/>
                    <a:pt x="419" y="9431"/>
                    <a:pt x="314" y="10603"/>
                  </a:cubicBezTo>
                  <a:cubicBezTo>
                    <a:pt x="231" y="11315"/>
                    <a:pt x="1" y="12528"/>
                    <a:pt x="607" y="13072"/>
                  </a:cubicBezTo>
                  <a:cubicBezTo>
                    <a:pt x="911" y="13344"/>
                    <a:pt x="1413" y="13412"/>
                    <a:pt x="1931" y="13412"/>
                  </a:cubicBezTo>
                  <a:cubicBezTo>
                    <a:pt x="2449" y="13412"/>
                    <a:pt x="2982" y="13344"/>
                    <a:pt x="3348" y="13344"/>
                  </a:cubicBezTo>
                  <a:cubicBezTo>
                    <a:pt x="4687" y="13344"/>
                    <a:pt x="6027" y="13281"/>
                    <a:pt x="7345" y="13135"/>
                  </a:cubicBezTo>
                  <a:cubicBezTo>
                    <a:pt x="8286" y="13009"/>
                    <a:pt x="8935" y="12716"/>
                    <a:pt x="9019" y="11712"/>
                  </a:cubicBezTo>
                  <a:cubicBezTo>
                    <a:pt x="9060" y="10457"/>
                    <a:pt x="8809" y="9201"/>
                    <a:pt x="8286" y="8051"/>
                  </a:cubicBezTo>
                  <a:cubicBezTo>
                    <a:pt x="7931" y="7255"/>
                    <a:pt x="7554" y="6398"/>
                    <a:pt x="6968" y="5728"/>
                  </a:cubicBezTo>
                  <a:cubicBezTo>
                    <a:pt x="7094" y="5623"/>
                    <a:pt x="7219" y="5498"/>
                    <a:pt x="7324" y="5372"/>
                  </a:cubicBezTo>
                  <a:cubicBezTo>
                    <a:pt x="8119" y="4263"/>
                    <a:pt x="7721" y="1920"/>
                    <a:pt x="6466" y="1229"/>
                  </a:cubicBezTo>
                  <a:cubicBezTo>
                    <a:pt x="6403" y="1020"/>
                    <a:pt x="6299" y="811"/>
                    <a:pt x="6152" y="623"/>
                  </a:cubicBezTo>
                  <a:cubicBezTo>
                    <a:pt x="6001" y="434"/>
                    <a:pt x="5715" y="195"/>
                    <a:pt x="5461" y="195"/>
                  </a:cubicBezTo>
                  <a:cubicBezTo>
                    <a:pt x="5433" y="195"/>
                    <a:pt x="5405" y="198"/>
                    <a:pt x="5378" y="204"/>
                  </a:cubicBezTo>
                  <a:cubicBezTo>
                    <a:pt x="5095" y="63"/>
                    <a:pt x="4811" y="0"/>
                    <a:pt x="4528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19"/>
            <p:cNvSpPr/>
            <p:nvPr/>
          </p:nvSpPr>
          <p:spPr>
            <a:xfrm>
              <a:off x="5865229" y="7877167"/>
              <a:ext cx="144795" cy="214164"/>
            </a:xfrm>
            <a:custGeom>
              <a:rect b="b" l="l" r="r" t="t"/>
              <a:pathLst>
                <a:path extrusionOk="0" h="13402" w="9061">
                  <a:moveTo>
                    <a:pt x="4996" y="675"/>
                  </a:moveTo>
                  <a:cubicBezTo>
                    <a:pt x="5105" y="675"/>
                    <a:pt x="5212" y="685"/>
                    <a:pt x="5315" y="706"/>
                  </a:cubicBezTo>
                  <a:cubicBezTo>
                    <a:pt x="5482" y="853"/>
                    <a:pt x="5629" y="999"/>
                    <a:pt x="5754" y="1166"/>
                  </a:cubicBezTo>
                  <a:cubicBezTo>
                    <a:pt x="5775" y="1187"/>
                    <a:pt x="5796" y="1208"/>
                    <a:pt x="5817" y="1229"/>
                  </a:cubicBezTo>
                  <a:cubicBezTo>
                    <a:pt x="5713" y="1397"/>
                    <a:pt x="5754" y="1606"/>
                    <a:pt x="5901" y="1731"/>
                  </a:cubicBezTo>
                  <a:cubicBezTo>
                    <a:pt x="6026" y="1815"/>
                    <a:pt x="6131" y="1920"/>
                    <a:pt x="6236" y="2045"/>
                  </a:cubicBezTo>
                  <a:cubicBezTo>
                    <a:pt x="6257" y="2087"/>
                    <a:pt x="6257" y="2129"/>
                    <a:pt x="6278" y="2150"/>
                  </a:cubicBezTo>
                  <a:cubicBezTo>
                    <a:pt x="6298" y="2192"/>
                    <a:pt x="6319" y="2213"/>
                    <a:pt x="6340" y="2213"/>
                  </a:cubicBezTo>
                  <a:cubicBezTo>
                    <a:pt x="6780" y="2861"/>
                    <a:pt x="6989" y="3845"/>
                    <a:pt x="6780" y="4493"/>
                  </a:cubicBezTo>
                  <a:cubicBezTo>
                    <a:pt x="6570" y="5121"/>
                    <a:pt x="5859" y="5393"/>
                    <a:pt x="5252" y="5581"/>
                  </a:cubicBezTo>
                  <a:cubicBezTo>
                    <a:pt x="4926" y="5674"/>
                    <a:pt x="4667" y="5721"/>
                    <a:pt x="4430" y="5721"/>
                  </a:cubicBezTo>
                  <a:cubicBezTo>
                    <a:pt x="4027" y="5721"/>
                    <a:pt x="3689" y="5586"/>
                    <a:pt x="3202" y="5309"/>
                  </a:cubicBezTo>
                  <a:cubicBezTo>
                    <a:pt x="1988" y="4619"/>
                    <a:pt x="1863" y="2945"/>
                    <a:pt x="2658" y="1857"/>
                  </a:cubicBezTo>
                  <a:cubicBezTo>
                    <a:pt x="3067" y="1299"/>
                    <a:pt x="4120" y="675"/>
                    <a:pt x="4996" y="675"/>
                  </a:cubicBezTo>
                  <a:close/>
                  <a:moveTo>
                    <a:pt x="6194" y="6209"/>
                  </a:moveTo>
                  <a:cubicBezTo>
                    <a:pt x="6612" y="6753"/>
                    <a:pt x="6842" y="7360"/>
                    <a:pt x="7177" y="7967"/>
                  </a:cubicBezTo>
                  <a:cubicBezTo>
                    <a:pt x="7596" y="8720"/>
                    <a:pt x="7889" y="9536"/>
                    <a:pt x="8014" y="10394"/>
                  </a:cubicBezTo>
                  <a:cubicBezTo>
                    <a:pt x="8014" y="10498"/>
                    <a:pt x="8182" y="11503"/>
                    <a:pt x="8098" y="11712"/>
                  </a:cubicBezTo>
                  <a:cubicBezTo>
                    <a:pt x="7930" y="12256"/>
                    <a:pt x="7345" y="12235"/>
                    <a:pt x="6884" y="12256"/>
                  </a:cubicBezTo>
                  <a:cubicBezTo>
                    <a:pt x="5985" y="12340"/>
                    <a:pt x="5043" y="12402"/>
                    <a:pt x="4122" y="12423"/>
                  </a:cubicBezTo>
                  <a:cubicBezTo>
                    <a:pt x="3708" y="12458"/>
                    <a:pt x="3287" y="12473"/>
                    <a:pt x="2866" y="12473"/>
                  </a:cubicBezTo>
                  <a:cubicBezTo>
                    <a:pt x="2523" y="12473"/>
                    <a:pt x="2180" y="12463"/>
                    <a:pt x="1842" y="12444"/>
                  </a:cubicBezTo>
                  <a:cubicBezTo>
                    <a:pt x="879" y="12319"/>
                    <a:pt x="1026" y="11084"/>
                    <a:pt x="1193" y="10310"/>
                  </a:cubicBezTo>
                  <a:cubicBezTo>
                    <a:pt x="1340" y="9557"/>
                    <a:pt x="1779" y="8908"/>
                    <a:pt x="2072" y="8218"/>
                  </a:cubicBezTo>
                  <a:cubicBezTo>
                    <a:pt x="2344" y="7527"/>
                    <a:pt x="2721" y="6879"/>
                    <a:pt x="3223" y="6335"/>
                  </a:cubicBezTo>
                  <a:cubicBezTo>
                    <a:pt x="3596" y="6538"/>
                    <a:pt x="3996" y="6645"/>
                    <a:pt x="4402" y="6645"/>
                  </a:cubicBezTo>
                  <a:cubicBezTo>
                    <a:pt x="4497" y="6645"/>
                    <a:pt x="4592" y="6639"/>
                    <a:pt x="4687" y="6627"/>
                  </a:cubicBezTo>
                  <a:cubicBezTo>
                    <a:pt x="5189" y="6544"/>
                    <a:pt x="5671" y="6397"/>
                    <a:pt x="6152" y="6209"/>
                  </a:cubicBezTo>
                  <a:close/>
                  <a:moveTo>
                    <a:pt x="4528" y="0"/>
                  </a:moveTo>
                  <a:cubicBezTo>
                    <a:pt x="3974" y="0"/>
                    <a:pt x="3429" y="241"/>
                    <a:pt x="2930" y="601"/>
                  </a:cubicBezTo>
                  <a:cubicBezTo>
                    <a:pt x="1486" y="1648"/>
                    <a:pt x="628" y="4284"/>
                    <a:pt x="2176" y="5623"/>
                  </a:cubicBezTo>
                  <a:cubicBezTo>
                    <a:pt x="2365" y="5791"/>
                    <a:pt x="2553" y="5937"/>
                    <a:pt x="2762" y="6063"/>
                  </a:cubicBezTo>
                  <a:cubicBezTo>
                    <a:pt x="2323" y="6335"/>
                    <a:pt x="1967" y="6711"/>
                    <a:pt x="1716" y="7151"/>
                  </a:cubicBezTo>
                  <a:cubicBezTo>
                    <a:pt x="1109" y="8134"/>
                    <a:pt x="419" y="9431"/>
                    <a:pt x="314" y="10603"/>
                  </a:cubicBezTo>
                  <a:cubicBezTo>
                    <a:pt x="231" y="11293"/>
                    <a:pt x="0" y="12528"/>
                    <a:pt x="607" y="13072"/>
                  </a:cubicBezTo>
                  <a:cubicBezTo>
                    <a:pt x="899" y="13334"/>
                    <a:pt x="1376" y="13402"/>
                    <a:pt x="1873" y="13402"/>
                  </a:cubicBezTo>
                  <a:cubicBezTo>
                    <a:pt x="2409" y="13402"/>
                    <a:pt x="2968" y="13323"/>
                    <a:pt x="3348" y="13323"/>
                  </a:cubicBezTo>
                  <a:cubicBezTo>
                    <a:pt x="3516" y="13326"/>
                    <a:pt x="3683" y="13327"/>
                    <a:pt x="3850" y="13327"/>
                  </a:cubicBezTo>
                  <a:cubicBezTo>
                    <a:pt x="5022" y="13327"/>
                    <a:pt x="6191" y="13263"/>
                    <a:pt x="7345" y="13135"/>
                  </a:cubicBezTo>
                  <a:cubicBezTo>
                    <a:pt x="8286" y="13009"/>
                    <a:pt x="8935" y="12716"/>
                    <a:pt x="9019" y="11712"/>
                  </a:cubicBezTo>
                  <a:cubicBezTo>
                    <a:pt x="9060" y="10436"/>
                    <a:pt x="8809" y="9180"/>
                    <a:pt x="8286" y="8050"/>
                  </a:cubicBezTo>
                  <a:cubicBezTo>
                    <a:pt x="7930" y="7255"/>
                    <a:pt x="7554" y="6376"/>
                    <a:pt x="6968" y="5728"/>
                  </a:cubicBezTo>
                  <a:cubicBezTo>
                    <a:pt x="7094" y="5623"/>
                    <a:pt x="7219" y="5498"/>
                    <a:pt x="7303" y="5372"/>
                  </a:cubicBezTo>
                  <a:cubicBezTo>
                    <a:pt x="8119" y="4263"/>
                    <a:pt x="7721" y="1899"/>
                    <a:pt x="6466" y="1229"/>
                  </a:cubicBezTo>
                  <a:cubicBezTo>
                    <a:pt x="6403" y="999"/>
                    <a:pt x="6298" y="790"/>
                    <a:pt x="6152" y="622"/>
                  </a:cubicBezTo>
                  <a:cubicBezTo>
                    <a:pt x="6002" y="417"/>
                    <a:pt x="5719" y="194"/>
                    <a:pt x="5466" y="194"/>
                  </a:cubicBezTo>
                  <a:cubicBezTo>
                    <a:pt x="5436" y="194"/>
                    <a:pt x="5407" y="197"/>
                    <a:pt x="5378" y="204"/>
                  </a:cubicBezTo>
                  <a:cubicBezTo>
                    <a:pt x="5095" y="63"/>
                    <a:pt x="4810" y="0"/>
                    <a:pt x="4528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19"/>
            <p:cNvSpPr/>
            <p:nvPr/>
          </p:nvSpPr>
          <p:spPr>
            <a:xfrm>
              <a:off x="5591060" y="7710032"/>
              <a:ext cx="96311" cy="131643"/>
            </a:xfrm>
            <a:custGeom>
              <a:rect b="b" l="l" r="r" t="t"/>
              <a:pathLst>
                <a:path extrusionOk="0" h="8238" w="6027">
                  <a:moveTo>
                    <a:pt x="5005" y="1"/>
                  </a:moveTo>
                  <a:cubicBezTo>
                    <a:pt x="4889" y="1"/>
                    <a:pt x="4773" y="19"/>
                    <a:pt x="4666" y="55"/>
                  </a:cubicBezTo>
                  <a:cubicBezTo>
                    <a:pt x="4352" y="159"/>
                    <a:pt x="4038" y="159"/>
                    <a:pt x="3745" y="264"/>
                  </a:cubicBezTo>
                  <a:cubicBezTo>
                    <a:pt x="3452" y="389"/>
                    <a:pt x="3201" y="620"/>
                    <a:pt x="2846" y="703"/>
                  </a:cubicBezTo>
                  <a:cubicBezTo>
                    <a:pt x="2678" y="745"/>
                    <a:pt x="2657" y="996"/>
                    <a:pt x="2825" y="1059"/>
                  </a:cubicBezTo>
                  <a:cubicBezTo>
                    <a:pt x="2921" y="1091"/>
                    <a:pt x="3013" y="1104"/>
                    <a:pt x="3101" y="1104"/>
                  </a:cubicBezTo>
                  <a:cubicBezTo>
                    <a:pt x="3356" y="1104"/>
                    <a:pt x="3586" y="996"/>
                    <a:pt x="3850" y="933"/>
                  </a:cubicBezTo>
                  <a:cubicBezTo>
                    <a:pt x="3965" y="923"/>
                    <a:pt x="4080" y="918"/>
                    <a:pt x="4195" y="918"/>
                  </a:cubicBezTo>
                  <a:cubicBezTo>
                    <a:pt x="4310" y="918"/>
                    <a:pt x="4425" y="923"/>
                    <a:pt x="4541" y="933"/>
                  </a:cubicBezTo>
                  <a:cubicBezTo>
                    <a:pt x="2804" y="2021"/>
                    <a:pt x="921" y="4679"/>
                    <a:pt x="983" y="6876"/>
                  </a:cubicBezTo>
                  <a:cubicBezTo>
                    <a:pt x="816" y="6625"/>
                    <a:pt x="732" y="6332"/>
                    <a:pt x="711" y="6039"/>
                  </a:cubicBezTo>
                  <a:cubicBezTo>
                    <a:pt x="628" y="5662"/>
                    <a:pt x="481" y="5306"/>
                    <a:pt x="356" y="4930"/>
                  </a:cubicBezTo>
                  <a:cubicBezTo>
                    <a:pt x="334" y="4865"/>
                    <a:pt x="267" y="4828"/>
                    <a:pt x="202" y="4828"/>
                  </a:cubicBezTo>
                  <a:cubicBezTo>
                    <a:pt x="142" y="4828"/>
                    <a:pt x="83" y="4859"/>
                    <a:pt x="63" y="4930"/>
                  </a:cubicBezTo>
                  <a:cubicBezTo>
                    <a:pt x="21" y="5432"/>
                    <a:pt x="0" y="5913"/>
                    <a:pt x="42" y="6394"/>
                  </a:cubicBezTo>
                  <a:cubicBezTo>
                    <a:pt x="42" y="6855"/>
                    <a:pt x="209" y="7294"/>
                    <a:pt x="523" y="7650"/>
                  </a:cubicBezTo>
                  <a:cubicBezTo>
                    <a:pt x="905" y="8073"/>
                    <a:pt x="1464" y="8238"/>
                    <a:pt x="2034" y="8238"/>
                  </a:cubicBezTo>
                  <a:cubicBezTo>
                    <a:pt x="2338" y="8238"/>
                    <a:pt x="2645" y="8190"/>
                    <a:pt x="2929" y="8110"/>
                  </a:cubicBezTo>
                  <a:cubicBezTo>
                    <a:pt x="3285" y="8006"/>
                    <a:pt x="3285" y="7503"/>
                    <a:pt x="2929" y="7399"/>
                  </a:cubicBezTo>
                  <a:cubicBezTo>
                    <a:pt x="2448" y="7273"/>
                    <a:pt x="1862" y="7357"/>
                    <a:pt x="1402" y="7169"/>
                  </a:cubicBezTo>
                  <a:cubicBezTo>
                    <a:pt x="1946" y="5160"/>
                    <a:pt x="3055" y="3361"/>
                    <a:pt x="4582" y="1959"/>
                  </a:cubicBezTo>
                  <a:lnTo>
                    <a:pt x="4582" y="1959"/>
                  </a:lnTo>
                  <a:cubicBezTo>
                    <a:pt x="4582" y="2001"/>
                    <a:pt x="4582" y="2021"/>
                    <a:pt x="4561" y="2042"/>
                  </a:cubicBezTo>
                  <a:cubicBezTo>
                    <a:pt x="4561" y="2126"/>
                    <a:pt x="4541" y="2210"/>
                    <a:pt x="4520" y="2293"/>
                  </a:cubicBezTo>
                  <a:lnTo>
                    <a:pt x="4478" y="2335"/>
                  </a:lnTo>
                  <a:cubicBezTo>
                    <a:pt x="4352" y="2461"/>
                    <a:pt x="4415" y="2649"/>
                    <a:pt x="4561" y="2712"/>
                  </a:cubicBezTo>
                  <a:cubicBezTo>
                    <a:pt x="4616" y="2723"/>
                    <a:pt x="4669" y="2728"/>
                    <a:pt x="4719" y="2728"/>
                  </a:cubicBezTo>
                  <a:cubicBezTo>
                    <a:pt x="5144" y="2728"/>
                    <a:pt x="5391" y="2350"/>
                    <a:pt x="5503" y="1938"/>
                  </a:cubicBezTo>
                  <a:cubicBezTo>
                    <a:pt x="5649" y="1436"/>
                    <a:pt x="6026" y="1143"/>
                    <a:pt x="5838" y="557"/>
                  </a:cubicBezTo>
                  <a:cubicBezTo>
                    <a:pt x="5727" y="177"/>
                    <a:pt x="5365" y="1"/>
                    <a:pt x="5005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19"/>
            <p:cNvSpPr/>
            <p:nvPr/>
          </p:nvSpPr>
          <p:spPr>
            <a:xfrm>
              <a:off x="5712093" y="7952736"/>
              <a:ext cx="150803" cy="60708"/>
            </a:xfrm>
            <a:custGeom>
              <a:rect b="b" l="l" r="r" t="t"/>
              <a:pathLst>
                <a:path extrusionOk="0" h="3799" w="9437">
                  <a:moveTo>
                    <a:pt x="6824" y="1"/>
                  </a:moveTo>
                  <a:cubicBezTo>
                    <a:pt x="6642" y="1"/>
                    <a:pt x="6465" y="14"/>
                    <a:pt x="6298" y="36"/>
                  </a:cubicBezTo>
                  <a:cubicBezTo>
                    <a:pt x="6110" y="99"/>
                    <a:pt x="6110" y="371"/>
                    <a:pt x="6298" y="434"/>
                  </a:cubicBezTo>
                  <a:cubicBezTo>
                    <a:pt x="6654" y="476"/>
                    <a:pt x="6989" y="580"/>
                    <a:pt x="7282" y="748"/>
                  </a:cubicBezTo>
                  <a:cubicBezTo>
                    <a:pt x="7491" y="852"/>
                    <a:pt x="7889" y="1041"/>
                    <a:pt x="7951" y="1271"/>
                  </a:cubicBezTo>
                  <a:cubicBezTo>
                    <a:pt x="7951" y="1375"/>
                    <a:pt x="7951" y="1480"/>
                    <a:pt x="7889" y="1564"/>
                  </a:cubicBezTo>
                  <a:cubicBezTo>
                    <a:pt x="7753" y="1490"/>
                    <a:pt x="7648" y="1459"/>
                    <a:pt x="7536" y="1459"/>
                  </a:cubicBezTo>
                  <a:cubicBezTo>
                    <a:pt x="7423" y="1459"/>
                    <a:pt x="7303" y="1490"/>
                    <a:pt x="7135" y="1543"/>
                  </a:cubicBezTo>
                  <a:cubicBezTo>
                    <a:pt x="6424" y="1710"/>
                    <a:pt x="5901" y="1940"/>
                    <a:pt x="5169" y="1940"/>
                  </a:cubicBezTo>
                  <a:cubicBezTo>
                    <a:pt x="4541" y="1940"/>
                    <a:pt x="3887" y="1993"/>
                    <a:pt x="3241" y="1993"/>
                  </a:cubicBezTo>
                  <a:cubicBezTo>
                    <a:pt x="2595" y="1993"/>
                    <a:pt x="1957" y="1940"/>
                    <a:pt x="1360" y="1731"/>
                  </a:cubicBezTo>
                  <a:cubicBezTo>
                    <a:pt x="1632" y="1438"/>
                    <a:pt x="1925" y="1166"/>
                    <a:pt x="2239" y="915"/>
                  </a:cubicBezTo>
                  <a:cubicBezTo>
                    <a:pt x="2323" y="915"/>
                    <a:pt x="2428" y="873"/>
                    <a:pt x="2448" y="790"/>
                  </a:cubicBezTo>
                  <a:lnTo>
                    <a:pt x="2469" y="643"/>
                  </a:lnTo>
                  <a:cubicBezTo>
                    <a:pt x="2511" y="497"/>
                    <a:pt x="2386" y="350"/>
                    <a:pt x="2239" y="350"/>
                  </a:cubicBezTo>
                  <a:cubicBezTo>
                    <a:pt x="1444" y="350"/>
                    <a:pt x="314" y="1396"/>
                    <a:pt x="105" y="2087"/>
                  </a:cubicBezTo>
                  <a:cubicBezTo>
                    <a:pt x="0" y="2484"/>
                    <a:pt x="105" y="2924"/>
                    <a:pt x="398" y="3217"/>
                  </a:cubicBezTo>
                  <a:cubicBezTo>
                    <a:pt x="565" y="3384"/>
                    <a:pt x="754" y="3510"/>
                    <a:pt x="984" y="3614"/>
                  </a:cubicBezTo>
                  <a:cubicBezTo>
                    <a:pt x="1054" y="3649"/>
                    <a:pt x="1463" y="3729"/>
                    <a:pt x="1556" y="3729"/>
                  </a:cubicBezTo>
                  <a:cubicBezTo>
                    <a:pt x="1570" y="3729"/>
                    <a:pt x="1577" y="3727"/>
                    <a:pt x="1574" y="3722"/>
                  </a:cubicBezTo>
                  <a:lnTo>
                    <a:pt x="1574" y="3722"/>
                  </a:lnTo>
                  <a:cubicBezTo>
                    <a:pt x="1635" y="3774"/>
                    <a:pt x="1710" y="3799"/>
                    <a:pt x="1783" y="3799"/>
                  </a:cubicBezTo>
                  <a:cubicBezTo>
                    <a:pt x="1910" y="3799"/>
                    <a:pt x="2032" y="3725"/>
                    <a:pt x="2072" y="3593"/>
                  </a:cubicBezTo>
                  <a:lnTo>
                    <a:pt x="2114" y="3468"/>
                  </a:lnTo>
                  <a:cubicBezTo>
                    <a:pt x="2156" y="3279"/>
                    <a:pt x="2051" y="3070"/>
                    <a:pt x="1863" y="3007"/>
                  </a:cubicBezTo>
                  <a:cubicBezTo>
                    <a:pt x="1570" y="2945"/>
                    <a:pt x="1319" y="2819"/>
                    <a:pt x="1088" y="2631"/>
                  </a:cubicBezTo>
                  <a:cubicBezTo>
                    <a:pt x="921" y="2463"/>
                    <a:pt x="921" y="2212"/>
                    <a:pt x="1088" y="2045"/>
                  </a:cubicBezTo>
                  <a:cubicBezTo>
                    <a:pt x="1088" y="2066"/>
                    <a:pt x="1109" y="2066"/>
                    <a:pt x="1109" y="2087"/>
                  </a:cubicBezTo>
                  <a:lnTo>
                    <a:pt x="1172" y="2150"/>
                  </a:lnTo>
                  <a:lnTo>
                    <a:pt x="1193" y="2150"/>
                  </a:lnTo>
                  <a:cubicBezTo>
                    <a:pt x="1713" y="2727"/>
                    <a:pt x="2580" y="2816"/>
                    <a:pt x="3405" y="2816"/>
                  </a:cubicBezTo>
                  <a:cubicBezTo>
                    <a:pt x="3776" y="2816"/>
                    <a:pt x="4139" y="2798"/>
                    <a:pt x="4457" y="2798"/>
                  </a:cubicBezTo>
                  <a:cubicBezTo>
                    <a:pt x="4708" y="2798"/>
                    <a:pt x="4968" y="2803"/>
                    <a:pt x="5231" y="2803"/>
                  </a:cubicBezTo>
                  <a:cubicBezTo>
                    <a:pt x="5888" y="2803"/>
                    <a:pt x="6564" y="2771"/>
                    <a:pt x="7177" y="2547"/>
                  </a:cubicBezTo>
                  <a:lnTo>
                    <a:pt x="7177" y="2547"/>
                  </a:lnTo>
                  <a:cubicBezTo>
                    <a:pt x="7135" y="2652"/>
                    <a:pt x="7094" y="2756"/>
                    <a:pt x="7052" y="2861"/>
                  </a:cubicBezTo>
                  <a:cubicBezTo>
                    <a:pt x="6964" y="3223"/>
                    <a:pt x="7235" y="3452"/>
                    <a:pt x="7517" y="3452"/>
                  </a:cubicBezTo>
                  <a:cubicBezTo>
                    <a:pt x="7706" y="3452"/>
                    <a:pt x="7901" y="3348"/>
                    <a:pt x="7993" y="3112"/>
                  </a:cubicBezTo>
                  <a:cubicBezTo>
                    <a:pt x="8286" y="2359"/>
                    <a:pt x="9437" y="1543"/>
                    <a:pt x="8642" y="664"/>
                  </a:cubicBezTo>
                  <a:cubicBezTo>
                    <a:pt x="8199" y="171"/>
                    <a:pt x="7485" y="1"/>
                    <a:pt x="6824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19"/>
            <p:cNvSpPr/>
            <p:nvPr/>
          </p:nvSpPr>
          <p:spPr>
            <a:xfrm>
              <a:off x="5840492" y="7714315"/>
              <a:ext cx="112691" cy="106107"/>
            </a:xfrm>
            <a:custGeom>
              <a:rect b="b" l="l" r="r" t="t"/>
              <a:pathLst>
                <a:path extrusionOk="0" h="6640" w="7052">
                  <a:moveTo>
                    <a:pt x="1694" y="1"/>
                  </a:moveTo>
                  <a:cubicBezTo>
                    <a:pt x="1184" y="1"/>
                    <a:pt x="699" y="184"/>
                    <a:pt x="439" y="665"/>
                  </a:cubicBezTo>
                  <a:cubicBezTo>
                    <a:pt x="0" y="1502"/>
                    <a:pt x="377" y="2779"/>
                    <a:pt x="1360" y="3009"/>
                  </a:cubicBezTo>
                  <a:cubicBezTo>
                    <a:pt x="1388" y="3017"/>
                    <a:pt x="1415" y="3021"/>
                    <a:pt x="1442" y="3021"/>
                  </a:cubicBezTo>
                  <a:cubicBezTo>
                    <a:pt x="1615" y="3021"/>
                    <a:pt x="1749" y="2855"/>
                    <a:pt x="1695" y="2674"/>
                  </a:cubicBezTo>
                  <a:cubicBezTo>
                    <a:pt x="1632" y="2381"/>
                    <a:pt x="1444" y="2193"/>
                    <a:pt x="1318" y="1942"/>
                  </a:cubicBezTo>
                  <a:lnTo>
                    <a:pt x="1318" y="1942"/>
                  </a:lnTo>
                  <a:cubicBezTo>
                    <a:pt x="2197" y="2528"/>
                    <a:pt x="3515" y="2360"/>
                    <a:pt x="4227" y="3218"/>
                  </a:cubicBezTo>
                  <a:cubicBezTo>
                    <a:pt x="4813" y="3930"/>
                    <a:pt x="4708" y="4976"/>
                    <a:pt x="5210" y="5708"/>
                  </a:cubicBezTo>
                  <a:cubicBezTo>
                    <a:pt x="4750" y="5708"/>
                    <a:pt x="4331" y="5457"/>
                    <a:pt x="4080" y="5080"/>
                  </a:cubicBezTo>
                  <a:cubicBezTo>
                    <a:pt x="4043" y="4998"/>
                    <a:pt x="3981" y="4964"/>
                    <a:pt x="3916" y="4964"/>
                  </a:cubicBezTo>
                  <a:cubicBezTo>
                    <a:pt x="3800" y="4964"/>
                    <a:pt x="3675" y="5072"/>
                    <a:pt x="3662" y="5206"/>
                  </a:cubicBezTo>
                  <a:cubicBezTo>
                    <a:pt x="3620" y="5541"/>
                    <a:pt x="3934" y="5875"/>
                    <a:pt x="4185" y="6106"/>
                  </a:cubicBezTo>
                  <a:cubicBezTo>
                    <a:pt x="4499" y="6438"/>
                    <a:pt x="4942" y="6640"/>
                    <a:pt x="5416" y="6640"/>
                  </a:cubicBezTo>
                  <a:cubicBezTo>
                    <a:pt x="5479" y="6640"/>
                    <a:pt x="5543" y="6636"/>
                    <a:pt x="5608" y="6629"/>
                  </a:cubicBezTo>
                  <a:cubicBezTo>
                    <a:pt x="6549" y="6461"/>
                    <a:pt x="7051" y="5394"/>
                    <a:pt x="6968" y="4494"/>
                  </a:cubicBezTo>
                  <a:cubicBezTo>
                    <a:pt x="6931" y="4217"/>
                    <a:pt x="6665" y="4030"/>
                    <a:pt x="6422" y="4030"/>
                  </a:cubicBezTo>
                  <a:cubicBezTo>
                    <a:pt x="6245" y="4030"/>
                    <a:pt x="6079" y="4130"/>
                    <a:pt x="6026" y="4369"/>
                  </a:cubicBezTo>
                  <a:cubicBezTo>
                    <a:pt x="6005" y="4536"/>
                    <a:pt x="5984" y="4725"/>
                    <a:pt x="5921" y="4934"/>
                  </a:cubicBezTo>
                  <a:cubicBezTo>
                    <a:pt x="5880" y="4766"/>
                    <a:pt x="5859" y="4620"/>
                    <a:pt x="5817" y="4453"/>
                  </a:cubicBezTo>
                  <a:cubicBezTo>
                    <a:pt x="5733" y="4118"/>
                    <a:pt x="5608" y="3804"/>
                    <a:pt x="5461" y="3511"/>
                  </a:cubicBezTo>
                  <a:cubicBezTo>
                    <a:pt x="5294" y="3113"/>
                    <a:pt x="5085" y="2758"/>
                    <a:pt x="4792" y="2465"/>
                  </a:cubicBezTo>
                  <a:cubicBezTo>
                    <a:pt x="3934" y="1565"/>
                    <a:pt x="2616" y="1774"/>
                    <a:pt x="1569" y="1314"/>
                  </a:cubicBezTo>
                  <a:cubicBezTo>
                    <a:pt x="1548" y="1293"/>
                    <a:pt x="1507" y="1272"/>
                    <a:pt x="1486" y="1251"/>
                  </a:cubicBezTo>
                  <a:lnTo>
                    <a:pt x="1235" y="1168"/>
                  </a:lnTo>
                  <a:cubicBezTo>
                    <a:pt x="1256" y="1126"/>
                    <a:pt x="1276" y="1084"/>
                    <a:pt x="1297" y="1042"/>
                  </a:cubicBezTo>
                  <a:cubicBezTo>
                    <a:pt x="1423" y="875"/>
                    <a:pt x="1737" y="854"/>
                    <a:pt x="1925" y="854"/>
                  </a:cubicBezTo>
                  <a:cubicBezTo>
                    <a:pt x="2197" y="833"/>
                    <a:pt x="2469" y="791"/>
                    <a:pt x="2720" y="686"/>
                  </a:cubicBezTo>
                  <a:cubicBezTo>
                    <a:pt x="2888" y="582"/>
                    <a:pt x="2888" y="331"/>
                    <a:pt x="2720" y="226"/>
                  </a:cubicBezTo>
                  <a:cubicBezTo>
                    <a:pt x="2412" y="89"/>
                    <a:pt x="2047" y="1"/>
                    <a:pt x="1694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2" name="Google Shape;1402;p19"/>
          <p:cNvGrpSpPr/>
          <p:nvPr/>
        </p:nvGrpSpPr>
        <p:grpSpPr>
          <a:xfrm>
            <a:off x="6514220" y="8203079"/>
            <a:ext cx="448734" cy="437612"/>
            <a:chOff x="4965459" y="8203079"/>
            <a:chExt cx="448734" cy="437612"/>
          </a:xfrm>
        </p:grpSpPr>
        <p:sp>
          <p:nvSpPr>
            <p:cNvPr id="1403" name="Google Shape;1403;p19"/>
            <p:cNvSpPr/>
            <p:nvPr/>
          </p:nvSpPr>
          <p:spPr>
            <a:xfrm>
              <a:off x="4965459" y="8203079"/>
              <a:ext cx="448734" cy="437612"/>
            </a:xfrm>
            <a:custGeom>
              <a:rect b="b" l="l" r="r" t="t"/>
              <a:pathLst>
                <a:path extrusionOk="0" h="27385" w="28081">
                  <a:moveTo>
                    <a:pt x="20624" y="4110"/>
                  </a:moveTo>
                  <a:cubicBezTo>
                    <a:pt x="21858" y="4110"/>
                    <a:pt x="23039" y="4532"/>
                    <a:pt x="24272" y="4582"/>
                  </a:cubicBezTo>
                  <a:cubicBezTo>
                    <a:pt x="25339" y="6131"/>
                    <a:pt x="26093" y="7867"/>
                    <a:pt x="26469" y="9709"/>
                  </a:cubicBezTo>
                  <a:cubicBezTo>
                    <a:pt x="26616" y="10336"/>
                    <a:pt x="26720" y="10985"/>
                    <a:pt x="26804" y="11613"/>
                  </a:cubicBezTo>
                  <a:cubicBezTo>
                    <a:pt x="26574" y="11655"/>
                    <a:pt x="26344" y="11676"/>
                    <a:pt x="26135" y="11738"/>
                  </a:cubicBezTo>
                  <a:cubicBezTo>
                    <a:pt x="25956" y="11787"/>
                    <a:pt x="25664" y="11924"/>
                    <a:pt x="25424" y="11924"/>
                  </a:cubicBezTo>
                  <a:cubicBezTo>
                    <a:pt x="25355" y="11924"/>
                    <a:pt x="25291" y="11913"/>
                    <a:pt x="25235" y="11885"/>
                  </a:cubicBezTo>
                  <a:cubicBezTo>
                    <a:pt x="24879" y="11738"/>
                    <a:pt x="25047" y="11027"/>
                    <a:pt x="25214" y="10776"/>
                  </a:cubicBezTo>
                  <a:cubicBezTo>
                    <a:pt x="25423" y="10462"/>
                    <a:pt x="25800" y="10336"/>
                    <a:pt x="26072" y="10106"/>
                  </a:cubicBezTo>
                  <a:cubicBezTo>
                    <a:pt x="26149" y="10048"/>
                    <a:pt x="26084" y="9937"/>
                    <a:pt x="26007" y="9937"/>
                  </a:cubicBezTo>
                  <a:cubicBezTo>
                    <a:pt x="26001" y="9937"/>
                    <a:pt x="25994" y="9937"/>
                    <a:pt x="25988" y="9939"/>
                  </a:cubicBezTo>
                  <a:cubicBezTo>
                    <a:pt x="25465" y="10064"/>
                    <a:pt x="24942" y="10253"/>
                    <a:pt x="24691" y="10755"/>
                  </a:cubicBezTo>
                  <a:cubicBezTo>
                    <a:pt x="24503" y="11132"/>
                    <a:pt x="24419" y="11780"/>
                    <a:pt x="24691" y="12136"/>
                  </a:cubicBezTo>
                  <a:cubicBezTo>
                    <a:pt x="24882" y="12382"/>
                    <a:pt x="25127" y="12458"/>
                    <a:pt x="25379" y="12458"/>
                  </a:cubicBezTo>
                  <a:cubicBezTo>
                    <a:pt x="25513" y="12458"/>
                    <a:pt x="25648" y="12437"/>
                    <a:pt x="25779" y="12408"/>
                  </a:cubicBezTo>
                  <a:cubicBezTo>
                    <a:pt x="26072" y="12345"/>
                    <a:pt x="26365" y="12241"/>
                    <a:pt x="26637" y="12136"/>
                  </a:cubicBezTo>
                  <a:lnTo>
                    <a:pt x="26867" y="12052"/>
                  </a:lnTo>
                  <a:lnTo>
                    <a:pt x="26867" y="12052"/>
                  </a:lnTo>
                  <a:cubicBezTo>
                    <a:pt x="27055" y="13893"/>
                    <a:pt x="26888" y="15756"/>
                    <a:pt x="26344" y="17534"/>
                  </a:cubicBezTo>
                  <a:cubicBezTo>
                    <a:pt x="25816" y="16724"/>
                    <a:pt x="25084" y="16066"/>
                    <a:pt x="24134" y="16066"/>
                  </a:cubicBezTo>
                  <a:cubicBezTo>
                    <a:pt x="24029" y="16066"/>
                    <a:pt x="23922" y="16074"/>
                    <a:pt x="23812" y="16090"/>
                  </a:cubicBezTo>
                  <a:cubicBezTo>
                    <a:pt x="23770" y="16090"/>
                    <a:pt x="23749" y="16111"/>
                    <a:pt x="23728" y="16132"/>
                  </a:cubicBezTo>
                  <a:cubicBezTo>
                    <a:pt x="23433" y="16026"/>
                    <a:pt x="23099" y="15981"/>
                    <a:pt x="22749" y="15981"/>
                  </a:cubicBezTo>
                  <a:cubicBezTo>
                    <a:pt x="21857" y="15981"/>
                    <a:pt x="20868" y="16271"/>
                    <a:pt x="20192" y="16572"/>
                  </a:cubicBezTo>
                  <a:cubicBezTo>
                    <a:pt x="19878" y="16718"/>
                    <a:pt x="19565" y="16886"/>
                    <a:pt x="19293" y="17095"/>
                  </a:cubicBezTo>
                  <a:cubicBezTo>
                    <a:pt x="19272" y="17032"/>
                    <a:pt x="19209" y="16969"/>
                    <a:pt x="19167" y="16927"/>
                  </a:cubicBezTo>
                  <a:cubicBezTo>
                    <a:pt x="19104" y="16886"/>
                    <a:pt x="18937" y="15944"/>
                    <a:pt x="18874" y="15860"/>
                  </a:cubicBezTo>
                  <a:cubicBezTo>
                    <a:pt x="18581" y="15379"/>
                    <a:pt x="18184" y="14961"/>
                    <a:pt x="17723" y="14626"/>
                  </a:cubicBezTo>
                  <a:cubicBezTo>
                    <a:pt x="17347" y="14291"/>
                    <a:pt x="16698" y="13831"/>
                    <a:pt x="16656" y="13266"/>
                  </a:cubicBezTo>
                  <a:cubicBezTo>
                    <a:pt x="16593" y="12345"/>
                    <a:pt x="17535" y="11780"/>
                    <a:pt x="18330" y="11738"/>
                  </a:cubicBezTo>
                  <a:cubicBezTo>
                    <a:pt x="19167" y="11738"/>
                    <a:pt x="19983" y="11864"/>
                    <a:pt x="20799" y="12073"/>
                  </a:cubicBezTo>
                  <a:cubicBezTo>
                    <a:pt x="21248" y="12206"/>
                    <a:pt x="21687" y="12303"/>
                    <a:pt x="22108" y="12303"/>
                  </a:cubicBezTo>
                  <a:cubicBezTo>
                    <a:pt x="22551" y="12303"/>
                    <a:pt x="22976" y="12195"/>
                    <a:pt x="23373" y="11906"/>
                  </a:cubicBezTo>
                  <a:cubicBezTo>
                    <a:pt x="24063" y="11404"/>
                    <a:pt x="24503" y="10734"/>
                    <a:pt x="23749" y="10044"/>
                  </a:cubicBezTo>
                  <a:cubicBezTo>
                    <a:pt x="23272" y="9635"/>
                    <a:pt x="22703" y="9516"/>
                    <a:pt x="22118" y="9516"/>
                  </a:cubicBezTo>
                  <a:cubicBezTo>
                    <a:pt x="21625" y="9516"/>
                    <a:pt x="21121" y="9600"/>
                    <a:pt x="20653" y="9667"/>
                  </a:cubicBezTo>
                  <a:cubicBezTo>
                    <a:pt x="20119" y="9737"/>
                    <a:pt x="19482" y="9864"/>
                    <a:pt x="18906" y="9864"/>
                  </a:cubicBezTo>
                  <a:cubicBezTo>
                    <a:pt x="18623" y="9864"/>
                    <a:pt x="18355" y="9833"/>
                    <a:pt x="18121" y="9751"/>
                  </a:cubicBezTo>
                  <a:cubicBezTo>
                    <a:pt x="17075" y="9374"/>
                    <a:pt x="17075" y="8600"/>
                    <a:pt x="16949" y="7721"/>
                  </a:cubicBezTo>
                  <a:cubicBezTo>
                    <a:pt x="16845" y="6926"/>
                    <a:pt x="16845" y="6382"/>
                    <a:pt x="17263" y="5691"/>
                  </a:cubicBezTo>
                  <a:cubicBezTo>
                    <a:pt x="17744" y="4917"/>
                    <a:pt x="18790" y="4394"/>
                    <a:pt x="19669" y="4206"/>
                  </a:cubicBezTo>
                  <a:cubicBezTo>
                    <a:pt x="19992" y="4138"/>
                    <a:pt x="20310" y="4110"/>
                    <a:pt x="20624" y="4110"/>
                  </a:cubicBezTo>
                  <a:close/>
                  <a:moveTo>
                    <a:pt x="23387" y="16413"/>
                  </a:moveTo>
                  <a:cubicBezTo>
                    <a:pt x="23485" y="16413"/>
                    <a:pt x="23555" y="16423"/>
                    <a:pt x="23582" y="16446"/>
                  </a:cubicBezTo>
                  <a:cubicBezTo>
                    <a:pt x="23603" y="16572"/>
                    <a:pt x="23687" y="16676"/>
                    <a:pt x="23812" y="16718"/>
                  </a:cubicBezTo>
                  <a:cubicBezTo>
                    <a:pt x="25109" y="17116"/>
                    <a:pt x="25570" y="17953"/>
                    <a:pt x="26114" y="19103"/>
                  </a:cubicBezTo>
                  <a:cubicBezTo>
                    <a:pt x="26720" y="20401"/>
                    <a:pt x="27244" y="21928"/>
                    <a:pt x="26574" y="23330"/>
                  </a:cubicBezTo>
                  <a:cubicBezTo>
                    <a:pt x="26093" y="24313"/>
                    <a:pt x="25172" y="25904"/>
                    <a:pt x="24126" y="26238"/>
                  </a:cubicBezTo>
                  <a:cubicBezTo>
                    <a:pt x="23892" y="26313"/>
                    <a:pt x="23640" y="26344"/>
                    <a:pt x="23379" y="26344"/>
                  </a:cubicBezTo>
                  <a:cubicBezTo>
                    <a:pt x="22543" y="26344"/>
                    <a:pt x="21611" y="26027"/>
                    <a:pt x="20862" y="25820"/>
                  </a:cubicBezTo>
                  <a:cubicBezTo>
                    <a:pt x="19606" y="25464"/>
                    <a:pt x="18958" y="24334"/>
                    <a:pt x="18665" y="23121"/>
                  </a:cubicBezTo>
                  <a:cubicBezTo>
                    <a:pt x="18351" y="21865"/>
                    <a:pt x="17995" y="20505"/>
                    <a:pt x="18477" y="19250"/>
                  </a:cubicBezTo>
                  <a:cubicBezTo>
                    <a:pt x="18958" y="17995"/>
                    <a:pt x="20025" y="17053"/>
                    <a:pt x="21343" y="16739"/>
                  </a:cubicBezTo>
                  <a:cubicBezTo>
                    <a:pt x="21554" y="16686"/>
                    <a:pt x="22870" y="16413"/>
                    <a:pt x="23387" y="16413"/>
                  </a:cubicBezTo>
                  <a:close/>
                  <a:moveTo>
                    <a:pt x="14410" y="852"/>
                  </a:moveTo>
                  <a:cubicBezTo>
                    <a:pt x="14956" y="852"/>
                    <a:pt x="15503" y="1008"/>
                    <a:pt x="16049" y="1025"/>
                  </a:cubicBezTo>
                  <a:cubicBezTo>
                    <a:pt x="18477" y="1088"/>
                    <a:pt x="20757" y="1277"/>
                    <a:pt x="22724" y="2909"/>
                  </a:cubicBezTo>
                  <a:cubicBezTo>
                    <a:pt x="23163" y="3285"/>
                    <a:pt x="23582" y="3704"/>
                    <a:pt x="23959" y="4164"/>
                  </a:cubicBezTo>
                  <a:cubicBezTo>
                    <a:pt x="22869" y="3855"/>
                    <a:pt x="21804" y="3533"/>
                    <a:pt x="20686" y="3533"/>
                  </a:cubicBezTo>
                  <a:cubicBezTo>
                    <a:pt x="20366" y="3533"/>
                    <a:pt x="20042" y="3559"/>
                    <a:pt x="19711" y="3620"/>
                  </a:cubicBezTo>
                  <a:cubicBezTo>
                    <a:pt x="18393" y="3850"/>
                    <a:pt x="17012" y="4603"/>
                    <a:pt x="16489" y="5859"/>
                  </a:cubicBezTo>
                  <a:cubicBezTo>
                    <a:pt x="16070" y="7010"/>
                    <a:pt x="16133" y="8286"/>
                    <a:pt x="16635" y="9395"/>
                  </a:cubicBezTo>
                  <a:cubicBezTo>
                    <a:pt x="17046" y="10301"/>
                    <a:pt x="17917" y="10508"/>
                    <a:pt x="18806" y="10508"/>
                  </a:cubicBezTo>
                  <a:cubicBezTo>
                    <a:pt x="19231" y="10508"/>
                    <a:pt x="19660" y="10461"/>
                    <a:pt x="20046" y="10420"/>
                  </a:cubicBezTo>
                  <a:cubicBezTo>
                    <a:pt x="20562" y="10375"/>
                    <a:pt x="21355" y="10163"/>
                    <a:pt x="21999" y="10163"/>
                  </a:cubicBezTo>
                  <a:cubicBezTo>
                    <a:pt x="22241" y="10163"/>
                    <a:pt x="22463" y="10193"/>
                    <a:pt x="22640" y="10274"/>
                  </a:cubicBezTo>
                  <a:cubicBezTo>
                    <a:pt x="23310" y="10797"/>
                    <a:pt x="23394" y="11173"/>
                    <a:pt x="22912" y="11424"/>
                  </a:cubicBezTo>
                  <a:cubicBezTo>
                    <a:pt x="22742" y="11502"/>
                    <a:pt x="22559" y="11545"/>
                    <a:pt x="22383" y="11545"/>
                  </a:cubicBezTo>
                  <a:cubicBezTo>
                    <a:pt x="22321" y="11545"/>
                    <a:pt x="22260" y="11540"/>
                    <a:pt x="22201" y="11529"/>
                  </a:cubicBezTo>
                  <a:cubicBezTo>
                    <a:pt x="22060" y="11534"/>
                    <a:pt x="21918" y="11537"/>
                    <a:pt x="21778" y="11537"/>
                  </a:cubicBezTo>
                  <a:cubicBezTo>
                    <a:pt x="21355" y="11537"/>
                    <a:pt x="20935" y="11513"/>
                    <a:pt x="20527" y="11466"/>
                  </a:cubicBezTo>
                  <a:cubicBezTo>
                    <a:pt x="19851" y="11419"/>
                    <a:pt x="19080" y="11223"/>
                    <a:pt x="18348" y="11223"/>
                  </a:cubicBezTo>
                  <a:cubicBezTo>
                    <a:pt x="17790" y="11223"/>
                    <a:pt x="17255" y="11337"/>
                    <a:pt x="16803" y="11717"/>
                  </a:cubicBezTo>
                  <a:cubicBezTo>
                    <a:pt x="15903" y="12492"/>
                    <a:pt x="15903" y="13642"/>
                    <a:pt x="16635" y="14500"/>
                  </a:cubicBezTo>
                  <a:cubicBezTo>
                    <a:pt x="17389" y="15337"/>
                    <a:pt x="17933" y="15630"/>
                    <a:pt x="18288" y="16781"/>
                  </a:cubicBezTo>
                  <a:cubicBezTo>
                    <a:pt x="18393" y="17158"/>
                    <a:pt x="18435" y="17409"/>
                    <a:pt x="18811" y="17513"/>
                  </a:cubicBezTo>
                  <a:cubicBezTo>
                    <a:pt x="18267" y="18078"/>
                    <a:pt x="17870" y="18748"/>
                    <a:pt x="17640" y="19480"/>
                  </a:cubicBezTo>
                  <a:cubicBezTo>
                    <a:pt x="17389" y="20275"/>
                    <a:pt x="17535" y="21008"/>
                    <a:pt x="17640" y="21803"/>
                  </a:cubicBezTo>
                  <a:cubicBezTo>
                    <a:pt x="17765" y="22577"/>
                    <a:pt x="17744" y="23435"/>
                    <a:pt x="18016" y="24188"/>
                  </a:cubicBezTo>
                  <a:cubicBezTo>
                    <a:pt x="18142" y="24585"/>
                    <a:pt x="18351" y="24962"/>
                    <a:pt x="18623" y="25297"/>
                  </a:cubicBezTo>
                  <a:cubicBezTo>
                    <a:pt x="17849" y="25799"/>
                    <a:pt x="16970" y="26155"/>
                    <a:pt x="16049" y="26364"/>
                  </a:cubicBezTo>
                  <a:lnTo>
                    <a:pt x="16049" y="26343"/>
                  </a:lnTo>
                  <a:cubicBezTo>
                    <a:pt x="15772" y="26391"/>
                    <a:pt x="15482" y="26409"/>
                    <a:pt x="15185" y="26409"/>
                  </a:cubicBezTo>
                  <a:cubicBezTo>
                    <a:pt x="14222" y="26409"/>
                    <a:pt x="13185" y="26217"/>
                    <a:pt x="12246" y="26217"/>
                  </a:cubicBezTo>
                  <a:cubicBezTo>
                    <a:pt x="12209" y="26217"/>
                    <a:pt x="12173" y="26217"/>
                    <a:pt x="12137" y="26217"/>
                  </a:cubicBezTo>
                  <a:cubicBezTo>
                    <a:pt x="12120" y="26218"/>
                    <a:pt x="12104" y="26218"/>
                    <a:pt x="12087" y="26218"/>
                  </a:cubicBezTo>
                  <a:cubicBezTo>
                    <a:pt x="10194" y="26218"/>
                    <a:pt x="7980" y="25038"/>
                    <a:pt x="6383" y="24104"/>
                  </a:cubicBezTo>
                  <a:cubicBezTo>
                    <a:pt x="4520" y="22995"/>
                    <a:pt x="2554" y="20652"/>
                    <a:pt x="1738" y="18622"/>
                  </a:cubicBezTo>
                  <a:cubicBezTo>
                    <a:pt x="1005" y="16781"/>
                    <a:pt x="671" y="14040"/>
                    <a:pt x="1068" y="12094"/>
                  </a:cubicBezTo>
                  <a:cubicBezTo>
                    <a:pt x="1549" y="9646"/>
                    <a:pt x="2156" y="7303"/>
                    <a:pt x="3746" y="5315"/>
                  </a:cubicBezTo>
                  <a:cubicBezTo>
                    <a:pt x="5211" y="3536"/>
                    <a:pt x="6989" y="2574"/>
                    <a:pt x="9124" y="1800"/>
                  </a:cubicBezTo>
                  <a:cubicBezTo>
                    <a:pt x="10212" y="1402"/>
                    <a:pt x="11404" y="1339"/>
                    <a:pt x="12534" y="1151"/>
                  </a:cubicBezTo>
                  <a:cubicBezTo>
                    <a:pt x="13036" y="1067"/>
                    <a:pt x="13539" y="942"/>
                    <a:pt x="14041" y="879"/>
                  </a:cubicBezTo>
                  <a:cubicBezTo>
                    <a:pt x="14164" y="860"/>
                    <a:pt x="14287" y="852"/>
                    <a:pt x="14410" y="852"/>
                  </a:cubicBezTo>
                  <a:close/>
                  <a:moveTo>
                    <a:pt x="14422" y="1"/>
                  </a:moveTo>
                  <a:cubicBezTo>
                    <a:pt x="13164" y="1"/>
                    <a:pt x="11858" y="400"/>
                    <a:pt x="10651" y="586"/>
                  </a:cubicBezTo>
                  <a:cubicBezTo>
                    <a:pt x="8370" y="921"/>
                    <a:pt x="5755" y="1967"/>
                    <a:pt x="4123" y="3620"/>
                  </a:cubicBezTo>
                  <a:cubicBezTo>
                    <a:pt x="3328" y="4415"/>
                    <a:pt x="2637" y="5273"/>
                    <a:pt x="2052" y="6215"/>
                  </a:cubicBezTo>
                  <a:cubicBezTo>
                    <a:pt x="1298" y="7449"/>
                    <a:pt x="1005" y="8788"/>
                    <a:pt x="650" y="10169"/>
                  </a:cubicBezTo>
                  <a:cubicBezTo>
                    <a:pt x="294" y="11487"/>
                    <a:pt x="1" y="12638"/>
                    <a:pt x="43" y="13998"/>
                  </a:cubicBezTo>
                  <a:cubicBezTo>
                    <a:pt x="85" y="15149"/>
                    <a:pt x="210" y="16321"/>
                    <a:pt x="440" y="17450"/>
                  </a:cubicBezTo>
                  <a:cubicBezTo>
                    <a:pt x="922" y="19940"/>
                    <a:pt x="2616" y="22033"/>
                    <a:pt x="4395" y="23769"/>
                  </a:cubicBezTo>
                  <a:cubicBezTo>
                    <a:pt x="5420" y="24774"/>
                    <a:pt x="6634" y="25339"/>
                    <a:pt x="7910" y="25987"/>
                  </a:cubicBezTo>
                  <a:cubicBezTo>
                    <a:pt x="8956" y="26510"/>
                    <a:pt x="10254" y="27034"/>
                    <a:pt x="11425" y="27159"/>
                  </a:cubicBezTo>
                  <a:cubicBezTo>
                    <a:pt x="11591" y="27177"/>
                    <a:pt x="11757" y="27183"/>
                    <a:pt x="11922" y="27183"/>
                  </a:cubicBezTo>
                  <a:cubicBezTo>
                    <a:pt x="12275" y="27183"/>
                    <a:pt x="12627" y="27156"/>
                    <a:pt x="12979" y="27156"/>
                  </a:cubicBezTo>
                  <a:cubicBezTo>
                    <a:pt x="13047" y="27156"/>
                    <a:pt x="13115" y="27157"/>
                    <a:pt x="13183" y="27159"/>
                  </a:cubicBezTo>
                  <a:cubicBezTo>
                    <a:pt x="13963" y="27177"/>
                    <a:pt x="14696" y="27384"/>
                    <a:pt x="15464" y="27384"/>
                  </a:cubicBezTo>
                  <a:cubicBezTo>
                    <a:pt x="15582" y="27384"/>
                    <a:pt x="15700" y="27379"/>
                    <a:pt x="15819" y="27368"/>
                  </a:cubicBezTo>
                  <a:cubicBezTo>
                    <a:pt x="17096" y="27222"/>
                    <a:pt x="18309" y="26761"/>
                    <a:pt x="19355" y="26029"/>
                  </a:cubicBezTo>
                  <a:cubicBezTo>
                    <a:pt x="19878" y="26406"/>
                    <a:pt x="20485" y="26678"/>
                    <a:pt x="21134" y="26824"/>
                  </a:cubicBezTo>
                  <a:cubicBezTo>
                    <a:pt x="21969" y="27004"/>
                    <a:pt x="22883" y="27334"/>
                    <a:pt x="23770" y="27334"/>
                  </a:cubicBezTo>
                  <a:cubicBezTo>
                    <a:pt x="24327" y="27334"/>
                    <a:pt x="24873" y="27204"/>
                    <a:pt x="25381" y="26824"/>
                  </a:cubicBezTo>
                  <a:cubicBezTo>
                    <a:pt x="25904" y="26427"/>
                    <a:pt x="26197" y="25673"/>
                    <a:pt x="26532" y="25129"/>
                  </a:cubicBezTo>
                  <a:cubicBezTo>
                    <a:pt x="27013" y="24376"/>
                    <a:pt x="27536" y="23686"/>
                    <a:pt x="27725" y="22807"/>
                  </a:cubicBezTo>
                  <a:cubicBezTo>
                    <a:pt x="28080" y="21133"/>
                    <a:pt x="27390" y="19647"/>
                    <a:pt x="26700" y="18183"/>
                  </a:cubicBezTo>
                  <a:lnTo>
                    <a:pt x="26658" y="18099"/>
                  </a:lnTo>
                  <a:cubicBezTo>
                    <a:pt x="26679" y="18078"/>
                    <a:pt x="26700" y="18057"/>
                    <a:pt x="26720" y="18015"/>
                  </a:cubicBezTo>
                  <a:cubicBezTo>
                    <a:pt x="27997" y="15923"/>
                    <a:pt x="28060" y="12994"/>
                    <a:pt x="27557" y="10671"/>
                  </a:cubicBezTo>
                  <a:cubicBezTo>
                    <a:pt x="27034" y="8202"/>
                    <a:pt x="26323" y="5670"/>
                    <a:pt x="24670" y="3662"/>
                  </a:cubicBezTo>
                  <a:cubicBezTo>
                    <a:pt x="23122" y="1779"/>
                    <a:pt x="20904" y="544"/>
                    <a:pt x="18456" y="230"/>
                  </a:cubicBezTo>
                  <a:cubicBezTo>
                    <a:pt x="17284" y="63"/>
                    <a:pt x="16070" y="126"/>
                    <a:pt x="14899" y="21"/>
                  </a:cubicBezTo>
                  <a:cubicBezTo>
                    <a:pt x="14741" y="7"/>
                    <a:pt x="14582" y="1"/>
                    <a:pt x="14422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19"/>
            <p:cNvSpPr/>
            <p:nvPr/>
          </p:nvSpPr>
          <p:spPr>
            <a:xfrm>
              <a:off x="5290908" y="8496935"/>
              <a:ext cx="75138" cy="117325"/>
            </a:xfrm>
            <a:custGeom>
              <a:rect b="b" l="l" r="r" t="t"/>
              <a:pathLst>
                <a:path extrusionOk="0" h="7342" w="4702">
                  <a:moveTo>
                    <a:pt x="2253" y="1635"/>
                  </a:moveTo>
                  <a:cubicBezTo>
                    <a:pt x="2295" y="1928"/>
                    <a:pt x="2316" y="2221"/>
                    <a:pt x="2316" y="2514"/>
                  </a:cubicBezTo>
                  <a:cubicBezTo>
                    <a:pt x="2253" y="2514"/>
                    <a:pt x="2191" y="2493"/>
                    <a:pt x="2128" y="2472"/>
                  </a:cubicBezTo>
                  <a:cubicBezTo>
                    <a:pt x="1542" y="2284"/>
                    <a:pt x="1709" y="1886"/>
                    <a:pt x="2149" y="1698"/>
                  </a:cubicBezTo>
                  <a:lnTo>
                    <a:pt x="2253" y="1635"/>
                  </a:lnTo>
                  <a:close/>
                  <a:moveTo>
                    <a:pt x="3090" y="3435"/>
                  </a:moveTo>
                  <a:cubicBezTo>
                    <a:pt x="3216" y="3455"/>
                    <a:pt x="3341" y="3539"/>
                    <a:pt x="3446" y="3623"/>
                  </a:cubicBezTo>
                  <a:cubicBezTo>
                    <a:pt x="3634" y="3874"/>
                    <a:pt x="3404" y="4251"/>
                    <a:pt x="3007" y="4564"/>
                  </a:cubicBezTo>
                  <a:cubicBezTo>
                    <a:pt x="3028" y="4188"/>
                    <a:pt x="3069" y="3811"/>
                    <a:pt x="3090" y="3435"/>
                  </a:cubicBezTo>
                  <a:close/>
                  <a:moveTo>
                    <a:pt x="1909" y="1"/>
                  </a:moveTo>
                  <a:cubicBezTo>
                    <a:pt x="1804" y="1"/>
                    <a:pt x="1693" y="123"/>
                    <a:pt x="1772" y="233"/>
                  </a:cubicBezTo>
                  <a:cubicBezTo>
                    <a:pt x="1898" y="442"/>
                    <a:pt x="2002" y="652"/>
                    <a:pt x="2086" y="903"/>
                  </a:cubicBezTo>
                  <a:cubicBezTo>
                    <a:pt x="1898" y="945"/>
                    <a:pt x="1730" y="1028"/>
                    <a:pt x="1563" y="1133"/>
                  </a:cubicBezTo>
                  <a:cubicBezTo>
                    <a:pt x="914" y="1489"/>
                    <a:pt x="412" y="2158"/>
                    <a:pt x="1040" y="2786"/>
                  </a:cubicBezTo>
                  <a:cubicBezTo>
                    <a:pt x="1354" y="3079"/>
                    <a:pt x="1751" y="3225"/>
                    <a:pt x="2170" y="3267"/>
                  </a:cubicBezTo>
                  <a:lnTo>
                    <a:pt x="2274" y="3267"/>
                  </a:lnTo>
                  <a:cubicBezTo>
                    <a:pt x="2232" y="3853"/>
                    <a:pt x="2149" y="4460"/>
                    <a:pt x="2107" y="5046"/>
                  </a:cubicBezTo>
                  <a:cubicBezTo>
                    <a:pt x="1939" y="5099"/>
                    <a:pt x="1769" y="5129"/>
                    <a:pt x="1609" y="5129"/>
                  </a:cubicBezTo>
                  <a:cubicBezTo>
                    <a:pt x="1271" y="5129"/>
                    <a:pt x="979" y="4996"/>
                    <a:pt x="852" y="4669"/>
                  </a:cubicBezTo>
                  <a:cubicBezTo>
                    <a:pt x="1082" y="4439"/>
                    <a:pt x="935" y="4041"/>
                    <a:pt x="600" y="4041"/>
                  </a:cubicBezTo>
                  <a:cubicBezTo>
                    <a:pt x="266" y="4041"/>
                    <a:pt x="98" y="4439"/>
                    <a:pt x="349" y="4669"/>
                  </a:cubicBezTo>
                  <a:cubicBezTo>
                    <a:pt x="1" y="5521"/>
                    <a:pt x="1069" y="5890"/>
                    <a:pt x="1761" y="5890"/>
                  </a:cubicBezTo>
                  <a:cubicBezTo>
                    <a:pt x="1816" y="5890"/>
                    <a:pt x="1869" y="5887"/>
                    <a:pt x="1919" y="5883"/>
                  </a:cubicBezTo>
                  <a:cubicBezTo>
                    <a:pt x="1981" y="5883"/>
                    <a:pt x="2023" y="5862"/>
                    <a:pt x="2086" y="5841"/>
                  </a:cubicBezTo>
                  <a:cubicBezTo>
                    <a:pt x="2086" y="6259"/>
                    <a:pt x="2170" y="6678"/>
                    <a:pt x="2295" y="7075"/>
                  </a:cubicBezTo>
                  <a:cubicBezTo>
                    <a:pt x="2295" y="7253"/>
                    <a:pt x="2426" y="7342"/>
                    <a:pt x="2557" y="7342"/>
                  </a:cubicBezTo>
                  <a:cubicBezTo>
                    <a:pt x="2688" y="7342"/>
                    <a:pt x="2818" y="7253"/>
                    <a:pt x="2818" y="7075"/>
                  </a:cubicBezTo>
                  <a:cubicBezTo>
                    <a:pt x="2965" y="6573"/>
                    <a:pt x="3028" y="6050"/>
                    <a:pt x="2986" y="5527"/>
                  </a:cubicBezTo>
                  <a:cubicBezTo>
                    <a:pt x="3467" y="5255"/>
                    <a:pt x="3885" y="4878"/>
                    <a:pt x="4199" y="4439"/>
                  </a:cubicBezTo>
                  <a:cubicBezTo>
                    <a:pt x="4701" y="3665"/>
                    <a:pt x="4262" y="3100"/>
                    <a:pt x="3509" y="2786"/>
                  </a:cubicBezTo>
                  <a:cubicBezTo>
                    <a:pt x="3362" y="2723"/>
                    <a:pt x="3195" y="2681"/>
                    <a:pt x="3049" y="2660"/>
                  </a:cubicBezTo>
                  <a:cubicBezTo>
                    <a:pt x="3007" y="2263"/>
                    <a:pt x="2923" y="1865"/>
                    <a:pt x="2797" y="1510"/>
                  </a:cubicBezTo>
                  <a:cubicBezTo>
                    <a:pt x="2865" y="1499"/>
                    <a:pt x="2933" y="1494"/>
                    <a:pt x="3001" y="1494"/>
                  </a:cubicBezTo>
                  <a:cubicBezTo>
                    <a:pt x="3204" y="1494"/>
                    <a:pt x="3404" y="1541"/>
                    <a:pt x="3593" y="1635"/>
                  </a:cubicBezTo>
                  <a:cubicBezTo>
                    <a:pt x="3623" y="1652"/>
                    <a:pt x="3654" y="1660"/>
                    <a:pt x="3683" y="1660"/>
                  </a:cubicBezTo>
                  <a:cubicBezTo>
                    <a:pt x="3833" y="1660"/>
                    <a:pt x="3945" y="1461"/>
                    <a:pt x="3823" y="1321"/>
                  </a:cubicBezTo>
                  <a:cubicBezTo>
                    <a:pt x="3548" y="974"/>
                    <a:pt x="3131" y="786"/>
                    <a:pt x="2680" y="786"/>
                  </a:cubicBezTo>
                  <a:cubicBezTo>
                    <a:pt x="2615" y="786"/>
                    <a:pt x="2550" y="790"/>
                    <a:pt x="2484" y="798"/>
                  </a:cubicBezTo>
                  <a:cubicBezTo>
                    <a:pt x="2358" y="526"/>
                    <a:pt x="2191" y="275"/>
                    <a:pt x="2002" y="45"/>
                  </a:cubicBezTo>
                  <a:cubicBezTo>
                    <a:pt x="1977" y="14"/>
                    <a:pt x="1943" y="1"/>
                    <a:pt x="1909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19"/>
            <p:cNvSpPr/>
            <p:nvPr/>
          </p:nvSpPr>
          <p:spPr>
            <a:xfrm>
              <a:off x="5042371" y="8253895"/>
              <a:ext cx="169196" cy="337865"/>
            </a:xfrm>
            <a:custGeom>
              <a:rect b="b" l="l" r="r" t="t"/>
              <a:pathLst>
                <a:path extrusionOk="0" h="21143" w="10588">
                  <a:moveTo>
                    <a:pt x="5231" y="503"/>
                  </a:moveTo>
                  <a:cubicBezTo>
                    <a:pt x="6654" y="545"/>
                    <a:pt x="7658" y="775"/>
                    <a:pt x="8746" y="1779"/>
                  </a:cubicBezTo>
                  <a:cubicBezTo>
                    <a:pt x="9228" y="2218"/>
                    <a:pt x="9772" y="2742"/>
                    <a:pt x="9667" y="3453"/>
                  </a:cubicBezTo>
                  <a:cubicBezTo>
                    <a:pt x="9583" y="4018"/>
                    <a:pt x="9060" y="4771"/>
                    <a:pt x="8746" y="5231"/>
                  </a:cubicBezTo>
                  <a:cubicBezTo>
                    <a:pt x="8014" y="6278"/>
                    <a:pt x="7114" y="5964"/>
                    <a:pt x="6131" y="6361"/>
                  </a:cubicBezTo>
                  <a:cubicBezTo>
                    <a:pt x="5629" y="6571"/>
                    <a:pt x="5127" y="7052"/>
                    <a:pt x="5064" y="7617"/>
                  </a:cubicBezTo>
                  <a:cubicBezTo>
                    <a:pt x="5022" y="8161"/>
                    <a:pt x="5399" y="8956"/>
                    <a:pt x="5733" y="9395"/>
                  </a:cubicBezTo>
                  <a:cubicBezTo>
                    <a:pt x="6236" y="10065"/>
                    <a:pt x="8307" y="10902"/>
                    <a:pt x="8035" y="11760"/>
                  </a:cubicBezTo>
                  <a:cubicBezTo>
                    <a:pt x="7868" y="12241"/>
                    <a:pt x="7031" y="12387"/>
                    <a:pt x="6654" y="12764"/>
                  </a:cubicBezTo>
                  <a:cubicBezTo>
                    <a:pt x="6236" y="13182"/>
                    <a:pt x="6194" y="13685"/>
                    <a:pt x="6194" y="14250"/>
                  </a:cubicBezTo>
                  <a:cubicBezTo>
                    <a:pt x="6194" y="14940"/>
                    <a:pt x="6361" y="15610"/>
                    <a:pt x="6696" y="16216"/>
                  </a:cubicBezTo>
                  <a:cubicBezTo>
                    <a:pt x="7261" y="17137"/>
                    <a:pt x="8495" y="18309"/>
                    <a:pt x="8223" y="19543"/>
                  </a:cubicBezTo>
                  <a:cubicBezTo>
                    <a:pt x="8121" y="19996"/>
                    <a:pt x="7899" y="20153"/>
                    <a:pt x="7617" y="20153"/>
                  </a:cubicBezTo>
                  <a:cubicBezTo>
                    <a:pt x="7093" y="20153"/>
                    <a:pt x="6362" y="19608"/>
                    <a:pt x="5817" y="19418"/>
                  </a:cubicBezTo>
                  <a:cubicBezTo>
                    <a:pt x="4562" y="18957"/>
                    <a:pt x="3327" y="18999"/>
                    <a:pt x="2679" y="17576"/>
                  </a:cubicBezTo>
                  <a:cubicBezTo>
                    <a:pt x="2051" y="16279"/>
                    <a:pt x="2658" y="15568"/>
                    <a:pt x="2867" y="14291"/>
                  </a:cubicBezTo>
                  <a:cubicBezTo>
                    <a:pt x="2993" y="13726"/>
                    <a:pt x="2783" y="13141"/>
                    <a:pt x="2302" y="12785"/>
                  </a:cubicBezTo>
                  <a:cubicBezTo>
                    <a:pt x="2218" y="12722"/>
                    <a:pt x="2093" y="12701"/>
                    <a:pt x="2009" y="12638"/>
                  </a:cubicBezTo>
                  <a:lnTo>
                    <a:pt x="1570" y="12450"/>
                  </a:lnTo>
                  <a:lnTo>
                    <a:pt x="1402" y="11509"/>
                  </a:lnTo>
                  <a:cubicBezTo>
                    <a:pt x="1486" y="11404"/>
                    <a:pt x="2239" y="11362"/>
                    <a:pt x="2407" y="11320"/>
                  </a:cubicBezTo>
                  <a:cubicBezTo>
                    <a:pt x="2993" y="11174"/>
                    <a:pt x="3578" y="11027"/>
                    <a:pt x="3704" y="10358"/>
                  </a:cubicBezTo>
                  <a:cubicBezTo>
                    <a:pt x="4060" y="8496"/>
                    <a:pt x="2344" y="8496"/>
                    <a:pt x="1193" y="7596"/>
                  </a:cubicBezTo>
                  <a:cubicBezTo>
                    <a:pt x="0" y="6654"/>
                    <a:pt x="1005" y="4541"/>
                    <a:pt x="1716" y="3537"/>
                  </a:cubicBezTo>
                  <a:cubicBezTo>
                    <a:pt x="2239" y="2804"/>
                    <a:pt x="4039" y="733"/>
                    <a:pt x="5231" y="503"/>
                  </a:cubicBezTo>
                  <a:close/>
                  <a:moveTo>
                    <a:pt x="6545" y="0"/>
                  </a:moveTo>
                  <a:cubicBezTo>
                    <a:pt x="6220" y="0"/>
                    <a:pt x="5899" y="50"/>
                    <a:pt x="5566" y="105"/>
                  </a:cubicBezTo>
                  <a:cubicBezTo>
                    <a:pt x="5440" y="73"/>
                    <a:pt x="5320" y="58"/>
                    <a:pt x="5205" y="58"/>
                  </a:cubicBezTo>
                  <a:cubicBezTo>
                    <a:pt x="4574" y="58"/>
                    <a:pt x="4088" y="503"/>
                    <a:pt x="3557" y="963"/>
                  </a:cubicBezTo>
                  <a:cubicBezTo>
                    <a:pt x="2532" y="1842"/>
                    <a:pt x="1486" y="2763"/>
                    <a:pt x="816" y="3976"/>
                  </a:cubicBezTo>
                  <a:cubicBezTo>
                    <a:pt x="314" y="4834"/>
                    <a:pt x="63" y="5817"/>
                    <a:pt x="105" y="6801"/>
                  </a:cubicBezTo>
                  <a:cubicBezTo>
                    <a:pt x="168" y="7931"/>
                    <a:pt x="963" y="8077"/>
                    <a:pt x="1800" y="8684"/>
                  </a:cubicBezTo>
                  <a:cubicBezTo>
                    <a:pt x="2197" y="8956"/>
                    <a:pt x="2993" y="9144"/>
                    <a:pt x="3055" y="9709"/>
                  </a:cubicBezTo>
                  <a:cubicBezTo>
                    <a:pt x="3160" y="10462"/>
                    <a:pt x="2302" y="10713"/>
                    <a:pt x="1716" y="10839"/>
                  </a:cubicBezTo>
                  <a:cubicBezTo>
                    <a:pt x="1151" y="10965"/>
                    <a:pt x="419" y="11069"/>
                    <a:pt x="419" y="11822"/>
                  </a:cubicBezTo>
                  <a:cubicBezTo>
                    <a:pt x="440" y="12094"/>
                    <a:pt x="565" y="12346"/>
                    <a:pt x="754" y="12534"/>
                  </a:cubicBezTo>
                  <a:cubicBezTo>
                    <a:pt x="1172" y="13036"/>
                    <a:pt x="1695" y="13036"/>
                    <a:pt x="1988" y="13664"/>
                  </a:cubicBezTo>
                  <a:cubicBezTo>
                    <a:pt x="2469" y="14710"/>
                    <a:pt x="1319" y="16028"/>
                    <a:pt x="1737" y="17283"/>
                  </a:cubicBezTo>
                  <a:cubicBezTo>
                    <a:pt x="2009" y="18037"/>
                    <a:pt x="2428" y="18895"/>
                    <a:pt x="3118" y="19334"/>
                  </a:cubicBezTo>
                  <a:cubicBezTo>
                    <a:pt x="3620" y="19648"/>
                    <a:pt x="4185" y="19752"/>
                    <a:pt x="4729" y="19878"/>
                  </a:cubicBezTo>
                  <a:cubicBezTo>
                    <a:pt x="5441" y="20087"/>
                    <a:pt x="6131" y="20338"/>
                    <a:pt x="6801" y="20694"/>
                  </a:cubicBezTo>
                  <a:cubicBezTo>
                    <a:pt x="7204" y="20896"/>
                    <a:pt x="7577" y="21143"/>
                    <a:pt x="7938" y="21143"/>
                  </a:cubicBezTo>
                  <a:cubicBezTo>
                    <a:pt x="8176" y="21143"/>
                    <a:pt x="8409" y="21035"/>
                    <a:pt x="8642" y="20736"/>
                  </a:cubicBezTo>
                  <a:cubicBezTo>
                    <a:pt x="9186" y="20024"/>
                    <a:pt x="9019" y="18895"/>
                    <a:pt x="8746" y="18120"/>
                  </a:cubicBezTo>
                  <a:cubicBezTo>
                    <a:pt x="8349" y="16970"/>
                    <a:pt x="7261" y="16091"/>
                    <a:pt x="7031" y="14919"/>
                  </a:cubicBezTo>
                  <a:cubicBezTo>
                    <a:pt x="6884" y="14166"/>
                    <a:pt x="6863" y="13517"/>
                    <a:pt x="7512" y="13057"/>
                  </a:cubicBezTo>
                  <a:cubicBezTo>
                    <a:pt x="7826" y="12848"/>
                    <a:pt x="8223" y="12743"/>
                    <a:pt x="8516" y="12492"/>
                  </a:cubicBezTo>
                  <a:cubicBezTo>
                    <a:pt x="10190" y="11006"/>
                    <a:pt x="6529" y="9605"/>
                    <a:pt x="5985" y="8705"/>
                  </a:cubicBezTo>
                  <a:cubicBezTo>
                    <a:pt x="5169" y="7324"/>
                    <a:pt x="6236" y="6989"/>
                    <a:pt x="7303" y="6822"/>
                  </a:cubicBezTo>
                  <a:cubicBezTo>
                    <a:pt x="7826" y="6759"/>
                    <a:pt x="8349" y="6550"/>
                    <a:pt x="8788" y="6215"/>
                  </a:cubicBezTo>
                  <a:cubicBezTo>
                    <a:pt x="9563" y="5608"/>
                    <a:pt x="10399" y="4332"/>
                    <a:pt x="10483" y="3327"/>
                  </a:cubicBezTo>
                  <a:cubicBezTo>
                    <a:pt x="10588" y="2344"/>
                    <a:pt x="9918" y="1716"/>
                    <a:pt x="9207" y="1193"/>
                  </a:cubicBezTo>
                  <a:cubicBezTo>
                    <a:pt x="8663" y="754"/>
                    <a:pt x="8077" y="398"/>
                    <a:pt x="7428" y="147"/>
                  </a:cubicBezTo>
                  <a:cubicBezTo>
                    <a:pt x="7124" y="39"/>
                    <a:pt x="6833" y="0"/>
                    <a:pt x="654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6" name="Google Shape;1406;p19"/>
          <p:cNvGrpSpPr/>
          <p:nvPr/>
        </p:nvGrpSpPr>
        <p:grpSpPr>
          <a:xfrm>
            <a:off x="5695756" y="7601272"/>
            <a:ext cx="434688" cy="501660"/>
            <a:chOff x="4361607" y="7601272"/>
            <a:chExt cx="434688" cy="501660"/>
          </a:xfrm>
        </p:grpSpPr>
        <p:sp>
          <p:nvSpPr>
            <p:cNvPr id="1407" name="Google Shape;1407;p19"/>
            <p:cNvSpPr/>
            <p:nvPr/>
          </p:nvSpPr>
          <p:spPr>
            <a:xfrm>
              <a:off x="4361607" y="7601272"/>
              <a:ext cx="434688" cy="501660"/>
            </a:xfrm>
            <a:custGeom>
              <a:rect b="b" l="l" r="r" t="t"/>
              <a:pathLst>
                <a:path extrusionOk="0" h="31393" w="27202">
                  <a:moveTo>
                    <a:pt x="24885" y="757"/>
                  </a:moveTo>
                  <a:cubicBezTo>
                    <a:pt x="25372" y="757"/>
                    <a:pt x="25832" y="864"/>
                    <a:pt x="25988" y="1232"/>
                  </a:cubicBezTo>
                  <a:cubicBezTo>
                    <a:pt x="25988" y="1400"/>
                    <a:pt x="26009" y="1567"/>
                    <a:pt x="26009" y="1755"/>
                  </a:cubicBezTo>
                  <a:cubicBezTo>
                    <a:pt x="25882" y="2319"/>
                    <a:pt x="25470" y="2409"/>
                    <a:pt x="24979" y="2409"/>
                  </a:cubicBezTo>
                  <a:cubicBezTo>
                    <a:pt x="24906" y="2409"/>
                    <a:pt x="24830" y="2407"/>
                    <a:pt x="24754" y="2404"/>
                  </a:cubicBezTo>
                  <a:cubicBezTo>
                    <a:pt x="22996" y="2341"/>
                    <a:pt x="21238" y="2362"/>
                    <a:pt x="19460" y="2341"/>
                  </a:cubicBezTo>
                  <a:cubicBezTo>
                    <a:pt x="18644" y="2341"/>
                    <a:pt x="17849" y="2571"/>
                    <a:pt x="17033" y="2571"/>
                  </a:cubicBezTo>
                  <a:cubicBezTo>
                    <a:pt x="16503" y="2571"/>
                    <a:pt x="15982" y="2534"/>
                    <a:pt x="15458" y="2534"/>
                  </a:cubicBezTo>
                  <a:cubicBezTo>
                    <a:pt x="15196" y="2534"/>
                    <a:pt x="14933" y="2543"/>
                    <a:pt x="14668" y="2571"/>
                  </a:cubicBezTo>
                  <a:cubicBezTo>
                    <a:pt x="13089" y="2727"/>
                    <a:pt x="11497" y="2764"/>
                    <a:pt x="9900" y="2764"/>
                  </a:cubicBezTo>
                  <a:cubicBezTo>
                    <a:pt x="8446" y="2764"/>
                    <a:pt x="6989" y="2733"/>
                    <a:pt x="5536" y="2733"/>
                  </a:cubicBezTo>
                  <a:cubicBezTo>
                    <a:pt x="4504" y="2733"/>
                    <a:pt x="3475" y="2749"/>
                    <a:pt x="2449" y="2801"/>
                  </a:cubicBezTo>
                  <a:cubicBezTo>
                    <a:pt x="2386" y="2760"/>
                    <a:pt x="2303" y="2739"/>
                    <a:pt x="2240" y="2739"/>
                  </a:cubicBezTo>
                  <a:cubicBezTo>
                    <a:pt x="2208" y="2740"/>
                    <a:pt x="2174" y="2741"/>
                    <a:pt x="2138" y="2741"/>
                  </a:cubicBezTo>
                  <a:cubicBezTo>
                    <a:pt x="1707" y="2741"/>
                    <a:pt x="1044" y="2615"/>
                    <a:pt x="1005" y="2132"/>
                  </a:cubicBezTo>
                  <a:lnTo>
                    <a:pt x="984" y="2132"/>
                  </a:lnTo>
                  <a:cubicBezTo>
                    <a:pt x="958" y="1828"/>
                    <a:pt x="1032" y="1808"/>
                    <a:pt x="1174" y="1808"/>
                  </a:cubicBezTo>
                  <a:cubicBezTo>
                    <a:pt x="1196" y="1808"/>
                    <a:pt x="1219" y="1808"/>
                    <a:pt x="1244" y="1808"/>
                  </a:cubicBezTo>
                  <a:cubicBezTo>
                    <a:pt x="1314" y="1808"/>
                    <a:pt x="1396" y="1805"/>
                    <a:pt x="1487" y="1776"/>
                  </a:cubicBezTo>
                  <a:cubicBezTo>
                    <a:pt x="2072" y="1630"/>
                    <a:pt x="2679" y="1546"/>
                    <a:pt x="3286" y="1504"/>
                  </a:cubicBezTo>
                  <a:cubicBezTo>
                    <a:pt x="3588" y="1466"/>
                    <a:pt x="3887" y="1456"/>
                    <a:pt x="4185" y="1456"/>
                  </a:cubicBezTo>
                  <a:cubicBezTo>
                    <a:pt x="4562" y="1456"/>
                    <a:pt x="4937" y="1473"/>
                    <a:pt x="5316" y="1473"/>
                  </a:cubicBezTo>
                  <a:cubicBezTo>
                    <a:pt x="5469" y="1473"/>
                    <a:pt x="5622" y="1470"/>
                    <a:pt x="5776" y="1462"/>
                  </a:cubicBezTo>
                  <a:cubicBezTo>
                    <a:pt x="6055" y="1441"/>
                    <a:pt x="6320" y="1434"/>
                    <a:pt x="6579" y="1434"/>
                  </a:cubicBezTo>
                  <a:cubicBezTo>
                    <a:pt x="7096" y="1434"/>
                    <a:pt x="7589" y="1462"/>
                    <a:pt x="8119" y="1462"/>
                  </a:cubicBezTo>
                  <a:cubicBezTo>
                    <a:pt x="11556" y="1462"/>
                    <a:pt x="14933" y="1022"/>
                    <a:pt x="18348" y="1022"/>
                  </a:cubicBezTo>
                  <a:cubicBezTo>
                    <a:pt x="18426" y="1022"/>
                    <a:pt x="18503" y="1022"/>
                    <a:pt x="18581" y="1023"/>
                  </a:cubicBezTo>
                  <a:cubicBezTo>
                    <a:pt x="19498" y="1034"/>
                    <a:pt x="20445" y="1095"/>
                    <a:pt x="21383" y="1095"/>
                  </a:cubicBezTo>
                  <a:cubicBezTo>
                    <a:pt x="22180" y="1095"/>
                    <a:pt x="22969" y="1051"/>
                    <a:pt x="23728" y="897"/>
                  </a:cubicBezTo>
                  <a:cubicBezTo>
                    <a:pt x="24011" y="839"/>
                    <a:pt x="24458" y="757"/>
                    <a:pt x="24885" y="757"/>
                  </a:cubicBezTo>
                  <a:close/>
                  <a:moveTo>
                    <a:pt x="20307" y="3176"/>
                  </a:moveTo>
                  <a:cubicBezTo>
                    <a:pt x="21233" y="3176"/>
                    <a:pt x="22172" y="3220"/>
                    <a:pt x="23101" y="3220"/>
                  </a:cubicBezTo>
                  <a:cubicBezTo>
                    <a:pt x="23498" y="3220"/>
                    <a:pt x="24272" y="3345"/>
                    <a:pt x="25026" y="3345"/>
                  </a:cubicBezTo>
                  <a:lnTo>
                    <a:pt x="25026" y="3659"/>
                  </a:lnTo>
                  <a:cubicBezTo>
                    <a:pt x="25026" y="3806"/>
                    <a:pt x="25047" y="3931"/>
                    <a:pt x="25067" y="4078"/>
                  </a:cubicBezTo>
                  <a:cubicBezTo>
                    <a:pt x="25067" y="4120"/>
                    <a:pt x="25088" y="4182"/>
                    <a:pt x="25109" y="4224"/>
                  </a:cubicBezTo>
                  <a:cubicBezTo>
                    <a:pt x="25381" y="5040"/>
                    <a:pt x="25423" y="6317"/>
                    <a:pt x="25402" y="7174"/>
                  </a:cubicBezTo>
                  <a:cubicBezTo>
                    <a:pt x="25402" y="8179"/>
                    <a:pt x="25528" y="9183"/>
                    <a:pt x="25570" y="10187"/>
                  </a:cubicBezTo>
                  <a:cubicBezTo>
                    <a:pt x="25632" y="10983"/>
                    <a:pt x="25779" y="11778"/>
                    <a:pt x="26009" y="12531"/>
                  </a:cubicBezTo>
                  <a:cubicBezTo>
                    <a:pt x="26281" y="13556"/>
                    <a:pt x="26239" y="14602"/>
                    <a:pt x="26239" y="15649"/>
                  </a:cubicBezTo>
                  <a:lnTo>
                    <a:pt x="26218" y="15649"/>
                  </a:lnTo>
                  <a:cubicBezTo>
                    <a:pt x="26239" y="16716"/>
                    <a:pt x="26176" y="17783"/>
                    <a:pt x="26030" y="18850"/>
                  </a:cubicBezTo>
                  <a:cubicBezTo>
                    <a:pt x="25946" y="19226"/>
                    <a:pt x="25883" y="19666"/>
                    <a:pt x="25549" y="19791"/>
                  </a:cubicBezTo>
                  <a:cubicBezTo>
                    <a:pt x="25430" y="19840"/>
                    <a:pt x="25251" y="19857"/>
                    <a:pt x="25050" y="19857"/>
                  </a:cubicBezTo>
                  <a:cubicBezTo>
                    <a:pt x="24649" y="19857"/>
                    <a:pt x="24161" y="19791"/>
                    <a:pt x="23896" y="19791"/>
                  </a:cubicBezTo>
                  <a:cubicBezTo>
                    <a:pt x="23184" y="19791"/>
                    <a:pt x="22536" y="19959"/>
                    <a:pt x="21824" y="19980"/>
                  </a:cubicBezTo>
                  <a:cubicBezTo>
                    <a:pt x="20945" y="19980"/>
                    <a:pt x="20046" y="20084"/>
                    <a:pt x="19167" y="20168"/>
                  </a:cubicBezTo>
                  <a:cubicBezTo>
                    <a:pt x="18402" y="20259"/>
                    <a:pt x="17636" y="20319"/>
                    <a:pt x="16857" y="20319"/>
                  </a:cubicBezTo>
                  <a:cubicBezTo>
                    <a:pt x="16742" y="20319"/>
                    <a:pt x="16626" y="20317"/>
                    <a:pt x="16510" y="20315"/>
                  </a:cubicBezTo>
                  <a:cubicBezTo>
                    <a:pt x="15985" y="20303"/>
                    <a:pt x="15448" y="20272"/>
                    <a:pt x="14912" y="20272"/>
                  </a:cubicBezTo>
                  <a:cubicBezTo>
                    <a:pt x="14486" y="20272"/>
                    <a:pt x="14060" y="20291"/>
                    <a:pt x="13643" y="20356"/>
                  </a:cubicBezTo>
                  <a:cubicBezTo>
                    <a:pt x="11819" y="20651"/>
                    <a:pt x="9995" y="20798"/>
                    <a:pt x="8153" y="20798"/>
                  </a:cubicBezTo>
                  <a:cubicBezTo>
                    <a:pt x="8030" y="20798"/>
                    <a:pt x="7907" y="20797"/>
                    <a:pt x="7785" y="20796"/>
                  </a:cubicBezTo>
                  <a:cubicBezTo>
                    <a:pt x="6864" y="20796"/>
                    <a:pt x="5964" y="20921"/>
                    <a:pt x="5064" y="20942"/>
                  </a:cubicBezTo>
                  <a:cubicBezTo>
                    <a:pt x="4791" y="20942"/>
                    <a:pt x="4356" y="21066"/>
                    <a:pt x="4027" y="21066"/>
                  </a:cubicBezTo>
                  <a:cubicBezTo>
                    <a:pt x="3929" y="21066"/>
                    <a:pt x="3840" y="21055"/>
                    <a:pt x="3767" y="21026"/>
                  </a:cubicBezTo>
                  <a:cubicBezTo>
                    <a:pt x="3370" y="20838"/>
                    <a:pt x="3370" y="20461"/>
                    <a:pt x="3265" y="20022"/>
                  </a:cubicBezTo>
                  <a:cubicBezTo>
                    <a:pt x="2826" y="18327"/>
                    <a:pt x="2805" y="16632"/>
                    <a:pt x="2575" y="14895"/>
                  </a:cubicBezTo>
                  <a:cubicBezTo>
                    <a:pt x="2303" y="12845"/>
                    <a:pt x="2240" y="10794"/>
                    <a:pt x="2031" y="8744"/>
                  </a:cubicBezTo>
                  <a:cubicBezTo>
                    <a:pt x="1842" y="6944"/>
                    <a:pt x="1905" y="5250"/>
                    <a:pt x="1487" y="3513"/>
                  </a:cubicBezTo>
                  <a:cubicBezTo>
                    <a:pt x="1738" y="3513"/>
                    <a:pt x="1989" y="3492"/>
                    <a:pt x="2219" y="3471"/>
                  </a:cubicBezTo>
                  <a:cubicBezTo>
                    <a:pt x="2282" y="3471"/>
                    <a:pt x="2344" y="3450"/>
                    <a:pt x="2407" y="3408"/>
                  </a:cubicBezTo>
                  <a:cubicBezTo>
                    <a:pt x="3207" y="3446"/>
                    <a:pt x="4009" y="3456"/>
                    <a:pt x="4811" y="3456"/>
                  </a:cubicBezTo>
                  <a:cubicBezTo>
                    <a:pt x="5826" y="3456"/>
                    <a:pt x="6843" y="3440"/>
                    <a:pt x="7856" y="3440"/>
                  </a:cubicBezTo>
                  <a:cubicBezTo>
                    <a:pt x="8265" y="3440"/>
                    <a:pt x="8674" y="3442"/>
                    <a:pt x="9082" y="3450"/>
                  </a:cubicBezTo>
                  <a:cubicBezTo>
                    <a:pt x="10233" y="3471"/>
                    <a:pt x="11404" y="3492"/>
                    <a:pt x="12555" y="3513"/>
                  </a:cubicBezTo>
                  <a:cubicBezTo>
                    <a:pt x="12616" y="3514"/>
                    <a:pt x="12677" y="3514"/>
                    <a:pt x="12737" y="3514"/>
                  </a:cubicBezTo>
                  <a:cubicBezTo>
                    <a:pt x="13765" y="3514"/>
                    <a:pt x="14776" y="3365"/>
                    <a:pt x="15787" y="3365"/>
                  </a:cubicBezTo>
                  <a:cubicBezTo>
                    <a:pt x="15846" y="3365"/>
                    <a:pt x="15906" y="3365"/>
                    <a:pt x="15966" y="3366"/>
                  </a:cubicBezTo>
                  <a:cubicBezTo>
                    <a:pt x="16092" y="3371"/>
                    <a:pt x="16217" y="3373"/>
                    <a:pt x="16341" y="3373"/>
                  </a:cubicBezTo>
                  <a:cubicBezTo>
                    <a:pt x="17347" y="3373"/>
                    <a:pt x="18284" y="3236"/>
                    <a:pt x="19272" y="3199"/>
                  </a:cubicBezTo>
                  <a:cubicBezTo>
                    <a:pt x="19614" y="3182"/>
                    <a:pt x="19959" y="3176"/>
                    <a:pt x="20307" y="3176"/>
                  </a:cubicBezTo>
                  <a:close/>
                  <a:moveTo>
                    <a:pt x="13120" y="25838"/>
                  </a:moveTo>
                  <a:lnTo>
                    <a:pt x="13120" y="26613"/>
                  </a:lnTo>
                  <a:cubicBezTo>
                    <a:pt x="13120" y="26759"/>
                    <a:pt x="13120" y="26926"/>
                    <a:pt x="13120" y="27094"/>
                  </a:cubicBezTo>
                  <a:cubicBezTo>
                    <a:pt x="13057" y="27094"/>
                    <a:pt x="13015" y="27115"/>
                    <a:pt x="12953" y="27136"/>
                  </a:cubicBezTo>
                  <a:cubicBezTo>
                    <a:pt x="12074" y="27575"/>
                    <a:pt x="11551" y="28307"/>
                    <a:pt x="10839" y="28977"/>
                  </a:cubicBezTo>
                  <a:cubicBezTo>
                    <a:pt x="10484" y="29312"/>
                    <a:pt x="10149" y="29626"/>
                    <a:pt x="9814" y="29960"/>
                  </a:cubicBezTo>
                  <a:cubicBezTo>
                    <a:pt x="9623" y="30152"/>
                    <a:pt x="9247" y="30370"/>
                    <a:pt x="8960" y="30370"/>
                  </a:cubicBezTo>
                  <a:cubicBezTo>
                    <a:pt x="8745" y="30370"/>
                    <a:pt x="8580" y="30247"/>
                    <a:pt x="8580" y="29898"/>
                  </a:cubicBezTo>
                  <a:cubicBezTo>
                    <a:pt x="8580" y="29374"/>
                    <a:pt x="10191" y="28475"/>
                    <a:pt x="10588" y="28056"/>
                  </a:cubicBezTo>
                  <a:cubicBezTo>
                    <a:pt x="11049" y="27554"/>
                    <a:pt x="11551" y="27094"/>
                    <a:pt x="12095" y="26696"/>
                  </a:cubicBezTo>
                  <a:cubicBezTo>
                    <a:pt x="12450" y="26424"/>
                    <a:pt x="12764" y="26089"/>
                    <a:pt x="13120" y="25838"/>
                  </a:cubicBezTo>
                  <a:close/>
                  <a:moveTo>
                    <a:pt x="14647" y="21235"/>
                  </a:moveTo>
                  <a:cubicBezTo>
                    <a:pt x="14647" y="21340"/>
                    <a:pt x="14710" y="21423"/>
                    <a:pt x="14773" y="21486"/>
                  </a:cubicBezTo>
                  <a:cubicBezTo>
                    <a:pt x="14794" y="23139"/>
                    <a:pt x="15150" y="24834"/>
                    <a:pt x="15275" y="26487"/>
                  </a:cubicBezTo>
                  <a:cubicBezTo>
                    <a:pt x="15338" y="27261"/>
                    <a:pt x="15505" y="28056"/>
                    <a:pt x="15380" y="28830"/>
                  </a:cubicBezTo>
                  <a:lnTo>
                    <a:pt x="15359" y="28830"/>
                  </a:lnTo>
                  <a:cubicBezTo>
                    <a:pt x="15233" y="29605"/>
                    <a:pt x="14752" y="30023"/>
                    <a:pt x="14124" y="30379"/>
                  </a:cubicBezTo>
                  <a:cubicBezTo>
                    <a:pt x="13936" y="29061"/>
                    <a:pt x="13831" y="27721"/>
                    <a:pt x="13831" y="26382"/>
                  </a:cubicBezTo>
                  <a:cubicBezTo>
                    <a:pt x="13852" y="24708"/>
                    <a:pt x="13852" y="23014"/>
                    <a:pt x="13559" y="21361"/>
                  </a:cubicBezTo>
                  <a:cubicBezTo>
                    <a:pt x="13915" y="21319"/>
                    <a:pt x="14292" y="21256"/>
                    <a:pt x="14647" y="21235"/>
                  </a:cubicBezTo>
                  <a:close/>
                  <a:moveTo>
                    <a:pt x="24662" y="0"/>
                  </a:moveTo>
                  <a:cubicBezTo>
                    <a:pt x="23791" y="0"/>
                    <a:pt x="22955" y="293"/>
                    <a:pt x="22054" y="312"/>
                  </a:cubicBezTo>
                  <a:cubicBezTo>
                    <a:pt x="20736" y="312"/>
                    <a:pt x="19418" y="270"/>
                    <a:pt x="18100" y="249"/>
                  </a:cubicBezTo>
                  <a:cubicBezTo>
                    <a:pt x="17615" y="231"/>
                    <a:pt x="17129" y="221"/>
                    <a:pt x="16645" y="221"/>
                  </a:cubicBezTo>
                  <a:cubicBezTo>
                    <a:pt x="15961" y="221"/>
                    <a:pt x="15280" y="242"/>
                    <a:pt x="14606" y="291"/>
                  </a:cubicBezTo>
                  <a:cubicBezTo>
                    <a:pt x="13497" y="395"/>
                    <a:pt x="12388" y="604"/>
                    <a:pt x="11258" y="604"/>
                  </a:cubicBezTo>
                  <a:cubicBezTo>
                    <a:pt x="10519" y="604"/>
                    <a:pt x="9761" y="651"/>
                    <a:pt x="9021" y="651"/>
                  </a:cubicBezTo>
                  <a:cubicBezTo>
                    <a:pt x="8652" y="651"/>
                    <a:pt x="8287" y="639"/>
                    <a:pt x="7931" y="604"/>
                  </a:cubicBezTo>
                  <a:cubicBezTo>
                    <a:pt x="7497" y="567"/>
                    <a:pt x="7149" y="410"/>
                    <a:pt x="6732" y="410"/>
                  </a:cubicBezTo>
                  <a:cubicBezTo>
                    <a:pt x="6686" y="410"/>
                    <a:pt x="6639" y="412"/>
                    <a:pt x="6592" y="416"/>
                  </a:cubicBezTo>
                  <a:cubicBezTo>
                    <a:pt x="6099" y="436"/>
                    <a:pt x="5607" y="585"/>
                    <a:pt x="5097" y="585"/>
                  </a:cubicBezTo>
                  <a:cubicBezTo>
                    <a:pt x="5065" y="585"/>
                    <a:pt x="5034" y="585"/>
                    <a:pt x="5002" y="584"/>
                  </a:cubicBezTo>
                  <a:cubicBezTo>
                    <a:pt x="4753" y="573"/>
                    <a:pt x="4504" y="568"/>
                    <a:pt x="4255" y="568"/>
                  </a:cubicBezTo>
                  <a:cubicBezTo>
                    <a:pt x="3479" y="568"/>
                    <a:pt x="2702" y="619"/>
                    <a:pt x="1926" y="730"/>
                  </a:cubicBezTo>
                  <a:cubicBezTo>
                    <a:pt x="1487" y="793"/>
                    <a:pt x="629" y="814"/>
                    <a:pt x="315" y="1211"/>
                  </a:cubicBezTo>
                  <a:cubicBezTo>
                    <a:pt x="1" y="1588"/>
                    <a:pt x="22" y="2509"/>
                    <a:pt x="231" y="2927"/>
                  </a:cubicBezTo>
                  <a:cubicBezTo>
                    <a:pt x="440" y="3283"/>
                    <a:pt x="817" y="3513"/>
                    <a:pt x="1235" y="3513"/>
                  </a:cubicBezTo>
                  <a:cubicBezTo>
                    <a:pt x="1298" y="5291"/>
                    <a:pt x="1194" y="7070"/>
                    <a:pt x="1340" y="8848"/>
                  </a:cubicBezTo>
                  <a:cubicBezTo>
                    <a:pt x="1507" y="10920"/>
                    <a:pt x="1549" y="12991"/>
                    <a:pt x="1759" y="15084"/>
                  </a:cubicBezTo>
                  <a:cubicBezTo>
                    <a:pt x="1947" y="17050"/>
                    <a:pt x="1989" y="19080"/>
                    <a:pt x="2595" y="21005"/>
                  </a:cubicBezTo>
                  <a:cubicBezTo>
                    <a:pt x="2848" y="21800"/>
                    <a:pt x="3495" y="21963"/>
                    <a:pt x="4208" y="21963"/>
                  </a:cubicBezTo>
                  <a:cubicBezTo>
                    <a:pt x="4678" y="21963"/>
                    <a:pt x="5176" y="21892"/>
                    <a:pt x="5608" y="21884"/>
                  </a:cubicBezTo>
                  <a:cubicBezTo>
                    <a:pt x="6613" y="21842"/>
                    <a:pt x="7638" y="21779"/>
                    <a:pt x="8642" y="21716"/>
                  </a:cubicBezTo>
                  <a:cubicBezTo>
                    <a:pt x="9898" y="21654"/>
                    <a:pt x="11195" y="21675"/>
                    <a:pt x="12430" y="21528"/>
                  </a:cubicBezTo>
                  <a:cubicBezTo>
                    <a:pt x="12660" y="21507"/>
                    <a:pt x="12869" y="21486"/>
                    <a:pt x="13099" y="21444"/>
                  </a:cubicBezTo>
                  <a:lnTo>
                    <a:pt x="13099" y="21444"/>
                  </a:lnTo>
                  <a:cubicBezTo>
                    <a:pt x="13036" y="22742"/>
                    <a:pt x="13036" y="24060"/>
                    <a:pt x="13099" y="25357"/>
                  </a:cubicBezTo>
                  <a:cubicBezTo>
                    <a:pt x="13057" y="25378"/>
                    <a:pt x="13036" y="25399"/>
                    <a:pt x="13015" y="25441"/>
                  </a:cubicBezTo>
                  <a:cubicBezTo>
                    <a:pt x="13015" y="25438"/>
                    <a:pt x="13013" y="25437"/>
                    <a:pt x="13008" y="25437"/>
                  </a:cubicBezTo>
                  <a:cubicBezTo>
                    <a:pt x="12947" y="25437"/>
                    <a:pt x="12524" y="25654"/>
                    <a:pt x="12526" y="25654"/>
                  </a:cubicBezTo>
                  <a:cubicBezTo>
                    <a:pt x="12526" y="25654"/>
                    <a:pt x="12529" y="25653"/>
                    <a:pt x="12534" y="25650"/>
                  </a:cubicBezTo>
                  <a:lnTo>
                    <a:pt x="12534" y="25650"/>
                  </a:lnTo>
                  <a:cubicBezTo>
                    <a:pt x="12158" y="25859"/>
                    <a:pt x="11802" y="26152"/>
                    <a:pt x="11488" y="26403"/>
                  </a:cubicBezTo>
                  <a:cubicBezTo>
                    <a:pt x="10923" y="26822"/>
                    <a:pt x="10379" y="27303"/>
                    <a:pt x="9898" y="27826"/>
                  </a:cubicBezTo>
                  <a:cubicBezTo>
                    <a:pt x="9165" y="28517"/>
                    <a:pt x="7492" y="29040"/>
                    <a:pt x="7973" y="30295"/>
                  </a:cubicBezTo>
                  <a:cubicBezTo>
                    <a:pt x="8220" y="30876"/>
                    <a:pt x="8598" y="31286"/>
                    <a:pt x="9079" y="31286"/>
                  </a:cubicBezTo>
                  <a:cubicBezTo>
                    <a:pt x="9291" y="31286"/>
                    <a:pt x="9523" y="31206"/>
                    <a:pt x="9772" y="31027"/>
                  </a:cubicBezTo>
                  <a:cubicBezTo>
                    <a:pt x="11007" y="30128"/>
                    <a:pt x="11823" y="28663"/>
                    <a:pt x="13141" y="27889"/>
                  </a:cubicBezTo>
                  <a:cubicBezTo>
                    <a:pt x="13204" y="28935"/>
                    <a:pt x="13350" y="29981"/>
                    <a:pt x="13434" y="31006"/>
                  </a:cubicBezTo>
                  <a:cubicBezTo>
                    <a:pt x="13450" y="31230"/>
                    <a:pt x="13636" y="31392"/>
                    <a:pt x="13834" y="31392"/>
                  </a:cubicBezTo>
                  <a:cubicBezTo>
                    <a:pt x="13897" y="31392"/>
                    <a:pt x="13960" y="31376"/>
                    <a:pt x="14020" y="31341"/>
                  </a:cubicBezTo>
                  <a:cubicBezTo>
                    <a:pt x="14668" y="31006"/>
                    <a:pt x="15422" y="30588"/>
                    <a:pt x="15882" y="30023"/>
                  </a:cubicBezTo>
                  <a:cubicBezTo>
                    <a:pt x="16342" y="29458"/>
                    <a:pt x="16217" y="28558"/>
                    <a:pt x="16154" y="27889"/>
                  </a:cubicBezTo>
                  <a:lnTo>
                    <a:pt x="16154" y="27889"/>
                  </a:lnTo>
                  <a:cubicBezTo>
                    <a:pt x="16614" y="28161"/>
                    <a:pt x="17075" y="28412"/>
                    <a:pt x="17556" y="28705"/>
                  </a:cubicBezTo>
                  <a:cubicBezTo>
                    <a:pt x="18351" y="29228"/>
                    <a:pt x="18916" y="29981"/>
                    <a:pt x="19690" y="30525"/>
                  </a:cubicBezTo>
                  <a:cubicBezTo>
                    <a:pt x="19758" y="30559"/>
                    <a:pt x="19831" y="30576"/>
                    <a:pt x="19901" y="30576"/>
                  </a:cubicBezTo>
                  <a:cubicBezTo>
                    <a:pt x="20047" y="30576"/>
                    <a:pt x="20184" y="30506"/>
                    <a:pt x="20255" y="30379"/>
                  </a:cubicBezTo>
                  <a:cubicBezTo>
                    <a:pt x="20715" y="29437"/>
                    <a:pt x="22138" y="28182"/>
                    <a:pt x="20778" y="27366"/>
                  </a:cubicBezTo>
                  <a:cubicBezTo>
                    <a:pt x="19983" y="26905"/>
                    <a:pt x="19251" y="26508"/>
                    <a:pt x="18414" y="26131"/>
                  </a:cubicBezTo>
                  <a:cubicBezTo>
                    <a:pt x="17598" y="25734"/>
                    <a:pt x="16949" y="25148"/>
                    <a:pt x="16028" y="24918"/>
                  </a:cubicBezTo>
                  <a:cubicBezTo>
                    <a:pt x="16016" y="24913"/>
                    <a:pt x="16003" y="24910"/>
                    <a:pt x="15991" y="24910"/>
                  </a:cubicBezTo>
                  <a:cubicBezTo>
                    <a:pt x="15902" y="24910"/>
                    <a:pt x="15832" y="25032"/>
                    <a:pt x="15924" y="25106"/>
                  </a:cubicBezTo>
                  <a:cubicBezTo>
                    <a:pt x="16405" y="25524"/>
                    <a:pt x="16928" y="25964"/>
                    <a:pt x="17451" y="26361"/>
                  </a:cubicBezTo>
                  <a:cubicBezTo>
                    <a:pt x="17974" y="26759"/>
                    <a:pt x="18644" y="26968"/>
                    <a:pt x="19230" y="27303"/>
                  </a:cubicBezTo>
                  <a:cubicBezTo>
                    <a:pt x="19481" y="27429"/>
                    <a:pt x="20590" y="28056"/>
                    <a:pt x="20548" y="28391"/>
                  </a:cubicBezTo>
                  <a:cubicBezTo>
                    <a:pt x="20527" y="28600"/>
                    <a:pt x="20067" y="28977"/>
                    <a:pt x="19941" y="29165"/>
                  </a:cubicBezTo>
                  <a:cubicBezTo>
                    <a:pt x="19857" y="29270"/>
                    <a:pt x="19795" y="29395"/>
                    <a:pt x="19753" y="29521"/>
                  </a:cubicBezTo>
                  <a:cubicBezTo>
                    <a:pt x="19251" y="29082"/>
                    <a:pt x="18811" y="28579"/>
                    <a:pt x="18267" y="28182"/>
                  </a:cubicBezTo>
                  <a:cubicBezTo>
                    <a:pt x="17660" y="27742"/>
                    <a:pt x="16991" y="27449"/>
                    <a:pt x="16384" y="27031"/>
                  </a:cubicBezTo>
                  <a:cubicBezTo>
                    <a:pt x="16422" y="26842"/>
                    <a:pt x="16289" y="26669"/>
                    <a:pt x="16108" y="26669"/>
                  </a:cubicBezTo>
                  <a:cubicBezTo>
                    <a:pt x="16089" y="26669"/>
                    <a:pt x="16069" y="26671"/>
                    <a:pt x="16049" y="26675"/>
                  </a:cubicBezTo>
                  <a:cubicBezTo>
                    <a:pt x="15840" y="24855"/>
                    <a:pt x="15422" y="23014"/>
                    <a:pt x="15484" y="21214"/>
                  </a:cubicBezTo>
                  <a:lnTo>
                    <a:pt x="15484" y="21214"/>
                  </a:lnTo>
                  <a:cubicBezTo>
                    <a:pt x="15951" y="21243"/>
                    <a:pt x="16412" y="21259"/>
                    <a:pt x="16873" y="21259"/>
                  </a:cubicBezTo>
                  <a:cubicBezTo>
                    <a:pt x="17406" y="21259"/>
                    <a:pt x="17938" y="21238"/>
                    <a:pt x="18476" y="21193"/>
                  </a:cubicBezTo>
                  <a:cubicBezTo>
                    <a:pt x="20485" y="20921"/>
                    <a:pt x="22515" y="20754"/>
                    <a:pt x="24544" y="20733"/>
                  </a:cubicBezTo>
                  <a:cubicBezTo>
                    <a:pt x="24795" y="20733"/>
                    <a:pt x="25125" y="20775"/>
                    <a:pt x="25449" y="20775"/>
                  </a:cubicBezTo>
                  <a:cubicBezTo>
                    <a:pt x="25774" y="20775"/>
                    <a:pt x="26093" y="20733"/>
                    <a:pt x="26323" y="20566"/>
                  </a:cubicBezTo>
                  <a:cubicBezTo>
                    <a:pt x="26846" y="20168"/>
                    <a:pt x="26971" y="19101"/>
                    <a:pt x="27034" y="18536"/>
                  </a:cubicBezTo>
                  <a:cubicBezTo>
                    <a:pt x="27160" y="17302"/>
                    <a:pt x="27202" y="16067"/>
                    <a:pt x="27202" y="14833"/>
                  </a:cubicBezTo>
                  <a:cubicBezTo>
                    <a:pt x="27202" y="13703"/>
                    <a:pt x="27055" y="12594"/>
                    <a:pt x="26741" y="11527"/>
                  </a:cubicBezTo>
                  <a:cubicBezTo>
                    <a:pt x="26448" y="10167"/>
                    <a:pt x="26323" y="8765"/>
                    <a:pt x="26386" y="7384"/>
                  </a:cubicBezTo>
                  <a:cubicBezTo>
                    <a:pt x="26407" y="6296"/>
                    <a:pt x="26427" y="4998"/>
                    <a:pt x="26030" y="3973"/>
                  </a:cubicBezTo>
                  <a:cubicBezTo>
                    <a:pt x="25988" y="3848"/>
                    <a:pt x="25904" y="3764"/>
                    <a:pt x="25800" y="3701"/>
                  </a:cubicBezTo>
                  <a:cubicBezTo>
                    <a:pt x="25779" y="3576"/>
                    <a:pt x="25758" y="3450"/>
                    <a:pt x="25758" y="3304"/>
                  </a:cubicBezTo>
                  <a:cubicBezTo>
                    <a:pt x="26427" y="3220"/>
                    <a:pt x="26951" y="2948"/>
                    <a:pt x="27013" y="2278"/>
                  </a:cubicBezTo>
                  <a:cubicBezTo>
                    <a:pt x="27034" y="1965"/>
                    <a:pt x="26867" y="1630"/>
                    <a:pt x="26825" y="1316"/>
                  </a:cubicBezTo>
                  <a:cubicBezTo>
                    <a:pt x="26783" y="1086"/>
                    <a:pt x="26888" y="856"/>
                    <a:pt x="26762" y="625"/>
                  </a:cubicBezTo>
                  <a:cubicBezTo>
                    <a:pt x="26448" y="144"/>
                    <a:pt x="25507" y="60"/>
                    <a:pt x="25026" y="19"/>
                  </a:cubicBezTo>
                  <a:cubicBezTo>
                    <a:pt x="24904" y="6"/>
                    <a:pt x="24782" y="0"/>
                    <a:pt x="24662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19"/>
            <p:cNvSpPr/>
            <p:nvPr/>
          </p:nvSpPr>
          <p:spPr>
            <a:xfrm>
              <a:off x="4436362" y="7708881"/>
              <a:ext cx="286058" cy="177010"/>
            </a:xfrm>
            <a:custGeom>
              <a:rect b="b" l="l" r="r" t="t"/>
              <a:pathLst>
                <a:path extrusionOk="0" h="11077" w="17901">
                  <a:moveTo>
                    <a:pt x="17206" y="1"/>
                  </a:moveTo>
                  <a:cubicBezTo>
                    <a:pt x="17094" y="1"/>
                    <a:pt x="16983" y="44"/>
                    <a:pt x="16895" y="148"/>
                  </a:cubicBezTo>
                  <a:cubicBezTo>
                    <a:pt x="16832" y="231"/>
                    <a:pt x="16770" y="315"/>
                    <a:pt x="16707" y="399"/>
                  </a:cubicBezTo>
                  <a:cubicBezTo>
                    <a:pt x="15284" y="2093"/>
                    <a:pt x="13966" y="3914"/>
                    <a:pt x="12501" y="5588"/>
                  </a:cubicBezTo>
                  <a:cubicBezTo>
                    <a:pt x="12397" y="5713"/>
                    <a:pt x="12166" y="6111"/>
                    <a:pt x="11978" y="6132"/>
                  </a:cubicBezTo>
                  <a:cubicBezTo>
                    <a:pt x="11967" y="6134"/>
                    <a:pt x="11955" y="6135"/>
                    <a:pt x="11942" y="6135"/>
                  </a:cubicBezTo>
                  <a:cubicBezTo>
                    <a:pt x="11699" y="6135"/>
                    <a:pt x="11235" y="5772"/>
                    <a:pt x="11037" y="5692"/>
                  </a:cubicBezTo>
                  <a:cubicBezTo>
                    <a:pt x="10597" y="5462"/>
                    <a:pt x="10137" y="5232"/>
                    <a:pt x="9677" y="5023"/>
                  </a:cubicBezTo>
                  <a:cubicBezTo>
                    <a:pt x="8672" y="4521"/>
                    <a:pt x="7542" y="4353"/>
                    <a:pt x="6517" y="3893"/>
                  </a:cubicBezTo>
                  <a:cubicBezTo>
                    <a:pt x="6241" y="3761"/>
                    <a:pt x="5979" y="3650"/>
                    <a:pt x="5727" y="3650"/>
                  </a:cubicBezTo>
                  <a:cubicBezTo>
                    <a:pt x="5539" y="3650"/>
                    <a:pt x="5357" y="3711"/>
                    <a:pt x="5178" y="3872"/>
                  </a:cubicBezTo>
                  <a:cubicBezTo>
                    <a:pt x="4927" y="4102"/>
                    <a:pt x="4885" y="4458"/>
                    <a:pt x="4718" y="4751"/>
                  </a:cubicBezTo>
                  <a:cubicBezTo>
                    <a:pt x="4383" y="5316"/>
                    <a:pt x="3776" y="5713"/>
                    <a:pt x="3316" y="6194"/>
                  </a:cubicBezTo>
                  <a:cubicBezTo>
                    <a:pt x="2039" y="7555"/>
                    <a:pt x="951" y="9082"/>
                    <a:pt x="94" y="10756"/>
                  </a:cubicBezTo>
                  <a:cubicBezTo>
                    <a:pt x="1" y="10911"/>
                    <a:pt x="125" y="11077"/>
                    <a:pt x="273" y="11077"/>
                  </a:cubicBezTo>
                  <a:cubicBezTo>
                    <a:pt x="324" y="11077"/>
                    <a:pt x="379" y="11056"/>
                    <a:pt x="428" y="11007"/>
                  </a:cubicBezTo>
                  <a:cubicBezTo>
                    <a:pt x="951" y="10400"/>
                    <a:pt x="1537" y="9856"/>
                    <a:pt x="2018" y="9207"/>
                  </a:cubicBezTo>
                  <a:cubicBezTo>
                    <a:pt x="2709" y="8287"/>
                    <a:pt x="3295" y="7324"/>
                    <a:pt x="4153" y="6508"/>
                  </a:cubicBezTo>
                  <a:cubicBezTo>
                    <a:pt x="4550" y="6174"/>
                    <a:pt x="4927" y="5797"/>
                    <a:pt x="5262" y="5399"/>
                  </a:cubicBezTo>
                  <a:cubicBezTo>
                    <a:pt x="5527" y="5011"/>
                    <a:pt x="5534" y="4583"/>
                    <a:pt x="5982" y="4583"/>
                  </a:cubicBezTo>
                  <a:cubicBezTo>
                    <a:pt x="5993" y="4583"/>
                    <a:pt x="6004" y="4583"/>
                    <a:pt x="6015" y="4583"/>
                  </a:cubicBezTo>
                  <a:cubicBezTo>
                    <a:pt x="6287" y="4604"/>
                    <a:pt x="6768" y="4960"/>
                    <a:pt x="7040" y="5065"/>
                  </a:cubicBezTo>
                  <a:cubicBezTo>
                    <a:pt x="7772" y="5337"/>
                    <a:pt x="8526" y="5441"/>
                    <a:pt x="9216" y="5797"/>
                  </a:cubicBezTo>
                  <a:cubicBezTo>
                    <a:pt x="9969" y="6194"/>
                    <a:pt x="10890" y="6864"/>
                    <a:pt x="11727" y="7031"/>
                  </a:cubicBezTo>
                  <a:cubicBezTo>
                    <a:pt x="11826" y="7049"/>
                    <a:pt x="11916" y="7058"/>
                    <a:pt x="11999" y="7058"/>
                  </a:cubicBezTo>
                  <a:cubicBezTo>
                    <a:pt x="12498" y="7058"/>
                    <a:pt x="12746" y="6750"/>
                    <a:pt x="13087" y="6320"/>
                  </a:cubicBezTo>
                  <a:cubicBezTo>
                    <a:pt x="14615" y="4458"/>
                    <a:pt x="16205" y="2637"/>
                    <a:pt x="17648" y="733"/>
                  </a:cubicBezTo>
                  <a:cubicBezTo>
                    <a:pt x="17900" y="403"/>
                    <a:pt x="17548" y="1"/>
                    <a:pt x="1720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19"/>
            <p:cNvSpPr/>
            <p:nvPr/>
          </p:nvSpPr>
          <p:spPr>
            <a:xfrm>
              <a:off x="4450552" y="7688667"/>
              <a:ext cx="22420" cy="220188"/>
            </a:xfrm>
            <a:custGeom>
              <a:rect b="b" l="l" r="r" t="t"/>
              <a:pathLst>
                <a:path extrusionOk="0" h="13779" w="1403">
                  <a:moveTo>
                    <a:pt x="754" y="11962"/>
                  </a:moveTo>
                  <a:lnTo>
                    <a:pt x="754" y="11962"/>
                  </a:lnTo>
                  <a:cubicBezTo>
                    <a:pt x="744" y="11975"/>
                    <a:pt x="741" y="12000"/>
                    <a:pt x="754" y="12000"/>
                  </a:cubicBezTo>
                  <a:cubicBezTo>
                    <a:pt x="754" y="11987"/>
                    <a:pt x="754" y="11975"/>
                    <a:pt x="754" y="11962"/>
                  </a:cubicBezTo>
                  <a:close/>
                  <a:moveTo>
                    <a:pt x="241" y="0"/>
                  </a:moveTo>
                  <a:cubicBezTo>
                    <a:pt x="189" y="0"/>
                    <a:pt x="137" y="32"/>
                    <a:pt x="126" y="94"/>
                  </a:cubicBezTo>
                  <a:cubicBezTo>
                    <a:pt x="126" y="366"/>
                    <a:pt x="1" y="2312"/>
                    <a:pt x="22" y="2333"/>
                  </a:cubicBezTo>
                  <a:cubicBezTo>
                    <a:pt x="63" y="2354"/>
                    <a:pt x="63" y="2375"/>
                    <a:pt x="63" y="2396"/>
                  </a:cubicBezTo>
                  <a:cubicBezTo>
                    <a:pt x="168" y="3840"/>
                    <a:pt x="356" y="5325"/>
                    <a:pt x="356" y="6769"/>
                  </a:cubicBezTo>
                  <a:cubicBezTo>
                    <a:pt x="461" y="8150"/>
                    <a:pt x="691" y="9573"/>
                    <a:pt x="691" y="10954"/>
                  </a:cubicBezTo>
                  <a:cubicBezTo>
                    <a:pt x="691" y="11297"/>
                    <a:pt x="749" y="11620"/>
                    <a:pt x="754" y="11962"/>
                  </a:cubicBezTo>
                  <a:lnTo>
                    <a:pt x="754" y="11962"/>
                  </a:lnTo>
                  <a:cubicBezTo>
                    <a:pt x="757" y="11957"/>
                    <a:pt x="761" y="11954"/>
                    <a:pt x="766" y="11954"/>
                  </a:cubicBezTo>
                  <a:cubicBezTo>
                    <a:pt x="769" y="11954"/>
                    <a:pt x="772" y="11955"/>
                    <a:pt x="775" y="11958"/>
                  </a:cubicBezTo>
                  <a:cubicBezTo>
                    <a:pt x="796" y="11958"/>
                    <a:pt x="817" y="12000"/>
                    <a:pt x="817" y="12021"/>
                  </a:cubicBezTo>
                  <a:lnTo>
                    <a:pt x="921" y="13025"/>
                  </a:lnTo>
                  <a:cubicBezTo>
                    <a:pt x="921" y="13297"/>
                    <a:pt x="1026" y="13590"/>
                    <a:pt x="1235" y="13778"/>
                  </a:cubicBezTo>
                  <a:cubicBezTo>
                    <a:pt x="1403" y="13632"/>
                    <a:pt x="1361" y="13402"/>
                    <a:pt x="1298" y="13151"/>
                  </a:cubicBezTo>
                  <a:cubicBezTo>
                    <a:pt x="1235" y="12983"/>
                    <a:pt x="1193" y="12816"/>
                    <a:pt x="1172" y="12628"/>
                  </a:cubicBezTo>
                  <a:cubicBezTo>
                    <a:pt x="1110" y="11916"/>
                    <a:pt x="1026" y="11205"/>
                    <a:pt x="963" y="10493"/>
                  </a:cubicBezTo>
                  <a:cubicBezTo>
                    <a:pt x="775" y="8903"/>
                    <a:pt x="670" y="7313"/>
                    <a:pt x="566" y="5702"/>
                  </a:cubicBezTo>
                  <a:cubicBezTo>
                    <a:pt x="524" y="4907"/>
                    <a:pt x="461" y="4112"/>
                    <a:pt x="440" y="3296"/>
                  </a:cubicBezTo>
                  <a:cubicBezTo>
                    <a:pt x="419" y="2898"/>
                    <a:pt x="398" y="2501"/>
                    <a:pt x="377" y="2103"/>
                  </a:cubicBezTo>
                  <a:cubicBezTo>
                    <a:pt x="377" y="1936"/>
                    <a:pt x="314" y="1308"/>
                    <a:pt x="377" y="1182"/>
                  </a:cubicBezTo>
                  <a:cubicBezTo>
                    <a:pt x="377" y="827"/>
                    <a:pt x="377" y="471"/>
                    <a:pt x="356" y="94"/>
                  </a:cubicBezTo>
                  <a:cubicBezTo>
                    <a:pt x="346" y="32"/>
                    <a:pt x="294" y="0"/>
                    <a:pt x="24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19"/>
            <p:cNvSpPr/>
            <p:nvPr/>
          </p:nvSpPr>
          <p:spPr>
            <a:xfrm>
              <a:off x="4486667" y="7673773"/>
              <a:ext cx="16731" cy="220652"/>
            </a:xfrm>
            <a:custGeom>
              <a:rect b="b" l="l" r="r" t="t"/>
              <a:pathLst>
                <a:path extrusionOk="0" h="13808" w="1047">
                  <a:moveTo>
                    <a:pt x="139" y="0"/>
                  </a:moveTo>
                  <a:cubicBezTo>
                    <a:pt x="95" y="0"/>
                    <a:pt x="56" y="23"/>
                    <a:pt x="42" y="64"/>
                  </a:cubicBezTo>
                  <a:cubicBezTo>
                    <a:pt x="0" y="169"/>
                    <a:pt x="0" y="294"/>
                    <a:pt x="42" y="399"/>
                  </a:cubicBezTo>
                  <a:cubicBezTo>
                    <a:pt x="53" y="430"/>
                    <a:pt x="79" y="446"/>
                    <a:pt x="105" y="446"/>
                  </a:cubicBezTo>
                  <a:cubicBezTo>
                    <a:pt x="131" y="446"/>
                    <a:pt x="157" y="430"/>
                    <a:pt x="168" y="399"/>
                  </a:cubicBezTo>
                  <a:cubicBezTo>
                    <a:pt x="293" y="796"/>
                    <a:pt x="335" y="1215"/>
                    <a:pt x="293" y="1633"/>
                  </a:cubicBezTo>
                  <a:cubicBezTo>
                    <a:pt x="272" y="2177"/>
                    <a:pt x="251" y="2721"/>
                    <a:pt x="251" y="3286"/>
                  </a:cubicBezTo>
                  <a:lnTo>
                    <a:pt x="251" y="6990"/>
                  </a:lnTo>
                  <a:lnTo>
                    <a:pt x="251" y="10484"/>
                  </a:lnTo>
                  <a:cubicBezTo>
                    <a:pt x="251" y="11091"/>
                    <a:pt x="168" y="11697"/>
                    <a:pt x="189" y="12325"/>
                  </a:cubicBezTo>
                  <a:cubicBezTo>
                    <a:pt x="208" y="12599"/>
                    <a:pt x="484" y="13808"/>
                    <a:pt x="948" y="13808"/>
                  </a:cubicBezTo>
                  <a:cubicBezTo>
                    <a:pt x="980" y="13808"/>
                    <a:pt x="1013" y="13802"/>
                    <a:pt x="1047" y="13790"/>
                  </a:cubicBezTo>
                  <a:cubicBezTo>
                    <a:pt x="942" y="13371"/>
                    <a:pt x="670" y="12974"/>
                    <a:pt x="670" y="12513"/>
                  </a:cubicBezTo>
                  <a:cubicBezTo>
                    <a:pt x="628" y="12137"/>
                    <a:pt x="649" y="11760"/>
                    <a:pt x="628" y="11384"/>
                  </a:cubicBezTo>
                  <a:cubicBezTo>
                    <a:pt x="628" y="9563"/>
                    <a:pt x="607" y="7743"/>
                    <a:pt x="607" y="5922"/>
                  </a:cubicBezTo>
                  <a:cubicBezTo>
                    <a:pt x="607" y="4625"/>
                    <a:pt x="586" y="3349"/>
                    <a:pt x="586" y="2073"/>
                  </a:cubicBezTo>
                  <a:cubicBezTo>
                    <a:pt x="586" y="1382"/>
                    <a:pt x="691" y="587"/>
                    <a:pt x="210" y="22"/>
                  </a:cubicBezTo>
                  <a:cubicBezTo>
                    <a:pt x="187" y="7"/>
                    <a:pt x="163" y="0"/>
                    <a:pt x="139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19"/>
            <p:cNvSpPr/>
            <p:nvPr/>
          </p:nvSpPr>
          <p:spPr>
            <a:xfrm>
              <a:off x="4526457" y="7670833"/>
              <a:ext cx="20742" cy="220093"/>
            </a:xfrm>
            <a:custGeom>
              <a:rect b="b" l="l" r="r" t="t"/>
              <a:pathLst>
                <a:path extrusionOk="0" h="13773" w="1298">
                  <a:moveTo>
                    <a:pt x="879" y="0"/>
                  </a:moveTo>
                  <a:cubicBezTo>
                    <a:pt x="839" y="0"/>
                    <a:pt x="799" y="19"/>
                    <a:pt x="774" y="60"/>
                  </a:cubicBezTo>
                  <a:cubicBezTo>
                    <a:pt x="649" y="206"/>
                    <a:pt x="607" y="394"/>
                    <a:pt x="628" y="562"/>
                  </a:cubicBezTo>
                  <a:cubicBezTo>
                    <a:pt x="649" y="604"/>
                    <a:pt x="670" y="645"/>
                    <a:pt x="712" y="645"/>
                  </a:cubicBezTo>
                  <a:cubicBezTo>
                    <a:pt x="628" y="1880"/>
                    <a:pt x="712" y="3135"/>
                    <a:pt x="691" y="4391"/>
                  </a:cubicBezTo>
                  <a:cubicBezTo>
                    <a:pt x="628" y="5814"/>
                    <a:pt x="565" y="7257"/>
                    <a:pt x="482" y="8701"/>
                  </a:cubicBezTo>
                  <a:cubicBezTo>
                    <a:pt x="377" y="10145"/>
                    <a:pt x="0" y="11777"/>
                    <a:pt x="440" y="13179"/>
                  </a:cubicBezTo>
                  <a:cubicBezTo>
                    <a:pt x="502" y="13430"/>
                    <a:pt x="670" y="13639"/>
                    <a:pt x="900" y="13765"/>
                  </a:cubicBezTo>
                  <a:cubicBezTo>
                    <a:pt x="922" y="13770"/>
                    <a:pt x="945" y="13773"/>
                    <a:pt x="967" y="13773"/>
                  </a:cubicBezTo>
                  <a:cubicBezTo>
                    <a:pt x="1027" y="13773"/>
                    <a:pt x="1084" y="13753"/>
                    <a:pt x="1130" y="13723"/>
                  </a:cubicBezTo>
                  <a:cubicBezTo>
                    <a:pt x="1193" y="13639"/>
                    <a:pt x="1130" y="13493"/>
                    <a:pt x="1193" y="13430"/>
                  </a:cubicBezTo>
                  <a:cubicBezTo>
                    <a:pt x="1235" y="13409"/>
                    <a:pt x="1256" y="13388"/>
                    <a:pt x="1277" y="13367"/>
                  </a:cubicBezTo>
                  <a:cubicBezTo>
                    <a:pt x="1298" y="13346"/>
                    <a:pt x="1256" y="13241"/>
                    <a:pt x="1214" y="13221"/>
                  </a:cubicBezTo>
                  <a:lnTo>
                    <a:pt x="1172" y="13221"/>
                  </a:lnTo>
                  <a:cubicBezTo>
                    <a:pt x="1109" y="13221"/>
                    <a:pt x="1067" y="13241"/>
                    <a:pt x="1005" y="13262"/>
                  </a:cubicBezTo>
                  <a:cubicBezTo>
                    <a:pt x="942" y="12969"/>
                    <a:pt x="795" y="12635"/>
                    <a:pt x="754" y="12342"/>
                  </a:cubicBezTo>
                  <a:cubicBezTo>
                    <a:pt x="712" y="11986"/>
                    <a:pt x="712" y="11630"/>
                    <a:pt x="733" y="11275"/>
                  </a:cubicBezTo>
                  <a:cubicBezTo>
                    <a:pt x="733" y="10061"/>
                    <a:pt x="858" y="8847"/>
                    <a:pt x="900" y="7634"/>
                  </a:cubicBezTo>
                  <a:cubicBezTo>
                    <a:pt x="1005" y="5123"/>
                    <a:pt x="1088" y="2633"/>
                    <a:pt x="1005" y="122"/>
                  </a:cubicBezTo>
                  <a:cubicBezTo>
                    <a:pt x="1005" y="46"/>
                    <a:pt x="942" y="0"/>
                    <a:pt x="879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19"/>
            <p:cNvSpPr/>
            <p:nvPr/>
          </p:nvSpPr>
          <p:spPr>
            <a:xfrm>
              <a:off x="4575611" y="7677241"/>
              <a:ext cx="13168" cy="212806"/>
            </a:xfrm>
            <a:custGeom>
              <a:rect b="b" l="l" r="r" t="t"/>
              <a:pathLst>
                <a:path extrusionOk="0" h="13317" w="824">
                  <a:moveTo>
                    <a:pt x="466" y="0"/>
                  </a:moveTo>
                  <a:cubicBezTo>
                    <a:pt x="390" y="0"/>
                    <a:pt x="266" y="98"/>
                    <a:pt x="251" y="98"/>
                  </a:cubicBezTo>
                  <a:cubicBezTo>
                    <a:pt x="272" y="265"/>
                    <a:pt x="314" y="433"/>
                    <a:pt x="377" y="579"/>
                  </a:cubicBezTo>
                  <a:cubicBezTo>
                    <a:pt x="439" y="872"/>
                    <a:pt x="439" y="1165"/>
                    <a:pt x="419" y="1458"/>
                  </a:cubicBezTo>
                  <a:cubicBezTo>
                    <a:pt x="398" y="1960"/>
                    <a:pt x="377" y="2462"/>
                    <a:pt x="377" y="2965"/>
                  </a:cubicBezTo>
                  <a:cubicBezTo>
                    <a:pt x="335" y="4157"/>
                    <a:pt x="272" y="5350"/>
                    <a:pt x="230" y="6542"/>
                  </a:cubicBezTo>
                  <a:cubicBezTo>
                    <a:pt x="167" y="7672"/>
                    <a:pt x="147" y="8802"/>
                    <a:pt x="42" y="9932"/>
                  </a:cubicBezTo>
                  <a:cubicBezTo>
                    <a:pt x="42" y="10120"/>
                    <a:pt x="21" y="10330"/>
                    <a:pt x="21" y="10539"/>
                  </a:cubicBezTo>
                  <a:lnTo>
                    <a:pt x="0" y="10560"/>
                  </a:lnTo>
                  <a:cubicBezTo>
                    <a:pt x="21" y="10643"/>
                    <a:pt x="21" y="10748"/>
                    <a:pt x="21" y="10832"/>
                  </a:cubicBezTo>
                  <a:lnTo>
                    <a:pt x="21" y="10936"/>
                  </a:lnTo>
                  <a:cubicBezTo>
                    <a:pt x="42" y="11627"/>
                    <a:pt x="84" y="12610"/>
                    <a:pt x="460" y="13238"/>
                  </a:cubicBezTo>
                  <a:cubicBezTo>
                    <a:pt x="502" y="13293"/>
                    <a:pt x="556" y="13316"/>
                    <a:pt x="610" y="13316"/>
                  </a:cubicBezTo>
                  <a:cubicBezTo>
                    <a:pt x="719" y="13316"/>
                    <a:pt x="823" y="13218"/>
                    <a:pt x="795" y="13092"/>
                  </a:cubicBezTo>
                  <a:lnTo>
                    <a:pt x="795" y="12924"/>
                  </a:lnTo>
                  <a:cubicBezTo>
                    <a:pt x="649" y="12443"/>
                    <a:pt x="544" y="11941"/>
                    <a:pt x="460" y="11439"/>
                  </a:cubicBezTo>
                  <a:cubicBezTo>
                    <a:pt x="398" y="10895"/>
                    <a:pt x="398" y="10351"/>
                    <a:pt x="460" y="9807"/>
                  </a:cubicBezTo>
                  <a:cubicBezTo>
                    <a:pt x="565" y="8635"/>
                    <a:pt x="565" y="7463"/>
                    <a:pt x="607" y="6291"/>
                  </a:cubicBezTo>
                  <a:cubicBezTo>
                    <a:pt x="670" y="5120"/>
                    <a:pt x="711" y="3990"/>
                    <a:pt x="732" y="2818"/>
                  </a:cubicBezTo>
                  <a:cubicBezTo>
                    <a:pt x="732" y="2295"/>
                    <a:pt x="732" y="1772"/>
                    <a:pt x="732" y="1249"/>
                  </a:cubicBezTo>
                  <a:cubicBezTo>
                    <a:pt x="732" y="788"/>
                    <a:pt x="586" y="496"/>
                    <a:pt x="523" y="56"/>
                  </a:cubicBezTo>
                  <a:cubicBezTo>
                    <a:pt x="517" y="15"/>
                    <a:pt x="495" y="0"/>
                    <a:pt x="466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19"/>
            <p:cNvSpPr/>
            <p:nvPr/>
          </p:nvSpPr>
          <p:spPr>
            <a:xfrm>
              <a:off x="4621074" y="7667174"/>
              <a:ext cx="12720" cy="225957"/>
            </a:xfrm>
            <a:custGeom>
              <a:rect b="b" l="l" r="r" t="t"/>
              <a:pathLst>
                <a:path extrusionOk="0" h="14140" w="796">
                  <a:moveTo>
                    <a:pt x="346" y="1"/>
                  </a:moveTo>
                  <a:cubicBezTo>
                    <a:pt x="278" y="1"/>
                    <a:pt x="210" y="48"/>
                    <a:pt x="210" y="142"/>
                  </a:cubicBezTo>
                  <a:cubicBezTo>
                    <a:pt x="189" y="2653"/>
                    <a:pt x="168" y="5185"/>
                    <a:pt x="168" y="7716"/>
                  </a:cubicBezTo>
                  <a:cubicBezTo>
                    <a:pt x="168" y="8846"/>
                    <a:pt x="43" y="9976"/>
                    <a:pt x="63" y="11085"/>
                  </a:cubicBezTo>
                  <a:cubicBezTo>
                    <a:pt x="63" y="11838"/>
                    <a:pt x="1" y="13596"/>
                    <a:pt x="649" y="14140"/>
                  </a:cubicBezTo>
                  <a:cubicBezTo>
                    <a:pt x="775" y="13784"/>
                    <a:pt x="796" y="13387"/>
                    <a:pt x="691" y="13031"/>
                  </a:cubicBezTo>
                  <a:cubicBezTo>
                    <a:pt x="649" y="12885"/>
                    <a:pt x="628" y="12738"/>
                    <a:pt x="628" y="12613"/>
                  </a:cubicBezTo>
                  <a:cubicBezTo>
                    <a:pt x="545" y="12110"/>
                    <a:pt x="482" y="11629"/>
                    <a:pt x="461" y="11148"/>
                  </a:cubicBezTo>
                  <a:cubicBezTo>
                    <a:pt x="440" y="9955"/>
                    <a:pt x="524" y="8784"/>
                    <a:pt x="524" y="7591"/>
                  </a:cubicBezTo>
                  <a:cubicBezTo>
                    <a:pt x="524" y="5101"/>
                    <a:pt x="503" y="2632"/>
                    <a:pt x="482" y="142"/>
                  </a:cubicBezTo>
                  <a:cubicBezTo>
                    <a:pt x="482" y="48"/>
                    <a:pt x="414" y="1"/>
                    <a:pt x="34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19"/>
            <p:cNvSpPr/>
            <p:nvPr/>
          </p:nvSpPr>
          <p:spPr>
            <a:xfrm>
              <a:off x="4660529" y="7689657"/>
              <a:ext cx="16028" cy="187318"/>
            </a:xfrm>
            <a:custGeom>
              <a:rect b="b" l="l" r="r" t="t"/>
              <a:pathLst>
                <a:path extrusionOk="0" h="11722" w="1003">
                  <a:moveTo>
                    <a:pt x="328" y="1"/>
                  </a:moveTo>
                  <a:cubicBezTo>
                    <a:pt x="273" y="1"/>
                    <a:pt x="220" y="32"/>
                    <a:pt x="231" y="95"/>
                  </a:cubicBezTo>
                  <a:cubicBezTo>
                    <a:pt x="43" y="2418"/>
                    <a:pt x="147" y="4782"/>
                    <a:pt x="147" y="7105"/>
                  </a:cubicBezTo>
                  <a:cubicBezTo>
                    <a:pt x="147" y="7921"/>
                    <a:pt x="126" y="8799"/>
                    <a:pt x="126" y="9636"/>
                  </a:cubicBezTo>
                  <a:cubicBezTo>
                    <a:pt x="126" y="10285"/>
                    <a:pt x="1" y="11268"/>
                    <a:pt x="628" y="11708"/>
                  </a:cubicBezTo>
                  <a:cubicBezTo>
                    <a:pt x="654" y="11716"/>
                    <a:pt x="680" y="11721"/>
                    <a:pt x="705" y="11721"/>
                  </a:cubicBezTo>
                  <a:cubicBezTo>
                    <a:pt x="740" y="11721"/>
                    <a:pt x="771" y="11711"/>
                    <a:pt x="796" y="11687"/>
                  </a:cubicBezTo>
                  <a:lnTo>
                    <a:pt x="900" y="11561"/>
                  </a:lnTo>
                  <a:cubicBezTo>
                    <a:pt x="1002" y="11476"/>
                    <a:pt x="925" y="11350"/>
                    <a:pt x="825" y="11350"/>
                  </a:cubicBezTo>
                  <a:cubicBezTo>
                    <a:pt x="802" y="11350"/>
                    <a:pt x="778" y="11357"/>
                    <a:pt x="754" y="11373"/>
                  </a:cubicBezTo>
                  <a:cubicBezTo>
                    <a:pt x="753" y="11374"/>
                    <a:pt x="752" y="11374"/>
                    <a:pt x="751" y="11374"/>
                  </a:cubicBezTo>
                  <a:cubicBezTo>
                    <a:pt x="704" y="11374"/>
                    <a:pt x="524" y="10492"/>
                    <a:pt x="524" y="10390"/>
                  </a:cubicBezTo>
                  <a:cubicBezTo>
                    <a:pt x="503" y="9929"/>
                    <a:pt x="545" y="9469"/>
                    <a:pt x="524" y="9009"/>
                  </a:cubicBezTo>
                  <a:cubicBezTo>
                    <a:pt x="461" y="8151"/>
                    <a:pt x="524" y="7251"/>
                    <a:pt x="524" y="6372"/>
                  </a:cubicBezTo>
                  <a:cubicBezTo>
                    <a:pt x="524" y="4280"/>
                    <a:pt x="607" y="2167"/>
                    <a:pt x="440" y="95"/>
                  </a:cubicBezTo>
                  <a:cubicBezTo>
                    <a:pt x="440" y="32"/>
                    <a:pt x="383" y="1"/>
                    <a:pt x="32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19"/>
            <p:cNvSpPr/>
            <p:nvPr/>
          </p:nvSpPr>
          <p:spPr>
            <a:xfrm>
              <a:off x="4695302" y="7670865"/>
              <a:ext cx="13727" cy="209801"/>
            </a:xfrm>
            <a:custGeom>
              <a:rect b="b" l="l" r="r" t="t"/>
              <a:pathLst>
                <a:path extrusionOk="0" h="13129" w="859">
                  <a:moveTo>
                    <a:pt x="305" y="0"/>
                  </a:moveTo>
                  <a:cubicBezTo>
                    <a:pt x="253" y="0"/>
                    <a:pt x="202" y="28"/>
                    <a:pt x="189" y="78"/>
                  </a:cubicBezTo>
                  <a:lnTo>
                    <a:pt x="168" y="204"/>
                  </a:lnTo>
                  <a:cubicBezTo>
                    <a:pt x="135" y="286"/>
                    <a:pt x="193" y="343"/>
                    <a:pt x="260" y="343"/>
                  </a:cubicBezTo>
                  <a:cubicBezTo>
                    <a:pt x="278" y="343"/>
                    <a:pt x="297" y="339"/>
                    <a:pt x="315" y="330"/>
                  </a:cubicBezTo>
                  <a:cubicBezTo>
                    <a:pt x="482" y="685"/>
                    <a:pt x="461" y="1313"/>
                    <a:pt x="461" y="1648"/>
                  </a:cubicBezTo>
                  <a:cubicBezTo>
                    <a:pt x="461" y="2255"/>
                    <a:pt x="440" y="2882"/>
                    <a:pt x="419" y="3489"/>
                  </a:cubicBezTo>
                  <a:cubicBezTo>
                    <a:pt x="398" y="4640"/>
                    <a:pt x="273" y="5770"/>
                    <a:pt x="252" y="6900"/>
                  </a:cubicBezTo>
                  <a:cubicBezTo>
                    <a:pt x="210" y="8050"/>
                    <a:pt x="1" y="9222"/>
                    <a:pt x="63" y="10373"/>
                  </a:cubicBezTo>
                  <a:cubicBezTo>
                    <a:pt x="105" y="10959"/>
                    <a:pt x="252" y="11503"/>
                    <a:pt x="252" y="12089"/>
                  </a:cubicBezTo>
                  <a:lnTo>
                    <a:pt x="252" y="12151"/>
                  </a:lnTo>
                  <a:lnTo>
                    <a:pt x="147" y="12319"/>
                  </a:lnTo>
                  <a:lnTo>
                    <a:pt x="147" y="12382"/>
                  </a:lnTo>
                  <a:cubicBezTo>
                    <a:pt x="189" y="12444"/>
                    <a:pt x="210" y="12486"/>
                    <a:pt x="210" y="12549"/>
                  </a:cubicBezTo>
                  <a:lnTo>
                    <a:pt x="252" y="12486"/>
                  </a:lnTo>
                  <a:cubicBezTo>
                    <a:pt x="273" y="12695"/>
                    <a:pt x="356" y="12905"/>
                    <a:pt x="482" y="13072"/>
                  </a:cubicBezTo>
                  <a:cubicBezTo>
                    <a:pt x="511" y="13112"/>
                    <a:pt x="545" y="13129"/>
                    <a:pt x="580" y="13129"/>
                  </a:cubicBezTo>
                  <a:cubicBezTo>
                    <a:pt x="671" y="13129"/>
                    <a:pt x="758" y="13011"/>
                    <a:pt x="712" y="12905"/>
                  </a:cubicBezTo>
                  <a:cubicBezTo>
                    <a:pt x="524" y="12528"/>
                    <a:pt x="587" y="12047"/>
                    <a:pt x="587" y="11607"/>
                  </a:cubicBezTo>
                  <a:cubicBezTo>
                    <a:pt x="587" y="11566"/>
                    <a:pt x="607" y="11545"/>
                    <a:pt x="607" y="11524"/>
                  </a:cubicBezTo>
                  <a:cubicBezTo>
                    <a:pt x="628" y="11503"/>
                    <a:pt x="607" y="11482"/>
                    <a:pt x="587" y="11482"/>
                  </a:cubicBezTo>
                  <a:cubicBezTo>
                    <a:pt x="587" y="11398"/>
                    <a:pt x="587" y="11314"/>
                    <a:pt x="566" y="11231"/>
                  </a:cubicBezTo>
                  <a:cubicBezTo>
                    <a:pt x="461" y="10561"/>
                    <a:pt x="440" y="9871"/>
                    <a:pt x="482" y="9201"/>
                  </a:cubicBezTo>
                  <a:cubicBezTo>
                    <a:pt x="587" y="8009"/>
                    <a:pt x="587" y="6858"/>
                    <a:pt x="691" y="5686"/>
                  </a:cubicBezTo>
                  <a:cubicBezTo>
                    <a:pt x="775" y="4493"/>
                    <a:pt x="754" y="3301"/>
                    <a:pt x="754" y="2087"/>
                  </a:cubicBezTo>
                  <a:cubicBezTo>
                    <a:pt x="754" y="1543"/>
                    <a:pt x="859" y="476"/>
                    <a:pt x="398" y="37"/>
                  </a:cubicBezTo>
                  <a:cubicBezTo>
                    <a:pt x="373" y="12"/>
                    <a:pt x="339" y="0"/>
                    <a:pt x="30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6" name="Google Shape;1416;p19"/>
          <p:cNvGrpSpPr/>
          <p:nvPr/>
        </p:nvGrpSpPr>
        <p:grpSpPr>
          <a:xfrm>
            <a:off x="5681885" y="8186476"/>
            <a:ext cx="462429" cy="465977"/>
            <a:chOff x="4345899" y="8186476"/>
            <a:chExt cx="462429" cy="465977"/>
          </a:xfrm>
        </p:grpSpPr>
        <p:sp>
          <p:nvSpPr>
            <p:cNvPr id="1417" name="Google Shape;1417;p19"/>
            <p:cNvSpPr/>
            <p:nvPr/>
          </p:nvSpPr>
          <p:spPr>
            <a:xfrm>
              <a:off x="4345899" y="8186476"/>
              <a:ext cx="462429" cy="465977"/>
            </a:xfrm>
            <a:custGeom>
              <a:rect b="b" l="l" r="r" t="t"/>
              <a:pathLst>
                <a:path extrusionOk="0" h="29160" w="28938">
                  <a:moveTo>
                    <a:pt x="20338" y="537"/>
                  </a:moveTo>
                  <a:cubicBezTo>
                    <a:pt x="21071" y="579"/>
                    <a:pt x="22263" y="516"/>
                    <a:pt x="22975" y="767"/>
                  </a:cubicBezTo>
                  <a:cubicBezTo>
                    <a:pt x="24774" y="1416"/>
                    <a:pt x="23184" y="4764"/>
                    <a:pt x="23456" y="6145"/>
                  </a:cubicBezTo>
                  <a:cubicBezTo>
                    <a:pt x="23519" y="6333"/>
                    <a:pt x="23686" y="6479"/>
                    <a:pt x="23895" y="6479"/>
                  </a:cubicBezTo>
                  <a:cubicBezTo>
                    <a:pt x="23917" y="6481"/>
                    <a:pt x="23939" y="6481"/>
                    <a:pt x="23961" y="6481"/>
                  </a:cubicBezTo>
                  <a:cubicBezTo>
                    <a:pt x="24949" y="6481"/>
                    <a:pt x="25587" y="5105"/>
                    <a:pt x="26540" y="5105"/>
                  </a:cubicBezTo>
                  <a:cubicBezTo>
                    <a:pt x="26857" y="5105"/>
                    <a:pt x="27209" y="5257"/>
                    <a:pt x="27620" y="5663"/>
                  </a:cubicBezTo>
                  <a:cubicBezTo>
                    <a:pt x="28771" y="6856"/>
                    <a:pt x="27662" y="9869"/>
                    <a:pt x="26908" y="11041"/>
                  </a:cubicBezTo>
                  <a:cubicBezTo>
                    <a:pt x="26134" y="12233"/>
                    <a:pt x="24460" y="12443"/>
                    <a:pt x="23540" y="13552"/>
                  </a:cubicBezTo>
                  <a:cubicBezTo>
                    <a:pt x="23058" y="14116"/>
                    <a:pt x="22096" y="15246"/>
                    <a:pt x="22263" y="16083"/>
                  </a:cubicBezTo>
                  <a:cubicBezTo>
                    <a:pt x="22054" y="16481"/>
                    <a:pt x="21824" y="16857"/>
                    <a:pt x="21552" y="17192"/>
                  </a:cubicBezTo>
                  <a:cubicBezTo>
                    <a:pt x="20861" y="18238"/>
                    <a:pt x="19815" y="18238"/>
                    <a:pt x="18769" y="18761"/>
                  </a:cubicBezTo>
                  <a:cubicBezTo>
                    <a:pt x="17095" y="19598"/>
                    <a:pt x="16572" y="21105"/>
                    <a:pt x="16739" y="22904"/>
                  </a:cubicBezTo>
                  <a:cubicBezTo>
                    <a:pt x="16802" y="23616"/>
                    <a:pt x="16781" y="24620"/>
                    <a:pt x="17263" y="25206"/>
                  </a:cubicBezTo>
                  <a:cubicBezTo>
                    <a:pt x="17723" y="25813"/>
                    <a:pt x="18623" y="26085"/>
                    <a:pt x="19250" y="26399"/>
                  </a:cubicBezTo>
                  <a:cubicBezTo>
                    <a:pt x="19543" y="26545"/>
                    <a:pt x="19962" y="26587"/>
                    <a:pt x="20234" y="26754"/>
                  </a:cubicBezTo>
                  <a:cubicBezTo>
                    <a:pt x="21112" y="27277"/>
                    <a:pt x="20527" y="27528"/>
                    <a:pt x="19920" y="27717"/>
                  </a:cubicBezTo>
                  <a:cubicBezTo>
                    <a:pt x="19339" y="27891"/>
                    <a:pt x="18719" y="27898"/>
                    <a:pt x="18092" y="27898"/>
                  </a:cubicBezTo>
                  <a:cubicBezTo>
                    <a:pt x="18042" y="27898"/>
                    <a:pt x="17992" y="27898"/>
                    <a:pt x="17942" y="27898"/>
                  </a:cubicBezTo>
                  <a:cubicBezTo>
                    <a:pt x="17490" y="27898"/>
                    <a:pt x="17037" y="27901"/>
                    <a:pt x="16593" y="27968"/>
                  </a:cubicBezTo>
                  <a:cubicBezTo>
                    <a:pt x="16405" y="28031"/>
                    <a:pt x="16342" y="28282"/>
                    <a:pt x="16488" y="28428"/>
                  </a:cubicBezTo>
                  <a:cubicBezTo>
                    <a:pt x="15756" y="28428"/>
                    <a:pt x="15024" y="28386"/>
                    <a:pt x="14291" y="28282"/>
                  </a:cubicBezTo>
                  <a:cubicBezTo>
                    <a:pt x="13601" y="28198"/>
                    <a:pt x="12889" y="28156"/>
                    <a:pt x="12199" y="28156"/>
                  </a:cubicBezTo>
                  <a:cubicBezTo>
                    <a:pt x="12034" y="28156"/>
                    <a:pt x="11711" y="28195"/>
                    <a:pt x="11395" y="28195"/>
                  </a:cubicBezTo>
                  <a:cubicBezTo>
                    <a:pt x="10907" y="28195"/>
                    <a:pt x="10436" y="28103"/>
                    <a:pt x="10588" y="27633"/>
                  </a:cubicBezTo>
                  <a:cubicBezTo>
                    <a:pt x="10734" y="27110"/>
                    <a:pt x="12304" y="26650"/>
                    <a:pt x="12785" y="26440"/>
                  </a:cubicBezTo>
                  <a:cubicBezTo>
                    <a:pt x="13915" y="25938"/>
                    <a:pt x="14773" y="25604"/>
                    <a:pt x="15045" y="24348"/>
                  </a:cubicBezTo>
                  <a:cubicBezTo>
                    <a:pt x="15484" y="22298"/>
                    <a:pt x="15819" y="20184"/>
                    <a:pt x="13685" y="19117"/>
                  </a:cubicBezTo>
                  <a:cubicBezTo>
                    <a:pt x="12638" y="18552"/>
                    <a:pt x="11592" y="18720"/>
                    <a:pt x="10462" y="18469"/>
                  </a:cubicBezTo>
                  <a:cubicBezTo>
                    <a:pt x="9709" y="18301"/>
                    <a:pt x="9270" y="17945"/>
                    <a:pt x="8726" y="17464"/>
                  </a:cubicBezTo>
                  <a:cubicBezTo>
                    <a:pt x="8475" y="17234"/>
                    <a:pt x="8244" y="16983"/>
                    <a:pt x="8035" y="16732"/>
                  </a:cubicBezTo>
                  <a:cubicBezTo>
                    <a:pt x="7847" y="16167"/>
                    <a:pt x="7742" y="15497"/>
                    <a:pt x="7303" y="15163"/>
                  </a:cubicBezTo>
                  <a:cubicBezTo>
                    <a:pt x="6278" y="14347"/>
                    <a:pt x="4813" y="13949"/>
                    <a:pt x="3704" y="13259"/>
                  </a:cubicBezTo>
                  <a:cubicBezTo>
                    <a:pt x="1988" y="12191"/>
                    <a:pt x="1047" y="10831"/>
                    <a:pt x="1423" y="8781"/>
                  </a:cubicBezTo>
                  <a:cubicBezTo>
                    <a:pt x="1633" y="7672"/>
                    <a:pt x="2407" y="6751"/>
                    <a:pt x="3432" y="6333"/>
                  </a:cubicBezTo>
                  <a:cubicBezTo>
                    <a:pt x="3702" y="6213"/>
                    <a:pt x="4031" y="6147"/>
                    <a:pt x="4363" y="6147"/>
                  </a:cubicBezTo>
                  <a:cubicBezTo>
                    <a:pt x="4958" y="6147"/>
                    <a:pt x="5564" y="6359"/>
                    <a:pt x="5859" y="6856"/>
                  </a:cubicBezTo>
                  <a:cubicBezTo>
                    <a:pt x="5952" y="6999"/>
                    <a:pt x="6092" y="7061"/>
                    <a:pt x="6230" y="7061"/>
                  </a:cubicBezTo>
                  <a:cubicBezTo>
                    <a:pt x="6496" y="7061"/>
                    <a:pt x="6758" y="6831"/>
                    <a:pt x="6675" y="6500"/>
                  </a:cubicBezTo>
                  <a:cubicBezTo>
                    <a:pt x="6340" y="5329"/>
                    <a:pt x="5273" y="1646"/>
                    <a:pt x="7031" y="1353"/>
                  </a:cubicBezTo>
                  <a:cubicBezTo>
                    <a:pt x="8747" y="1102"/>
                    <a:pt x="10462" y="976"/>
                    <a:pt x="12178" y="976"/>
                  </a:cubicBezTo>
                  <a:cubicBezTo>
                    <a:pt x="13099" y="956"/>
                    <a:pt x="13978" y="788"/>
                    <a:pt x="14919" y="704"/>
                  </a:cubicBezTo>
                  <a:cubicBezTo>
                    <a:pt x="15129" y="688"/>
                    <a:pt x="15341" y="681"/>
                    <a:pt x="15553" y="681"/>
                  </a:cubicBezTo>
                  <a:cubicBezTo>
                    <a:pt x="16144" y="681"/>
                    <a:pt x="16740" y="731"/>
                    <a:pt x="17325" y="746"/>
                  </a:cubicBezTo>
                  <a:cubicBezTo>
                    <a:pt x="18330" y="746"/>
                    <a:pt x="19334" y="621"/>
                    <a:pt x="20338" y="537"/>
                  </a:cubicBezTo>
                  <a:close/>
                  <a:moveTo>
                    <a:pt x="20473" y="0"/>
                  </a:moveTo>
                  <a:cubicBezTo>
                    <a:pt x="20191" y="0"/>
                    <a:pt x="19909" y="10"/>
                    <a:pt x="19627" y="35"/>
                  </a:cubicBezTo>
                  <a:cubicBezTo>
                    <a:pt x="18877" y="67"/>
                    <a:pt x="18128" y="138"/>
                    <a:pt x="17368" y="138"/>
                  </a:cubicBezTo>
                  <a:cubicBezTo>
                    <a:pt x="17152" y="138"/>
                    <a:pt x="16936" y="132"/>
                    <a:pt x="16719" y="119"/>
                  </a:cubicBezTo>
                  <a:cubicBezTo>
                    <a:pt x="16462" y="108"/>
                    <a:pt x="16206" y="103"/>
                    <a:pt x="15950" y="103"/>
                  </a:cubicBezTo>
                  <a:cubicBezTo>
                    <a:pt x="15182" y="103"/>
                    <a:pt x="14417" y="150"/>
                    <a:pt x="13664" y="244"/>
                  </a:cubicBezTo>
                  <a:cubicBezTo>
                    <a:pt x="13307" y="284"/>
                    <a:pt x="12952" y="297"/>
                    <a:pt x="12598" y="297"/>
                  </a:cubicBezTo>
                  <a:cubicBezTo>
                    <a:pt x="11822" y="297"/>
                    <a:pt x="11049" y="232"/>
                    <a:pt x="10271" y="232"/>
                  </a:cubicBezTo>
                  <a:cubicBezTo>
                    <a:pt x="10091" y="232"/>
                    <a:pt x="9911" y="235"/>
                    <a:pt x="9730" y="244"/>
                  </a:cubicBezTo>
                  <a:cubicBezTo>
                    <a:pt x="8726" y="307"/>
                    <a:pt x="7742" y="411"/>
                    <a:pt x="6759" y="579"/>
                  </a:cubicBezTo>
                  <a:cubicBezTo>
                    <a:pt x="6236" y="663"/>
                    <a:pt x="5650" y="788"/>
                    <a:pt x="5378" y="1332"/>
                  </a:cubicBezTo>
                  <a:cubicBezTo>
                    <a:pt x="5064" y="2002"/>
                    <a:pt x="5294" y="3132"/>
                    <a:pt x="5315" y="3843"/>
                  </a:cubicBezTo>
                  <a:cubicBezTo>
                    <a:pt x="5315" y="4387"/>
                    <a:pt x="5378" y="4910"/>
                    <a:pt x="5483" y="5454"/>
                  </a:cubicBezTo>
                  <a:cubicBezTo>
                    <a:pt x="5126" y="5319"/>
                    <a:pt x="4754" y="5254"/>
                    <a:pt x="4384" y="5254"/>
                  </a:cubicBezTo>
                  <a:cubicBezTo>
                    <a:pt x="3778" y="5254"/>
                    <a:pt x="3178" y="5430"/>
                    <a:pt x="2658" y="5768"/>
                  </a:cubicBezTo>
                  <a:cubicBezTo>
                    <a:pt x="942" y="6898"/>
                    <a:pt x="1" y="8865"/>
                    <a:pt x="628" y="10915"/>
                  </a:cubicBezTo>
                  <a:cubicBezTo>
                    <a:pt x="1235" y="12903"/>
                    <a:pt x="3348" y="14221"/>
                    <a:pt x="5127" y="15016"/>
                  </a:cubicBezTo>
                  <a:cubicBezTo>
                    <a:pt x="5587" y="15204"/>
                    <a:pt x="6194" y="15393"/>
                    <a:pt x="6612" y="15728"/>
                  </a:cubicBezTo>
                  <a:cubicBezTo>
                    <a:pt x="7449" y="16397"/>
                    <a:pt x="6989" y="17004"/>
                    <a:pt x="7387" y="17736"/>
                  </a:cubicBezTo>
                  <a:cubicBezTo>
                    <a:pt x="7491" y="18014"/>
                    <a:pt x="7753" y="18176"/>
                    <a:pt x="8030" y="18176"/>
                  </a:cubicBezTo>
                  <a:cubicBezTo>
                    <a:pt x="8087" y="18176"/>
                    <a:pt x="8145" y="18169"/>
                    <a:pt x="8203" y="18155"/>
                  </a:cubicBezTo>
                  <a:cubicBezTo>
                    <a:pt x="8496" y="18510"/>
                    <a:pt x="8872" y="18824"/>
                    <a:pt x="9312" y="19034"/>
                  </a:cubicBezTo>
                  <a:cubicBezTo>
                    <a:pt x="10609" y="19682"/>
                    <a:pt x="12115" y="19264"/>
                    <a:pt x="13350" y="19975"/>
                  </a:cubicBezTo>
                  <a:cubicBezTo>
                    <a:pt x="14814" y="20791"/>
                    <a:pt x="14563" y="22821"/>
                    <a:pt x="14124" y="24243"/>
                  </a:cubicBezTo>
                  <a:cubicBezTo>
                    <a:pt x="13747" y="25499"/>
                    <a:pt x="12032" y="25792"/>
                    <a:pt x="10985" y="26378"/>
                  </a:cubicBezTo>
                  <a:cubicBezTo>
                    <a:pt x="10420" y="26692"/>
                    <a:pt x="9542" y="27194"/>
                    <a:pt x="9584" y="27947"/>
                  </a:cubicBezTo>
                  <a:cubicBezTo>
                    <a:pt x="9625" y="28784"/>
                    <a:pt x="10546" y="28972"/>
                    <a:pt x="11216" y="28993"/>
                  </a:cubicBezTo>
                  <a:cubicBezTo>
                    <a:pt x="12743" y="29014"/>
                    <a:pt x="14270" y="29098"/>
                    <a:pt x="15819" y="29119"/>
                  </a:cubicBezTo>
                  <a:cubicBezTo>
                    <a:pt x="16155" y="29119"/>
                    <a:pt x="16529" y="29160"/>
                    <a:pt x="16891" y="29160"/>
                  </a:cubicBezTo>
                  <a:cubicBezTo>
                    <a:pt x="17385" y="29160"/>
                    <a:pt x="17857" y="29083"/>
                    <a:pt x="18183" y="28721"/>
                  </a:cubicBezTo>
                  <a:cubicBezTo>
                    <a:pt x="18395" y="28738"/>
                    <a:pt x="18612" y="28748"/>
                    <a:pt x="18829" y="28748"/>
                  </a:cubicBezTo>
                  <a:cubicBezTo>
                    <a:pt x="19939" y="28748"/>
                    <a:pt x="21058" y="28491"/>
                    <a:pt x="21636" y="27633"/>
                  </a:cubicBezTo>
                  <a:cubicBezTo>
                    <a:pt x="21928" y="27256"/>
                    <a:pt x="21866" y="26692"/>
                    <a:pt x="21489" y="26378"/>
                  </a:cubicBezTo>
                  <a:cubicBezTo>
                    <a:pt x="21196" y="26106"/>
                    <a:pt x="20840" y="26043"/>
                    <a:pt x="20464" y="25938"/>
                  </a:cubicBezTo>
                  <a:cubicBezTo>
                    <a:pt x="19899" y="25750"/>
                    <a:pt x="19355" y="25499"/>
                    <a:pt x="18832" y="25227"/>
                  </a:cubicBezTo>
                  <a:cubicBezTo>
                    <a:pt x="18413" y="25018"/>
                    <a:pt x="17974" y="24871"/>
                    <a:pt x="17765" y="24369"/>
                  </a:cubicBezTo>
                  <a:cubicBezTo>
                    <a:pt x="17702" y="24055"/>
                    <a:pt x="17660" y="23741"/>
                    <a:pt x="17681" y="23427"/>
                  </a:cubicBezTo>
                  <a:cubicBezTo>
                    <a:pt x="17576" y="22716"/>
                    <a:pt x="17618" y="21984"/>
                    <a:pt x="17744" y="21272"/>
                  </a:cubicBezTo>
                  <a:cubicBezTo>
                    <a:pt x="17953" y="19954"/>
                    <a:pt x="19208" y="19431"/>
                    <a:pt x="20380" y="19075"/>
                  </a:cubicBezTo>
                  <a:cubicBezTo>
                    <a:pt x="21573" y="18678"/>
                    <a:pt x="22514" y="17715"/>
                    <a:pt x="22870" y="16502"/>
                  </a:cubicBezTo>
                  <a:cubicBezTo>
                    <a:pt x="23058" y="16439"/>
                    <a:pt x="23163" y="16230"/>
                    <a:pt x="23100" y="16041"/>
                  </a:cubicBezTo>
                  <a:cubicBezTo>
                    <a:pt x="22996" y="15707"/>
                    <a:pt x="23561" y="15100"/>
                    <a:pt x="23728" y="14849"/>
                  </a:cubicBezTo>
                  <a:cubicBezTo>
                    <a:pt x="24042" y="14305"/>
                    <a:pt x="24460" y="13824"/>
                    <a:pt x="24983" y="13447"/>
                  </a:cubicBezTo>
                  <a:cubicBezTo>
                    <a:pt x="25611" y="13008"/>
                    <a:pt x="26385" y="12798"/>
                    <a:pt x="26971" y="12296"/>
                  </a:cubicBezTo>
                  <a:cubicBezTo>
                    <a:pt x="28101" y="11355"/>
                    <a:pt x="28645" y="9325"/>
                    <a:pt x="28791" y="7923"/>
                  </a:cubicBezTo>
                  <a:cubicBezTo>
                    <a:pt x="28938" y="6479"/>
                    <a:pt x="28624" y="5370"/>
                    <a:pt x="27285" y="4764"/>
                  </a:cubicBezTo>
                  <a:cubicBezTo>
                    <a:pt x="26979" y="4616"/>
                    <a:pt x="26654" y="4543"/>
                    <a:pt x="26328" y="4543"/>
                  </a:cubicBezTo>
                  <a:cubicBezTo>
                    <a:pt x="26052" y="4543"/>
                    <a:pt x="25775" y="4595"/>
                    <a:pt x="25506" y="4701"/>
                  </a:cubicBezTo>
                  <a:cubicBezTo>
                    <a:pt x="25151" y="4805"/>
                    <a:pt x="24669" y="5266"/>
                    <a:pt x="24251" y="5475"/>
                  </a:cubicBezTo>
                  <a:cubicBezTo>
                    <a:pt x="24251" y="3906"/>
                    <a:pt x="25381" y="1123"/>
                    <a:pt x="23749" y="286"/>
                  </a:cubicBezTo>
                  <a:cubicBezTo>
                    <a:pt x="23196" y="18"/>
                    <a:pt x="22283" y="18"/>
                    <a:pt x="21564" y="18"/>
                  </a:cubicBezTo>
                  <a:lnTo>
                    <a:pt x="21564" y="18"/>
                  </a:lnTo>
                  <a:cubicBezTo>
                    <a:pt x="21384" y="18"/>
                    <a:pt x="21217" y="18"/>
                    <a:pt x="21071" y="14"/>
                  </a:cubicBezTo>
                  <a:cubicBezTo>
                    <a:pt x="20871" y="5"/>
                    <a:pt x="20672" y="0"/>
                    <a:pt x="20473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19"/>
            <p:cNvSpPr/>
            <p:nvPr/>
          </p:nvSpPr>
          <p:spPr>
            <a:xfrm>
              <a:off x="4380000" y="8307956"/>
              <a:ext cx="83607" cy="96711"/>
            </a:xfrm>
            <a:custGeom>
              <a:rect b="b" l="l" r="r" t="t"/>
              <a:pathLst>
                <a:path extrusionOk="0" h="6052" w="5232">
                  <a:moveTo>
                    <a:pt x="2960" y="688"/>
                  </a:moveTo>
                  <a:cubicBezTo>
                    <a:pt x="3260" y="688"/>
                    <a:pt x="3573" y="742"/>
                    <a:pt x="3746" y="928"/>
                  </a:cubicBezTo>
                  <a:cubicBezTo>
                    <a:pt x="3621" y="1012"/>
                    <a:pt x="3558" y="1137"/>
                    <a:pt x="3579" y="1284"/>
                  </a:cubicBezTo>
                  <a:cubicBezTo>
                    <a:pt x="3683" y="1869"/>
                    <a:pt x="3976" y="2413"/>
                    <a:pt x="4102" y="3020"/>
                  </a:cubicBezTo>
                  <a:cubicBezTo>
                    <a:pt x="4269" y="3669"/>
                    <a:pt x="4353" y="4317"/>
                    <a:pt x="4395" y="4966"/>
                  </a:cubicBezTo>
                  <a:cubicBezTo>
                    <a:pt x="4018" y="4736"/>
                    <a:pt x="3621" y="4548"/>
                    <a:pt x="3202" y="4422"/>
                  </a:cubicBezTo>
                  <a:cubicBezTo>
                    <a:pt x="2240" y="4129"/>
                    <a:pt x="1152" y="3941"/>
                    <a:pt x="1005" y="2748"/>
                  </a:cubicBezTo>
                  <a:cubicBezTo>
                    <a:pt x="900" y="1786"/>
                    <a:pt x="1403" y="886"/>
                    <a:pt x="2407" y="740"/>
                  </a:cubicBezTo>
                  <a:cubicBezTo>
                    <a:pt x="2552" y="714"/>
                    <a:pt x="2753" y="688"/>
                    <a:pt x="2960" y="688"/>
                  </a:cubicBezTo>
                  <a:close/>
                  <a:moveTo>
                    <a:pt x="2585" y="0"/>
                  </a:moveTo>
                  <a:cubicBezTo>
                    <a:pt x="1843" y="0"/>
                    <a:pt x="1130" y="294"/>
                    <a:pt x="691" y="970"/>
                  </a:cubicBezTo>
                  <a:cubicBezTo>
                    <a:pt x="210" y="1723"/>
                    <a:pt x="1" y="3104"/>
                    <a:pt x="587" y="3878"/>
                  </a:cubicBezTo>
                  <a:cubicBezTo>
                    <a:pt x="1507" y="5154"/>
                    <a:pt x="3369" y="4882"/>
                    <a:pt x="4437" y="5950"/>
                  </a:cubicBezTo>
                  <a:cubicBezTo>
                    <a:pt x="4513" y="6019"/>
                    <a:pt x="4607" y="6051"/>
                    <a:pt x="4699" y="6051"/>
                  </a:cubicBezTo>
                  <a:cubicBezTo>
                    <a:pt x="4858" y="6051"/>
                    <a:pt x="5011" y="5954"/>
                    <a:pt x="5064" y="5782"/>
                  </a:cubicBezTo>
                  <a:cubicBezTo>
                    <a:pt x="5232" y="4945"/>
                    <a:pt x="5043" y="4129"/>
                    <a:pt x="4897" y="3292"/>
                  </a:cubicBezTo>
                  <a:cubicBezTo>
                    <a:pt x="4834" y="2832"/>
                    <a:pt x="4750" y="2372"/>
                    <a:pt x="4625" y="1911"/>
                  </a:cubicBezTo>
                  <a:cubicBezTo>
                    <a:pt x="4520" y="1597"/>
                    <a:pt x="4374" y="1304"/>
                    <a:pt x="4206" y="1032"/>
                  </a:cubicBezTo>
                  <a:cubicBezTo>
                    <a:pt x="4185" y="970"/>
                    <a:pt x="4144" y="907"/>
                    <a:pt x="4081" y="865"/>
                  </a:cubicBezTo>
                  <a:cubicBezTo>
                    <a:pt x="4227" y="384"/>
                    <a:pt x="3558" y="112"/>
                    <a:pt x="3118" y="49"/>
                  </a:cubicBezTo>
                  <a:cubicBezTo>
                    <a:pt x="2941" y="17"/>
                    <a:pt x="2762" y="0"/>
                    <a:pt x="258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19"/>
            <p:cNvSpPr/>
            <p:nvPr/>
          </p:nvSpPr>
          <p:spPr>
            <a:xfrm>
              <a:off x="4717034" y="8288892"/>
              <a:ext cx="73907" cy="88162"/>
            </a:xfrm>
            <a:custGeom>
              <a:rect b="b" l="l" r="r" t="t"/>
              <a:pathLst>
                <a:path extrusionOk="0" h="5517" w="4625">
                  <a:moveTo>
                    <a:pt x="3153" y="647"/>
                  </a:moveTo>
                  <a:cubicBezTo>
                    <a:pt x="3269" y="647"/>
                    <a:pt x="3316" y="768"/>
                    <a:pt x="3286" y="1012"/>
                  </a:cubicBezTo>
                  <a:cubicBezTo>
                    <a:pt x="3390" y="1200"/>
                    <a:pt x="3390" y="1451"/>
                    <a:pt x="3286" y="1661"/>
                  </a:cubicBezTo>
                  <a:cubicBezTo>
                    <a:pt x="3160" y="2539"/>
                    <a:pt x="2616" y="3795"/>
                    <a:pt x="1926" y="4360"/>
                  </a:cubicBezTo>
                  <a:cubicBezTo>
                    <a:pt x="1732" y="4554"/>
                    <a:pt x="1466" y="4676"/>
                    <a:pt x="1178" y="4676"/>
                  </a:cubicBezTo>
                  <a:cubicBezTo>
                    <a:pt x="1155" y="4676"/>
                    <a:pt x="1132" y="4675"/>
                    <a:pt x="1110" y="4674"/>
                  </a:cubicBezTo>
                  <a:cubicBezTo>
                    <a:pt x="1005" y="4674"/>
                    <a:pt x="921" y="4653"/>
                    <a:pt x="817" y="4632"/>
                  </a:cubicBezTo>
                  <a:cubicBezTo>
                    <a:pt x="1026" y="3920"/>
                    <a:pt x="1131" y="3209"/>
                    <a:pt x="1382" y="2497"/>
                  </a:cubicBezTo>
                  <a:cubicBezTo>
                    <a:pt x="1570" y="1933"/>
                    <a:pt x="1654" y="1409"/>
                    <a:pt x="2156" y="1033"/>
                  </a:cubicBezTo>
                  <a:cubicBezTo>
                    <a:pt x="2368" y="856"/>
                    <a:pt x="2580" y="679"/>
                    <a:pt x="2843" y="679"/>
                  </a:cubicBezTo>
                  <a:cubicBezTo>
                    <a:pt x="2891" y="679"/>
                    <a:pt x="2941" y="685"/>
                    <a:pt x="2993" y="698"/>
                  </a:cubicBezTo>
                  <a:cubicBezTo>
                    <a:pt x="3056" y="664"/>
                    <a:pt x="3109" y="647"/>
                    <a:pt x="3153" y="647"/>
                  </a:cubicBezTo>
                  <a:close/>
                  <a:moveTo>
                    <a:pt x="3102" y="1"/>
                  </a:moveTo>
                  <a:cubicBezTo>
                    <a:pt x="2508" y="1"/>
                    <a:pt x="1799" y="396"/>
                    <a:pt x="1507" y="761"/>
                  </a:cubicBezTo>
                  <a:cubicBezTo>
                    <a:pt x="1068" y="1263"/>
                    <a:pt x="984" y="1912"/>
                    <a:pt x="796" y="2497"/>
                  </a:cubicBezTo>
                  <a:cubicBezTo>
                    <a:pt x="566" y="3230"/>
                    <a:pt x="587" y="3962"/>
                    <a:pt x="461" y="4694"/>
                  </a:cubicBezTo>
                  <a:cubicBezTo>
                    <a:pt x="294" y="4778"/>
                    <a:pt x="168" y="4904"/>
                    <a:pt x="84" y="5050"/>
                  </a:cubicBezTo>
                  <a:cubicBezTo>
                    <a:pt x="1" y="5218"/>
                    <a:pt x="105" y="5406"/>
                    <a:pt x="294" y="5427"/>
                  </a:cubicBezTo>
                  <a:cubicBezTo>
                    <a:pt x="317" y="5426"/>
                    <a:pt x="339" y="5426"/>
                    <a:pt x="362" y="5426"/>
                  </a:cubicBezTo>
                  <a:cubicBezTo>
                    <a:pt x="715" y="5426"/>
                    <a:pt x="1027" y="5516"/>
                    <a:pt x="1336" y="5516"/>
                  </a:cubicBezTo>
                  <a:cubicBezTo>
                    <a:pt x="1530" y="5516"/>
                    <a:pt x="1724" y="5481"/>
                    <a:pt x="1926" y="5364"/>
                  </a:cubicBezTo>
                  <a:cubicBezTo>
                    <a:pt x="2428" y="5029"/>
                    <a:pt x="2846" y="4569"/>
                    <a:pt x="3139" y="4046"/>
                  </a:cubicBezTo>
                  <a:cubicBezTo>
                    <a:pt x="3683" y="3146"/>
                    <a:pt x="4625" y="1200"/>
                    <a:pt x="3767" y="259"/>
                  </a:cubicBezTo>
                  <a:cubicBezTo>
                    <a:pt x="3596" y="75"/>
                    <a:pt x="3360" y="1"/>
                    <a:pt x="3102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19"/>
            <p:cNvSpPr/>
            <p:nvPr/>
          </p:nvSpPr>
          <p:spPr>
            <a:xfrm>
              <a:off x="4462585" y="8211900"/>
              <a:ext cx="240419" cy="42219"/>
            </a:xfrm>
            <a:custGeom>
              <a:rect b="b" l="l" r="r" t="t"/>
              <a:pathLst>
                <a:path extrusionOk="0" h="2642" w="15045">
                  <a:moveTo>
                    <a:pt x="2150" y="0"/>
                  </a:moveTo>
                  <a:cubicBezTo>
                    <a:pt x="1678" y="0"/>
                    <a:pt x="1221" y="91"/>
                    <a:pt x="796" y="390"/>
                  </a:cubicBezTo>
                  <a:cubicBezTo>
                    <a:pt x="398" y="641"/>
                    <a:pt x="1" y="1038"/>
                    <a:pt x="273" y="1541"/>
                  </a:cubicBezTo>
                  <a:cubicBezTo>
                    <a:pt x="608" y="2126"/>
                    <a:pt x="1717" y="2147"/>
                    <a:pt x="2282" y="2210"/>
                  </a:cubicBezTo>
                  <a:cubicBezTo>
                    <a:pt x="3408" y="2341"/>
                    <a:pt x="4651" y="2641"/>
                    <a:pt x="5802" y="2641"/>
                  </a:cubicBezTo>
                  <a:cubicBezTo>
                    <a:pt x="5934" y="2641"/>
                    <a:pt x="6065" y="2637"/>
                    <a:pt x="6194" y="2629"/>
                  </a:cubicBezTo>
                  <a:cubicBezTo>
                    <a:pt x="7596" y="2524"/>
                    <a:pt x="8998" y="2378"/>
                    <a:pt x="10379" y="2336"/>
                  </a:cubicBezTo>
                  <a:cubicBezTo>
                    <a:pt x="10524" y="2331"/>
                    <a:pt x="10668" y="2329"/>
                    <a:pt x="10812" y="2329"/>
                  </a:cubicBezTo>
                  <a:cubicBezTo>
                    <a:pt x="11168" y="2329"/>
                    <a:pt x="11522" y="2340"/>
                    <a:pt x="11874" y="2340"/>
                  </a:cubicBezTo>
                  <a:cubicBezTo>
                    <a:pt x="12594" y="2340"/>
                    <a:pt x="13304" y="2295"/>
                    <a:pt x="13999" y="2022"/>
                  </a:cubicBezTo>
                  <a:cubicBezTo>
                    <a:pt x="14543" y="1792"/>
                    <a:pt x="15045" y="1520"/>
                    <a:pt x="14836" y="892"/>
                  </a:cubicBezTo>
                  <a:cubicBezTo>
                    <a:pt x="14707" y="489"/>
                    <a:pt x="14317" y="297"/>
                    <a:pt x="13916" y="297"/>
                  </a:cubicBezTo>
                  <a:cubicBezTo>
                    <a:pt x="13796" y="297"/>
                    <a:pt x="13675" y="314"/>
                    <a:pt x="13559" y="348"/>
                  </a:cubicBezTo>
                  <a:cubicBezTo>
                    <a:pt x="13434" y="390"/>
                    <a:pt x="13371" y="620"/>
                    <a:pt x="13518" y="683"/>
                  </a:cubicBezTo>
                  <a:cubicBezTo>
                    <a:pt x="13748" y="766"/>
                    <a:pt x="13810" y="766"/>
                    <a:pt x="13936" y="1017"/>
                  </a:cubicBezTo>
                  <a:cubicBezTo>
                    <a:pt x="14103" y="1436"/>
                    <a:pt x="13852" y="1331"/>
                    <a:pt x="13455" y="1415"/>
                  </a:cubicBezTo>
                  <a:cubicBezTo>
                    <a:pt x="12813" y="1562"/>
                    <a:pt x="12170" y="1628"/>
                    <a:pt x="11514" y="1628"/>
                  </a:cubicBezTo>
                  <a:cubicBezTo>
                    <a:pt x="11422" y="1628"/>
                    <a:pt x="11330" y="1627"/>
                    <a:pt x="11237" y="1624"/>
                  </a:cubicBezTo>
                  <a:cubicBezTo>
                    <a:pt x="11095" y="1622"/>
                    <a:pt x="10953" y="1621"/>
                    <a:pt x="10811" y="1621"/>
                  </a:cubicBezTo>
                  <a:cubicBezTo>
                    <a:pt x="9548" y="1621"/>
                    <a:pt x="8271" y="1704"/>
                    <a:pt x="7010" y="1854"/>
                  </a:cubicBezTo>
                  <a:cubicBezTo>
                    <a:pt x="6569" y="1897"/>
                    <a:pt x="6141" y="1915"/>
                    <a:pt x="5716" y="1915"/>
                  </a:cubicBezTo>
                  <a:cubicBezTo>
                    <a:pt x="4672" y="1915"/>
                    <a:pt x="3655" y="1806"/>
                    <a:pt x="2554" y="1687"/>
                  </a:cubicBezTo>
                  <a:cubicBezTo>
                    <a:pt x="2030" y="1624"/>
                    <a:pt x="1214" y="1708"/>
                    <a:pt x="1110" y="1164"/>
                  </a:cubicBezTo>
                  <a:cubicBezTo>
                    <a:pt x="963" y="306"/>
                    <a:pt x="2763" y="327"/>
                    <a:pt x="3307" y="264"/>
                  </a:cubicBezTo>
                  <a:cubicBezTo>
                    <a:pt x="3391" y="264"/>
                    <a:pt x="3432" y="139"/>
                    <a:pt x="3328" y="118"/>
                  </a:cubicBezTo>
                  <a:cubicBezTo>
                    <a:pt x="2932" y="61"/>
                    <a:pt x="2536" y="0"/>
                    <a:pt x="215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1" name="Google Shape;1421;p19"/>
          <p:cNvGrpSpPr/>
          <p:nvPr/>
        </p:nvGrpSpPr>
        <p:grpSpPr>
          <a:xfrm>
            <a:off x="5671019" y="8677562"/>
            <a:ext cx="484162" cy="467799"/>
            <a:chOff x="5544910" y="8183599"/>
            <a:chExt cx="484162" cy="467799"/>
          </a:xfrm>
        </p:grpSpPr>
        <p:sp>
          <p:nvSpPr>
            <p:cNvPr id="1422" name="Google Shape;1422;p19"/>
            <p:cNvSpPr/>
            <p:nvPr/>
          </p:nvSpPr>
          <p:spPr>
            <a:xfrm>
              <a:off x="5544910" y="8227896"/>
              <a:ext cx="347421" cy="423502"/>
            </a:xfrm>
            <a:custGeom>
              <a:rect b="b" l="l" r="r" t="t"/>
              <a:pathLst>
                <a:path extrusionOk="0" h="26502" w="21741">
                  <a:moveTo>
                    <a:pt x="6275" y="389"/>
                  </a:moveTo>
                  <a:cubicBezTo>
                    <a:pt x="6325" y="389"/>
                    <a:pt x="6374" y="390"/>
                    <a:pt x="6424" y="393"/>
                  </a:cubicBezTo>
                  <a:cubicBezTo>
                    <a:pt x="6382" y="519"/>
                    <a:pt x="6424" y="665"/>
                    <a:pt x="6529" y="749"/>
                  </a:cubicBezTo>
                  <a:cubicBezTo>
                    <a:pt x="6780" y="937"/>
                    <a:pt x="6864" y="1293"/>
                    <a:pt x="7010" y="1544"/>
                  </a:cubicBezTo>
                  <a:cubicBezTo>
                    <a:pt x="7261" y="1983"/>
                    <a:pt x="7533" y="2423"/>
                    <a:pt x="7847" y="2820"/>
                  </a:cubicBezTo>
                  <a:cubicBezTo>
                    <a:pt x="8433" y="3636"/>
                    <a:pt x="8956" y="4515"/>
                    <a:pt x="9416" y="5436"/>
                  </a:cubicBezTo>
                  <a:cubicBezTo>
                    <a:pt x="9939" y="6461"/>
                    <a:pt x="10609" y="7319"/>
                    <a:pt x="10965" y="8428"/>
                  </a:cubicBezTo>
                  <a:cubicBezTo>
                    <a:pt x="11154" y="9116"/>
                    <a:pt x="11555" y="10780"/>
                    <a:pt x="10796" y="10780"/>
                  </a:cubicBezTo>
                  <a:cubicBezTo>
                    <a:pt x="10632" y="10780"/>
                    <a:pt x="10414" y="10702"/>
                    <a:pt x="10128" y="10520"/>
                  </a:cubicBezTo>
                  <a:cubicBezTo>
                    <a:pt x="9814" y="10311"/>
                    <a:pt x="9521" y="10081"/>
                    <a:pt x="9249" y="9788"/>
                  </a:cubicBezTo>
                  <a:cubicBezTo>
                    <a:pt x="9416" y="9683"/>
                    <a:pt x="9333" y="9432"/>
                    <a:pt x="9144" y="9432"/>
                  </a:cubicBezTo>
                  <a:cubicBezTo>
                    <a:pt x="9081" y="9432"/>
                    <a:pt x="9019" y="9432"/>
                    <a:pt x="8956" y="9453"/>
                  </a:cubicBezTo>
                  <a:cubicBezTo>
                    <a:pt x="7889" y="8156"/>
                    <a:pt x="7198" y="6377"/>
                    <a:pt x="6278" y="5059"/>
                  </a:cubicBezTo>
                  <a:cubicBezTo>
                    <a:pt x="5796" y="4369"/>
                    <a:pt x="5232" y="3741"/>
                    <a:pt x="4750" y="3050"/>
                  </a:cubicBezTo>
                  <a:cubicBezTo>
                    <a:pt x="4164" y="2193"/>
                    <a:pt x="4206" y="1084"/>
                    <a:pt x="5273" y="581"/>
                  </a:cubicBezTo>
                  <a:cubicBezTo>
                    <a:pt x="5585" y="453"/>
                    <a:pt x="5928" y="389"/>
                    <a:pt x="6275" y="389"/>
                  </a:cubicBezTo>
                  <a:close/>
                  <a:moveTo>
                    <a:pt x="13992" y="14865"/>
                  </a:moveTo>
                  <a:cubicBezTo>
                    <a:pt x="14139" y="14865"/>
                    <a:pt x="14321" y="14906"/>
                    <a:pt x="14543" y="14998"/>
                  </a:cubicBezTo>
                  <a:cubicBezTo>
                    <a:pt x="15421" y="15374"/>
                    <a:pt x="16028" y="16107"/>
                    <a:pt x="16698" y="16755"/>
                  </a:cubicBezTo>
                  <a:cubicBezTo>
                    <a:pt x="17221" y="17216"/>
                    <a:pt x="17681" y="17739"/>
                    <a:pt x="18058" y="18325"/>
                  </a:cubicBezTo>
                  <a:cubicBezTo>
                    <a:pt x="18748" y="19559"/>
                    <a:pt x="19648" y="20522"/>
                    <a:pt x="20192" y="21840"/>
                  </a:cubicBezTo>
                  <a:cubicBezTo>
                    <a:pt x="20422" y="22384"/>
                    <a:pt x="21008" y="23556"/>
                    <a:pt x="20548" y="24120"/>
                  </a:cubicBezTo>
                  <a:cubicBezTo>
                    <a:pt x="20390" y="24318"/>
                    <a:pt x="19673" y="24478"/>
                    <a:pt x="19101" y="24478"/>
                  </a:cubicBezTo>
                  <a:cubicBezTo>
                    <a:pt x="19067" y="24478"/>
                    <a:pt x="19033" y="24477"/>
                    <a:pt x="18999" y="24476"/>
                  </a:cubicBezTo>
                  <a:cubicBezTo>
                    <a:pt x="19041" y="24413"/>
                    <a:pt x="19062" y="24351"/>
                    <a:pt x="19104" y="24288"/>
                  </a:cubicBezTo>
                  <a:cubicBezTo>
                    <a:pt x="19355" y="23597"/>
                    <a:pt x="18560" y="22635"/>
                    <a:pt x="18204" y="22154"/>
                  </a:cubicBezTo>
                  <a:cubicBezTo>
                    <a:pt x="17576" y="21233"/>
                    <a:pt x="17116" y="20145"/>
                    <a:pt x="16426" y="19266"/>
                  </a:cubicBezTo>
                  <a:cubicBezTo>
                    <a:pt x="15965" y="18722"/>
                    <a:pt x="15568" y="18178"/>
                    <a:pt x="15149" y="17634"/>
                  </a:cubicBezTo>
                  <a:cubicBezTo>
                    <a:pt x="14898" y="17299"/>
                    <a:pt x="14584" y="17027"/>
                    <a:pt x="14229" y="16860"/>
                  </a:cubicBezTo>
                  <a:cubicBezTo>
                    <a:pt x="14061" y="16776"/>
                    <a:pt x="13873" y="16734"/>
                    <a:pt x="13706" y="16714"/>
                  </a:cubicBezTo>
                  <a:cubicBezTo>
                    <a:pt x="13390" y="15943"/>
                    <a:pt x="13236" y="14865"/>
                    <a:pt x="13992" y="14865"/>
                  </a:cubicBezTo>
                  <a:close/>
                  <a:moveTo>
                    <a:pt x="4185" y="3092"/>
                  </a:moveTo>
                  <a:cubicBezTo>
                    <a:pt x="4332" y="3364"/>
                    <a:pt x="4499" y="3615"/>
                    <a:pt x="4667" y="3908"/>
                  </a:cubicBezTo>
                  <a:cubicBezTo>
                    <a:pt x="5441" y="5247"/>
                    <a:pt x="6320" y="6586"/>
                    <a:pt x="7010" y="7967"/>
                  </a:cubicBezTo>
                  <a:cubicBezTo>
                    <a:pt x="7366" y="8679"/>
                    <a:pt x="7784" y="9348"/>
                    <a:pt x="8245" y="9976"/>
                  </a:cubicBezTo>
                  <a:cubicBezTo>
                    <a:pt x="8119" y="10123"/>
                    <a:pt x="8014" y="10290"/>
                    <a:pt x="7889" y="10457"/>
                  </a:cubicBezTo>
                  <a:cubicBezTo>
                    <a:pt x="7198" y="11399"/>
                    <a:pt x="6696" y="12194"/>
                    <a:pt x="6571" y="13408"/>
                  </a:cubicBezTo>
                  <a:cubicBezTo>
                    <a:pt x="6445" y="14433"/>
                    <a:pt x="6696" y="15500"/>
                    <a:pt x="7282" y="16379"/>
                  </a:cubicBezTo>
                  <a:cubicBezTo>
                    <a:pt x="7910" y="17425"/>
                    <a:pt x="8265" y="17843"/>
                    <a:pt x="9374" y="18429"/>
                  </a:cubicBezTo>
                  <a:cubicBezTo>
                    <a:pt x="9939" y="18759"/>
                    <a:pt x="10563" y="18924"/>
                    <a:pt x="11202" y="18924"/>
                  </a:cubicBezTo>
                  <a:cubicBezTo>
                    <a:pt x="11414" y="18924"/>
                    <a:pt x="11629" y="18905"/>
                    <a:pt x="11843" y="18869"/>
                  </a:cubicBezTo>
                  <a:cubicBezTo>
                    <a:pt x="12262" y="18764"/>
                    <a:pt x="12638" y="18555"/>
                    <a:pt x="12931" y="18241"/>
                  </a:cubicBezTo>
                  <a:cubicBezTo>
                    <a:pt x="13057" y="18136"/>
                    <a:pt x="13203" y="17822"/>
                    <a:pt x="13350" y="17760"/>
                  </a:cubicBezTo>
                  <a:cubicBezTo>
                    <a:pt x="13476" y="17694"/>
                    <a:pt x="13603" y="17665"/>
                    <a:pt x="13727" y="17665"/>
                  </a:cubicBezTo>
                  <a:cubicBezTo>
                    <a:pt x="14119" y="17665"/>
                    <a:pt x="14482" y="17954"/>
                    <a:pt x="14689" y="18304"/>
                  </a:cubicBezTo>
                  <a:cubicBezTo>
                    <a:pt x="15400" y="19413"/>
                    <a:pt x="16070" y="20501"/>
                    <a:pt x="16760" y="21631"/>
                  </a:cubicBezTo>
                  <a:cubicBezTo>
                    <a:pt x="17053" y="22133"/>
                    <a:pt x="17430" y="22593"/>
                    <a:pt x="17744" y="23095"/>
                  </a:cubicBezTo>
                  <a:cubicBezTo>
                    <a:pt x="18141" y="23744"/>
                    <a:pt x="17869" y="24120"/>
                    <a:pt x="17451" y="24476"/>
                  </a:cubicBezTo>
                  <a:cubicBezTo>
                    <a:pt x="16949" y="24706"/>
                    <a:pt x="16468" y="24978"/>
                    <a:pt x="15944" y="25167"/>
                  </a:cubicBezTo>
                  <a:cubicBezTo>
                    <a:pt x="15250" y="25386"/>
                    <a:pt x="14540" y="25509"/>
                    <a:pt x="13814" y="25509"/>
                  </a:cubicBezTo>
                  <a:cubicBezTo>
                    <a:pt x="13709" y="25509"/>
                    <a:pt x="13603" y="25507"/>
                    <a:pt x="13496" y="25501"/>
                  </a:cubicBezTo>
                  <a:cubicBezTo>
                    <a:pt x="13187" y="25501"/>
                    <a:pt x="12874" y="25511"/>
                    <a:pt x="12560" y="25511"/>
                  </a:cubicBezTo>
                  <a:cubicBezTo>
                    <a:pt x="12089" y="25511"/>
                    <a:pt x="11617" y="25489"/>
                    <a:pt x="11153" y="25376"/>
                  </a:cubicBezTo>
                  <a:cubicBezTo>
                    <a:pt x="10483" y="25208"/>
                    <a:pt x="9856" y="24853"/>
                    <a:pt x="9186" y="24644"/>
                  </a:cubicBezTo>
                  <a:cubicBezTo>
                    <a:pt x="7931" y="24204"/>
                    <a:pt x="6780" y="23116"/>
                    <a:pt x="5776" y="22258"/>
                  </a:cubicBezTo>
                  <a:cubicBezTo>
                    <a:pt x="4792" y="21421"/>
                    <a:pt x="3955" y="20082"/>
                    <a:pt x="3223" y="18973"/>
                  </a:cubicBezTo>
                  <a:cubicBezTo>
                    <a:pt x="1591" y="16567"/>
                    <a:pt x="1130" y="13721"/>
                    <a:pt x="1256" y="10834"/>
                  </a:cubicBezTo>
                  <a:cubicBezTo>
                    <a:pt x="1382" y="9265"/>
                    <a:pt x="1737" y="7695"/>
                    <a:pt x="2344" y="6231"/>
                  </a:cubicBezTo>
                  <a:cubicBezTo>
                    <a:pt x="2616" y="5478"/>
                    <a:pt x="2993" y="4787"/>
                    <a:pt x="3453" y="4138"/>
                  </a:cubicBezTo>
                  <a:cubicBezTo>
                    <a:pt x="3641" y="3887"/>
                    <a:pt x="3892" y="3301"/>
                    <a:pt x="4185" y="3092"/>
                  </a:cubicBezTo>
                  <a:close/>
                  <a:moveTo>
                    <a:pt x="5786" y="1"/>
                  </a:moveTo>
                  <a:cubicBezTo>
                    <a:pt x="5187" y="1"/>
                    <a:pt x="4621" y="165"/>
                    <a:pt x="4206" y="707"/>
                  </a:cubicBezTo>
                  <a:cubicBezTo>
                    <a:pt x="3746" y="1230"/>
                    <a:pt x="3641" y="1983"/>
                    <a:pt x="3934" y="2611"/>
                  </a:cubicBezTo>
                  <a:cubicBezTo>
                    <a:pt x="3223" y="2883"/>
                    <a:pt x="2700" y="3804"/>
                    <a:pt x="2323" y="4390"/>
                  </a:cubicBezTo>
                  <a:cubicBezTo>
                    <a:pt x="1423" y="5875"/>
                    <a:pt x="838" y="7800"/>
                    <a:pt x="566" y="9495"/>
                  </a:cubicBezTo>
                  <a:cubicBezTo>
                    <a:pt x="1" y="12738"/>
                    <a:pt x="419" y="16316"/>
                    <a:pt x="2198" y="19141"/>
                  </a:cubicBezTo>
                  <a:cubicBezTo>
                    <a:pt x="3014" y="20417"/>
                    <a:pt x="3955" y="21944"/>
                    <a:pt x="5106" y="22949"/>
                  </a:cubicBezTo>
                  <a:cubicBezTo>
                    <a:pt x="6194" y="23869"/>
                    <a:pt x="7408" y="25020"/>
                    <a:pt x="8726" y="25522"/>
                  </a:cubicBezTo>
                  <a:cubicBezTo>
                    <a:pt x="9563" y="25836"/>
                    <a:pt x="10400" y="26234"/>
                    <a:pt x="11299" y="26401"/>
                  </a:cubicBezTo>
                  <a:cubicBezTo>
                    <a:pt x="11881" y="26462"/>
                    <a:pt x="12475" y="26501"/>
                    <a:pt x="13071" y="26501"/>
                  </a:cubicBezTo>
                  <a:cubicBezTo>
                    <a:pt x="13289" y="26501"/>
                    <a:pt x="13508" y="26496"/>
                    <a:pt x="13727" y="26485"/>
                  </a:cubicBezTo>
                  <a:cubicBezTo>
                    <a:pt x="13767" y="26485"/>
                    <a:pt x="13807" y="26486"/>
                    <a:pt x="13848" y="26486"/>
                  </a:cubicBezTo>
                  <a:cubicBezTo>
                    <a:pt x="15133" y="26486"/>
                    <a:pt x="16835" y="26163"/>
                    <a:pt x="17869" y="25271"/>
                  </a:cubicBezTo>
                  <a:cubicBezTo>
                    <a:pt x="17953" y="25250"/>
                    <a:pt x="18037" y="25208"/>
                    <a:pt x="18141" y="25167"/>
                  </a:cubicBezTo>
                  <a:cubicBezTo>
                    <a:pt x="18409" y="25349"/>
                    <a:pt x="18812" y="25397"/>
                    <a:pt x="19204" y="25397"/>
                  </a:cubicBezTo>
                  <a:cubicBezTo>
                    <a:pt x="19487" y="25397"/>
                    <a:pt x="19764" y="25372"/>
                    <a:pt x="19983" y="25355"/>
                  </a:cubicBezTo>
                  <a:cubicBezTo>
                    <a:pt x="20799" y="25313"/>
                    <a:pt x="21489" y="24706"/>
                    <a:pt x="21615" y="23869"/>
                  </a:cubicBezTo>
                  <a:cubicBezTo>
                    <a:pt x="21740" y="22865"/>
                    <a:pt x="21092" y="21631"/>
                    <a:pt x="20694" y="20773"/>
                  </a:cubicBezTo>
                  <a:cubicBezTo>
                    <a:pt x="20422" y="20187"/>
                    <a:pt x="20045" y="19643"/>
                    <a:pt x="19627" y="19141"/>
                  </a:cubicBezTo>
                  <a:cubicBezTo>
                    <a:pt x="19146" y="18534"/>
                    <a:pt x="18790" y="17864"/>
                    <a:pt x="18330" y="17258"/>
                  </a:cubicBezTo>
                  <a:cubicBezTo>
                    <a:pt x="17514" y="16274"/>
                    <a:pt x="16572" y="15416"/>
                    <a:pt x="15505" y="14726"/>
                  </a:cubicBezTo>
                  <a:cubicBezTo>
                    <a:pt x="15071" y="14432"/>
                    <a:pt x="14351" y="14034"/>
                    <a:pt x="13718" y="14034"/>
                  </a:cubicBezTo>
                  <a:cubicBezTo>
                    <a:pt x="13495" y="14034"/>
                    <a:pt x="13284" y="14083"/>
                    <a:pt x="13099" y="14203"/>
                  </a:cubicBezTo>
                  <a:cubicBezTo>
                    <a:pt x="12471" y="14621"/>
                    <a:pt x="12492" y="16149"/>
                    <a:pt x="12994" y="16944"/>
                  </a:cubicBezTo>
                  <a:cubicBezTo>
                    <a:pt x="12890" y="17006"/>
                    <a:pt x="12806" y="17090"/>
                    <a:pt x="12722" y="17153"/>
                  </a:cubicBezTo>
                  <a:cubicBezTo>
                    <a:pt x="12148" y="17717"/>
                    <a:pt x="11534" y="17969"/>
                    <a:pt x="10906" y="17969"/>
                  </a:cubicBezTo>
                  <a:cubicBezTo>
                    <a:pt x="10253" y="17969"/>
                    <a:pt x="9586" y="17696"/>
                    <a:pt x="8935" y="17216"/>
                  </a:cubicBezTo>
                  <a:cubicBezTo>
                    <a:pt x="7868" y="16400"/>
                    <a:pt x="7261" y="14684"/>
                    <a:pt x="7366" y="13408"/>
                  </a:cubicBezTo>
                  <a:cubicBezTo>
                    <a:pt x="7449" y="12571"/>
                    <a:pt x="7763" y="11776"/>
                    <a:pt x="8245" y="11127"/>
                  </a:cubicBezTo>
                  <a:cubicBezTo>
                    <a:pt x="8370" y="10939"/>
                    <a:pt x="8517" y="10688"/>
                    <a:pt x="8642" y="10436"/>
                  </a:cubicBezTo>
                  <a:cubicBezTo>
                    <a:pt x="9102" y="10939"/>
                    <a:pt x="9625" y="11357"/>
                    <a:pt x="10211" y="11692"/>
                  </a:cubicBezTo>
                  <a:cubicBezTo>
                    <a:pt x="10464" y="11841"/>
                    <a:pt x="10716" y="11914"/>
                    <a:pt x="10951" y="11914"/>
                  </a:cubicBezTo>
                  <a:cubicBezTo>
                    <a:pt x="11474" y="11914"/>
                    <a:pt x="11920" y="11554"/>
                    <a:pt x="12136" y="10876"/>
                  </a:cubicBezTo>
                  <a:cubicBezTo>
                    <a:pt x="12513" y="9662"/>
                    <a:pt x="11822" y="8114"/>
                    <a:pt x="11362" y="7005"/>
                  </a:cubicBezTo>
                  <a:cubicBezTo>
                    <a:pt x="11069" y="6273"/>
                    <a:pt x="10546" y="5687"/>
                    <a:pt x="10169" y="4996"/>
                  </a:cubicBezTo>
                  <a:cubicBezTo>
                    <a:pt x="9751" y="4201"/>
                    <a:pt x="9416" y="3427"/>
                    <a:pt x="8872" y="2716"/>
                  </a:cubicBezTo>
                  <a:cubicBezTo>
                    <a:pt x="8370" y="2067"/>
                    <a:pt x="7952" y="1377"/>
                    <a:pt x="7491" y="686"/>
                  </a:cubicBezTo>
                  <a:cubicBezTo>
                    <a:pt x="7429" y="602"/>
                    <a:pt x="7366" y="519"/>
                    <a:pt x="7282" y="435"/>
                  </a:cubicBezTo>
                  <a:lnTo>
                    <a:pt x="7491" y="435"/>
                  </a:lnTo>
                  <a:cubicBezTo>
                    <a:pt x="7596" y="435"/>
                    <a:pt x="7617" y="288"/>
                    <a:pt x="7512" y="268"/>
                  </a:cubicBezTo>
                  <a:cubicBezTo>
                    <a:pt x="6977" y="154"/>
                    <a:pt x="6366" y="1"/>
                    <a:pt x="578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19"/>
            <p:cNvSpPr/>
            <p:nvPr/>
          </p:nvSpPr>
          <p:spPr>
            <a:xfrm>
              <a:off x="5743861" y="8183599"/>
              <a:ext cx="285211" cy="256894"/>
            </a:xfrm>
            <a:custGeom>
              <a:rect b="b" l="l" r="r" t="t"/>
              <a:pathLst>
                <a:path extrusionOk="0" h="16076" w="17848">
                  <a:moveTo>
                    <a:pt x="8708" y="765"/>
                  </a:moveTo>
                  <a:cubicBezTo>
                    <a:pt x="9007" y="765"/>
                    <a:pt x="9306" y="777"/>
                    <a:pt x="9604" y="801"/>
                  </a:cubicBezTo>
                  <a:cubicBezTo>
                    <a:pt x="9855" y="822"/>
                    <a:pt x="10127" y="843"/>
                    <a:pt x="10378" y="843"/>
                  </a:cubicBezTo>
                  <a:lnTo>
                    <a:pt x="10316" y="863"/>
                  </a:lnTo>
                  <a:cubicBezTo>
                    <a:pt x="9980" y="942"/>
                    <a:pt x="10110" y="1413"/>
                    <a:pt x="10407" y="1413"/>
                  </a:cubicBezTo>
                  <a:cubicBezTo>
                    <a:pt x="10425" y="1413"/>
                    <a:pt x="10443" y="1411"/>
                    <a:pt x="10462" y="1408"/>
                  </a:cubicBezTo>
                  <a:cubicBezTo>
                    <a:pt x="10715" y="1365"/>
                    <a:pt x="10968" y="1344"/>
                    <a:pt x="11219" y="1344"/>
                  </a:cubicBezTo>
                  <a:cubicBezTo>
                    <a:pt x="11964" y="1344"/>
                    <a:pt x="12692" y="1529"/>
                    <a:pt x="13349" y="1889"/>
                  </a:cubicBezTo>
                  <a:cubicBezTo>
                    <a:pt x="13956" y="2244"/>
                    <a:pt x="14856" y="2684"/>
                    <a:pt x="15337" y="3207"/>
                  </a:cubicBezTo>
                  <a:cubicBezTo>
                    <a:pt x="16467" y="4462"/>
                    <a:pt x="16634" y="6387"/>
                    <a:pt x="16049" y="7852"/>
                  </a:cubicBezTo>
                  <a:cubicBezTo>
                    <a:pt x="15777" y="8563"/>
                    <a:pt x="15525" y="9296"/>
                    <a:pt x="15023" y="9882"/>
                  </a:cubicBezTo>
                  <a:cubicBezTo>
                    <a:pt x="14521" y="10488"/>
                    <a:pt x="13601" y="10970"/>
                    <a:pt x="12931" y="11367"/>
                  </a:cubicBezTo>
                  <a:cubicBezTo>
                    <a:pt x="12209" y="11800"/>
                    <a:pt x="11404" y="11874"/>
                    <a:pt x="10587" y="11874"/>
                  </a:cubicBezTo>
                  <a:cubicBezTo>
                    <a:pt x="10170" y="11874"/>
                    <a:pt x="9749" y="11855"/>
                    <a:pt x="9336" y="11855"/>
                  </a:cubicBezTo>
                  <a:cubicBezTo>
                    <a:pt x="9151" y="11855"/>
                    <a:pt x="8969" y="11858"/>
                    <a:pt x="8788" y="11869"/>
                  </a:cubicBezTo>
                  <a:cubicBezTo>
                    <a:pt x="8621" y="11869"/>
                    <a:pt x="8453" y="11995"/>
                    <a:pt x="8411" y="12162"/>
                  </a:cubicBezTo>
                  <a:cubicBezTo>
                    <a:pt x="8244" y="12853"/>
                    <a:pt x="7867" y="13480"/>
                    <a:pt x="7323" y="13941"/>
                  </a:cubicBezTo>
                  <a:cubicBezTo>
                    <a:pt x="6884" y="14338"/>
                    <a:pt x="6445" y="14694"/>
                    <a:pt x="5963" y="15029"/>
                  </a:cubicBezTo>
                  <a:cubicBezTo>
                    <a:pt x="5817" y="14799"/>
                    <a:pt x="6507" y="13878"/>
                    <a:pt x="6633" y="13606"/>
                  </a:cubicBezTo>
                  <a:cubicBezTo>
                    <a:pt x="6842" y="13188"/>
                    <a:pt x="7156" y="12748"/>
                    <a:pt x="7323" y="12288"/>
                  </a:cubicBezTo>
                  <a:cubicBezTo>
                    <a:pt x="7575" y="11618"/>
                    <a:pt x="7365" y="11137"/>
                    <a:pt x="6675" y="10949"/>
                  </a:cubicBezTo>
                  <a:cubicBezTo>
                    <a:pt x="6089" y="10781"/>
                    <a:pt x="5482" y="10823"/>
                    <a:pt x="4896" y="10656"/>
                  </a:cubicBezTo>
                  <a:cubicBezTo>
                    <a:pt x="4059" y="10426"/>
                    <a:pt x="3285" y="9986"/>
                    <a:pt x="2616" y="9400"/>
                  </a:cubicBezTo>
                  <a:cubicBezTo>
                    <a:pt x="1256" y="8250"/>
                    <a:pt x="732" y="6387"/>
                    <a:pt x="1277" y="4672"/>
                  </a:cubicBezTo>
                  <a:cubicBezTo>
                    <a:pt x="1821" y="3040"/>
                    <a:pt x="3306" y="1993"/>
                    <a:pt x="4896" y="1428"/>
                  </a:cubicBezTo>
                  <a:cubicBezTo>
                    <a:pt x="6120" y="986"/>
                    <a:pt x="7413" y="765"/>
                    <a:pt x="8708" y="765"/>
                  </a:cubicBezTo>
                  <a:close/>
                  <a:moveTo>
                    <a:pt x="8473" y="1"/>
                  </a:moveTo>
                  <a:cubicBezTo>
                    <a:pt x="6891" y="1"/>
                    <a:pt x="5337" y="342"/>
                    <a:pt x="3892" y="1010"/>
                  </a:cubicBezTo>
                  <a:cubicBezTo>
                    <a:pt x="2448" y="1700"/>
                    <a:pt x="1172" y="2663"/>
                    <a:pt x="607" y="4169"/>
                  </a:cubicBezTo>
                  <a:cubicBezTo>
                    <a:pt x="0" y="5718"/>
                    <a:pt x="168" y="7475"/>
                    <a:pt x="1067" y="8877"/>
                  </a:cubicBezTo>
                  <a:cubicBezTo>
                    <a:pt x="2009" y="10321"/>
                    <a:pt x="3515" y="11325"/>
                    <a:pt x="5231" y="11660"/>
                  </a:cubicBezTo>
                  <a:cubicBezTo>
                    <a:pt x="5258" y="11663"/>
                    <a:pt x="5297" y="11664"/>
                    <a:pt x="5344" y="11664"/>
                  </a:cubicBezTo>
                  <a:cubicBezTo>
                    <a:pt x="5450" y="11664"/>
                    <a:pt x="5598" y="11659"/>
                    <a:pt x="5751" y="11659"/>
                  </a:cubicBezTo>
                  <a:cubicBezTo>
                    <a:pt x="6051" y="11659"/>
                    <a:pt x="6372" y="11677"/>
                    <a:pt x="6445" y="11786"/>
                  </a:cubicBezTo>
                  <a:cubicBezTo>
                    <a:pt x="6612" y="12037"/>
                    <a:pt x="6173" y="12497"/>
                    <a:pt x="6089" y="12664"/>
                  </a:cubicBezTo>
                  <a:cubicBezTo>
                    <a:pt x="5733" y="13250"/>
                    <a:pt x="5440" y="13857"/>
                    <a:pt x="5189" y="14506"/>
                  </a:cubicBezTo>
                  <a:cubicBezTo>
                    <a:pt x="4955" y="15243"/>
                    <a:pt x="5123" y="16075"/>
                    <a:pt x="5748" y="16075"/>
                  </a:cubicBezTo>
                  <a:cubicBezTo>
                    <a:pt x="5903" y="16075"/>
                    <a:pt x="6086" y="16024"/>
                    <a:pt x="6298" y="15908"/>
                  </a:cubicBezTo>
                  <a:cubicBezTo>
                    <a:pt x="7428" y="15280"/>
                    <a:pt x="8704" y="13983"/>
                    <a:pt x="9102" y="12664"/>
                  </a:cubicBezTo>
                  <a:cubicBezTo>
                    <a:pt x="9374" y="12727"/>
                    <a:pt x="9667" y="12748"/>
                    <a:pt x="9939" y="12748"/>
                  </a:cubicBezTo>
                  <a:cubicBezTo>
                    <a:pt x="10504" y="12685"/>
                    <a:pt x="10985" y="12664"/>
                    <a:pt x="11550" y="12664"/>
                  </a:cubicBezTo>
                  <a:cubicBezTo>
                    <a:pt x="12596" y="12623"/>
                    <a:pt x="13308" y="12058"/>
                    <a:pt x="14145" y="11535"/>
                  </a:cubicBezTo>
                  <a:cubicBezTo>
                    <a:pt x="14981" y="11011"/>
                    <a:pt x="15609" y="10677"/>
                    <a:pt x="16132" y="9798"/>
                  </a:cubicBezTo>
                  <a:cubicBezTo>
                    <a:pt x="16614" y="9024"/>
                    <a:pt x="16969" y="8187"/>
                    <a:pt x="17199" y="7287"/>
                  </a:cubicBezTo>
                  <a:cubicBezTo>
                    <a:pt x="17848" y="4295"/>
                    <a:pt x="15714" y="1617"/>
                    <a:pt x="13015" y="905"/>
                  </a:cubicBezTo>
                  <a:cubicBezTo>
                    <a:pt x="12784" y="696"/>
                    <a:pt x="12492" y="550"/>
                    <a:pt x="12199" y="445"/>
                  </a:cubicBezTo>
                  <a:cubicBezTo>
                    <a:pt x="11257" y="131"/>
                    <a:pt x="10211" y="110"/>
                    <a:pt x="9227" y="27"/>
                  </a:cubicBezTo>
                  <a:cubicBezTo>
                    <a:pt x="8976" y="9"/>
                    <a:pt x="8724" y="1"/>
                    <a:pt x="8473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19"/>
            <p:cNvSpPr/>
            <p:nvPr/>
          </p:nvSpPr>
          <p:spPr>
            <a:xfrm>
              <a:off x="5831128" y="8219682"/>
              <a:ext cx="88289" cy="126801"/>
            </a:xfrm>
            <a:custGeom>
              <a:rect b="b" l="l" r="r" t="t"/>
              <a:pathLst>
                <a:path extrusionOk="0" h="7935" w="5525">
                  <a:moveTo>
                    <a:pt x="2741" y="1556"/>
                  </a:moveTo>
                  <a:cubicBezTo>
                    <a:pt x="2762" y="1765"/>
                    <a:pt x="2783" y="1974"/>
                    <a:pt x="2783" y="2183"/>
                  </a:cubicBezTo>
                  <a:cubicBezTo>
                    <a:pt x="2783" y="2560"/>
                    <a:pt x="2783" y="2937"/>
                    <a:pt x="2762" y="3313"/>
                  </a:cubicBezTo>
                  <a:cubicBezTo>
                    <a:pt x="2072" y="2916"/>
                    <a:pt x="1444" y="2351"/>
                    <a:pt x="2323" y="1765"/>
                  </a:cubicBezTo>
                  <a:cubicBezTo>
                    <a:pt x="2448" y="1681"/>
                    <a:pt x="2595" y="1618"/>
                    <a:pt x="2741" y="1556"/>
                  </a:cubicBezTo>
                  <a:close/>
                  <a:moveTo>
                    <a:pt x="3599" y="4527"/>
                  </a:moveTo>
                  <a:lnTo>
                    <a:pt x="3787" y="4590"/>
                  </a:lnTo>
                  <a:cubicBezTo>
                    <a:pt x="3955" y="4631"/>
                    <a:pt x="4122" y="4715"/>
                    <a:pt x="4310" y="4778"/>
                  </a:cubicBezTo>
                  <a:cubicBezTo>
                    <a:pt x="4394" y="5364"/>
                    <a:pt x="4227" y="5678"/>
                    <a:pt x="3808" y="5720"/>
                  </a:cubicBezTo>
                  <a:cubicBezTo>
                    <a:pt x="3725" y="5761"/>
                    <a:pt x="3641" y="5782"/>
                    <a:pt x="3557" y="5803"/>
                  </a:cubicBezTo>
                  <a:cubicBezTo>
                    <a:pt x="3536" y="5678"/>
                    <a:pt x="3557" y="5531"/>
                    <a:pt x="3557" y="5406"/>
                  </a:cubicBezTo>
                  <a:cubicBezTo>
                    <a:pt x="3599" y="5113"/>
                    <a:pt x="3599" y="4820"/>
                    <a:pt x="3599" y="4527"/>
                  </a:cubicBezTo>
                  <a:close/>
                  <a:moveTo>
                    <a:pt x="2829" y="1"/>
                  </a:moveTo>
                  <a:cubicBezTo>
                    <a:pt x="2735" y="1"/>
                    <a:pt x="2637" y="78"/>
                    <a:pt x="2637" y="196"/>
                  </a:cubicBezTo>
                  <a:cubicBezTo>
                    <a:pt x="2637" y="384"/>
                    <a:pt x="2637" y="572"/>
                    <a:pt x="2658" y="761"/>
                  </a:cubicBezTo>
                  <a:cubicBezTo>
                    <a:pt x="1653" y="1054"/>
                    <a:pt x="774" y="1681"/>
                    <a:pt x="921" y="2476"/>
                  </a:cubicBezTo>
                  <a:cubicBezTo>
                    <a:pt x="1067" y="3271"/>
                    <a:pt x="1904" y="3815"/>
                    <a:pt x="2720" y="4192"/>
                  </a:cubicBezTo>
                  <a:lnTo>
                    <a:pt x="2720" y="4359"/>
                  </a:lnTo>
                  <a:cubicBezTo>
                    <a:pt x="2720" y="4883"/>
                    <a:pt x="2658" y="5364"/>
                    <a:pt x="2637" y="5824"/>
                  </a:cubicBezTo>
                  <a:lnTo>
                    <a:pt x="2532" y="5824"/>
                  </a:lnTo>
                  <a:cubicBezTo>
                    <a:pt x="1911" y="5791"/>
                    <a:pt x="1263" y="5542"/>
                    <a:pt x="631" y="5542"/>
                  </a:cubicBezTo>
                  <a:cubicBezTo>
                    <a:pt x="476" y="5542"/>
                    <a:pt x="321" y="5557"/>
                    <a:pt x="168" y="5594"/>
                  </a:cubicBezTo>
                  <a:cubicBezTo>
                    <a:pt x="42" y="5636"/>
                    <a:pt x="0" y="5824"/>
                    <a:pt x="126" y="5887"/>
                  </a:cubicBezTo>
                  <a:cubicBezTo>
                    <a:pt x="565" y="6222"/>
                    <a:pt x="1590" y="6536"/>
                    <a:pt x="2637" y="6640"/>
                  </a:cubicBezTo>
                  <a:cubicBezTo>
                    <a:pt x="2678" y="7017"/>
                    <a:pt x="2804" y="7393"/>
                    <a:pt x="2971" y="7749"/>
                  </a:cubicBezTo>
                  <a:cubicBezTo>
                    <a:pt x="3051" y="7877"/>
                    <a:pt x="3178" y="7935"/>
                    <a:pt x="3304" y="7935"/>
                  </a:cubicBezTo>
                  <a:cubicBezTo>
                    <a:pt x="3508" y="7935"/>
                    <a:pt x="3712" y="7785"/>
                    <a:pt x="3725" y="7540"/>
                  </a:cubicBezTo>
                  <a:cubicBezTo>
                    <a:pt x="3704" y="7226"/>
                    <a:pt x="3662" y="6933"/>
                    <a:pt x="3620" y="6640"/>
                  </a:cubicBezTo>
                  <a:cubicBezTo>
                    <a:pt x="4687" y="6556"/>
                    <a:pt x="5524" y="6117"/>
                    <a:pt x="5399" y="5008"/>
                  </a:cubicBezTo>
                  <a:cubicBezTo>
                    <a:pt x="5273" y="4087"/>
                    <a:pt x="4290" y="3962"/>
                    <a:pt x="3557" y="3690"/>
                  </a:cubicBezTo>
                  <a:lnTo>
                    <a:pt x="3557" y="3585"/>
                  </a:lnTo>
                  <a:cubicBezTo>
                    <a:pt x="3557" y="2853"/>
                    <a:pt x="3515" y="2121"/>
                    <a:pt x="3390" y="1388"/>
                  </a:cubicBezTo>
                  <a:cubicBezTo>
                    <a:pt x="3627" y="1340"/>
                    <a:pt x="3871" y="1309"/>
                    <a:pt x="4100" y="1309"/>
                  </a:cubicBezTo>
                  <a:cubicBezTo>
                    <a:pt x="4557" y="1309"/>
                    <a:pt x="4952" y="1430"/>
                    <a:pt x="5106" y="1765"/>
                  </a:cubicBezTo>
                  <a:cubicBezTo>
                    <a:pt x="5145" y="1828"/>
                    <a:pt x="5204" y="1855"/>
                    <a:pt x="5264" y="1855"/>
                  </a:cubicBezTo>
                  <a:cubicBezTo>
                    <a:pt x="5363" y="1855"/>
                    <a:pt x="5461" y="1778"/>
                    <a:pt x="5461" y="1660"/>
                  </a:cubicBezTo>
                  <a:cubicBezTo>
                    <a:pt x="5376" y="914"/>
                    <a:pt x="4659" y="608"/>
                    <a:pt x="3811" y="608"/>
                  </a:cubicBezTo>
                  <a:cubicBezTo>
                    <a:pt x="3613" y="608"/>
                    <a:pt x="3407" y="624"/>
                    <a:pt x="3202" y="656"/>
                  </a:cubicBezTo>
                  <a:cubicBezTo>
                    <a:pt x="3139" y="468"/>
                    <a:pt x="3076" y="279"/>
                    <a:pt x="2971" y="91"/>
                  </a:cubicBezTo>
                  <a:cubicBezTo>
                    <a:pt x="2940" y="28"/>
                    <a:pt x="2885" y="1"/>
                    <a:pt x="2829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5" name="Google Shape;1425;p19"/>
          <p:cNvSpPr/>
          <p:nvPr/>
        </p:nvSpPr>
        <p:spPr>
          <a:xfrm>
            <a:off x="4875461" y="7617732"/>
            <a:ext cx="301383" cy="452266"/>
          </a:xfrm>
          <a:custGeom>
            <a:rect b="b" l="l" r="r" t="t"/>
            <a:pathLst>
              <a:path extrusionOk="0" h="28302" w="18860">
                <a:moveTo>
                  <a:pt x="5671" y="851"/>
                </a:moveTo>
                <a:cubicBezTo>
                  <a:pt x="5755" y="872"/>
                  <a:pt x="5838" y="872"/>
                  <a:pt x="5922" y="893"/>
                </a:cubicBezTo>
                <a:cubicBezTo>
                  <a:pt x="6675" y="1144"/>
                  <a:pt x="7366" y="1583"/>
                  <a:pt x="7889" y="2190"/>
                </a:cubicBezTo>
                <a:cubicBezTo>
                  <a:pt x="8956" y="3299"/>
                  <a:pt x="9626" y="4743"/>
                  <a:pt x="10400" y="6082"/>
                </a:cubicBezTo>
                <a:cubicBezTo>
                  <a:pt x="11048" y="7212"/>
                  <a:pt x="11802" y="8906"/>
                  <a:pt x="11781" y="10266"/>
                </a:cubicBezTo>
                <a:cubicBezTo>
                  <a:pt x="11760" y="10392"/>
                  <a:pt x="11739" y="10538"/>
                  <a:pt x="11676" y="10664"/>
                </a:cubicBezTo>
                <a:cubicBezTo>
                  <a:pt x="11634" y="10727"/>
                  <a:pt x="11592" y="10790"/>
                  <a:pt x="11571" y="10852"/>
                </a:cubicBezTo>
                <a:cubicBezTo>
                  <a:pt x="11027" y="11752"/>
                  <a:pt x="9374" y="12380"/>
                  <a:pt x="8579" y="12756"/>
                </a:cubicBezTo>
                <a:cubicBezTo>
                  <a:pt x="7889" y="13091"/>
                  <a:pt x="7177" y="13405"/>
                  <a:pt x="6466" y="13719"/>
                </a:cubicBezTo>
                <a:cubicBezTo>
                  <a:pt x="6152" y="13886"/>
                  <a:pt x="5838" y="14033"/>
                  <a:pt x="5504" y="14158"/>
                </a:cubicBezTo>
                <a:cubicBezTo>
                  <a:pt x="5357" y="14116"/>
                  <a:pt x="5169" y="13719"/>
                  <a:pt x="5106" y="13593"/>
                </a:cubicBezTo>
                <a:cubicBezTo>
                  <a:pt x="4164" y="12129"/>
                  <a:pt x="3432" y="10559"/>
                  <a:pt x="2930" y="8885"/>
                </a:cubicBezTo>
                <a:cubicBezTo>
                  <a:pt x="2763" y="8362"/>
                  <a:pt x="2553" y="7818"/>
                  <a:pt x="2344" y="7274"/>
                </a:cubicBezTo>
                <a:cubicBezTo>
                  <a:pt x="2344" y="7253"/>
                  <a:pt x="2344" y="7253"/>
                  <a:pt x="2344" y="7233"/>
                </a:cubicBezTo>
                <a:cubicBezTo>
                  <a:pt x="1967" y="6144"/>
                  <a:pt x="1612" y="5036"/>
                  <a:pt x="1821" y="3885"/>
                </a:cubicBezTo>
                <a:cubicBezTo>
                  <a:pt x="2177" y="1981"/>
                  <a:pt x="3704" y="1186"/>
                  <a:pt x="5504" y="955"/>
                </a:cubicBezTo>
                <a:cubicBezTo>
                  <a:pt x="5566" y="955"/>
                  <a:pt x="5629" y="914"/>
                  <a:pt x="5671" y="851"/>
                </a:cubicBezTo>
                <a:close/>
                <a:moveTo>
                  <a:pt x="5545" y="16877"/>
                </a:moveTo>
                <a:cubicBezTo>
                  <a:pt x="5774" y="16877"/>
                  <a:pt x="5873" y="16973"/>
                  <a:pt x="5943" y="17380"/>
                </a:cubicBezTo>
                <a:lnTo>
                  <a:pt x="5901" y="17799"/>
                </a:lnTo>
                <a:cubicBezTo>
                  <a:pt x="5871" y="18053"/>
                  <a:pt x="5806" y="18179"/>
                  <a:pt x="5706" y="18179"/>
                </a:cubicBezTo>
                <a:cubicBezTo>
                  <a:pt x="5601" y="18179"/>
                  <a:pt x="5456" y="18037"/>
                  <a:pt x="5273" y="17757"/>
                </a:cubicBezTo>
                <a:cubicBezTo>
                  <a:pt x="4729" y="17276"/>
                  <a:pt x="4834" y="17297"/>
                  <a:pt x="4897" y="16962"/>
                </a:cubicBezTo>
                <a:cubicBezTo>
                  <a:pt x="4960" y="16962"/>
                  <a:pt x="5043" y="16920"/>
                  <a:pt x="5106" y="16920"/>
                </a:cubicBezTo>
                <a:cubicBezTo>
                  <a:pt x="5291" y="16900"/>
                  <a:pt x="5434" y="16877"/>
                  <a:pt x="5545" y="16877"/>
                </a:cubicBezTo>
                <a:close/>
                <a:moveTo>
                  <a:pt x="12032" y="11857"/>
                </a:moveTo>
                <a:cubicBezTo>
                  <a:pt x="13036" y="13489"/>
                  <a:pt x="14124" y="15100"/>
                  <a:pt x="14752" y="16899"/>
                </a:cubicBezTo>
                <a:cubicBezTo>
                  <a:pt x="14919" y="17318"/>
                  <a:pt x="15066" y="17757"/>
                  <a:pt x="15170" y="18217"/>
                </a:cubicBezTo>
                <a:cubicBezTo>
                  <a:pt x="15254" y="18887"/>
                  <a:pt x="15066" y="19159"/>
                  <a:pt x="14584" y="19515"/>
                </a:cubicBezTo>
                <a:cubicBezTo>
                  <a:pt x="13831" y="20101"/>
                  <a:pt x="12952" y="20875"/>
                  <a:pt x="12115" y="21335"/>
                </a:cubicBezTo>
                <a:cubicBezTo>
                  <a:pt x="11871" y="21457"/>
                  <a:pt x="11050" y="21838"/>
                  <a:pt x="10756" y="21838"/>
                </a:cubicBezTo>
                <a:cubicBezTo>
                  <a:pt x="10749" y="21838"/>
                  <a:pt x="10741" y="21838"/>
                  <a:pt x="10734" y="21837"/>
                </a:cubicBezTo>
                <a:cubicBezTo>
                  <a:pt x="10190" y="21795"/>
                  <a:pt x="9626" y="20519"/>
                  <a:pt x="9437" y="20121"/>
                </a:cubicBezTo>
                <a:cubicBezTo>
                  <a:pt x="9061" y="19347"/>
                  <a:pt x="8642" y="18615"/>
                  <a:pt x="8182" y="17883"/>
                </a:cubicBezTo>
                <a:cubicBezTo>
                  <a:pt x="7659" y="16962"/>
                  <a:pt x="7219" y="15979"/>
                  <a:pt x="6654" y="15079"/>
                </a:cubicBezTo>
                <a:cubicBezTo>
                  <a:pt x="6592" y="14995"/>
                  <a:pt x="6529" y="14891"/>
                  <a:pt x="6466" y="14786"/>
                </a:cubicBezTo>
                <a:cubicBezTo>
                  <a:pt x="6696" y="14681"/>
                  <a:pt x="6926" y="14556"/>
                  <a:pt x="7157" y="14472"/>
                </a:cubicBezTo>
                <a:cubicBezTo>
                  <a:pt x="8747" y="13761"/>
                  <a:pt x="10337" y="13049"/>
                  <a:pt x="11781" y="12066"/>
                </a:cubicBezTo>
                <a:cubicBezTo>
                  <a:pt x="11864" y="12003"/>
                  <a:pt x="11948" y="11940"/>
                  <a:pt x="12032" y="11857"/>
                </a:cubicBezTo>
                <a:close/>
                <a:moveTo>
                  <a:pt x="15191" y="20331"/>
                </a:moveTo>
                <a:cubicBezTo>
                  <a:pt x="15484" y="20875"/>
                  <a:pt x="15819" y="21377"/>
                  <a:pt x="16196" y="21879"/>
                </a:cubicBezTo>
                <a:cubicBezTo>
                  <a:pt x="16405" y="22172"/>
                  <a:pt x="17032" y="22674"/>
                  <a:pt x="17116" y="23009"/>
                </a:cubicBezTo>
                <a:cubicBezTo>
                  <a:pt x="17263" y="23616"/>
                  <a:pt x="16949" y="23406"/>
                  <a:pt x="16865" y="23804"/>
                </a:cubicBezTo>
                <a:cubicBezTo>
                  <a:pt x="16781" y="24139"/>
                  <a:pt x="16760" y="24515"/>
                  <a:pt x="16781" y="24871"/>
                </a:cubicBezTo>
                <a:cubicBezTo>
                  <a:pt x="16395" y="24485"/>
                  <a:pt x="15861" y="24260"/>
                  <a:pt x="15315" y="24260"/>
                </a:cubicBezTo>
                <a:cubicBezTo>
                  <a:pt x="15211" y="24260"/>
                  <a:pt x="15107" y="24268"/>
                  <a:pt x="15003" y="24285"/>
                </a:cubicBezTo>
                <a:cubicBezTo>
                  <a:pt x="14789" y="24324"/>
                  <a:pt x="14067" y="24689"/>
                  <a:pt x="13833" y="24689"/>
                </a:cubicBezTo>
                <a:cubicBezTo>
                  <a:pt x="13816" y="24689"/>
                  <a:pt x="13801" y="24687"/>
                  <a:pt x="13789" y="24683"/>
                </a:cubicBezTo>
                <a:cubicBezTo>
                  <a:pt x="13517" y="24578"/>
                  <a:pt x="13120" y="23532"/>
                  <a:pt x="12994" y="23302"/>
                </a:cubicBezTo>
                <a:cubicBezTo>
                  <a:pt x="12785" y="22925"/>
                  <a:pt x="12534" y="22590"/>
                  <a:pt x="12241" y="22277"/>
                </a:cubicBezTo>
                <a:cubicBezTo>
                  <a:pt x="12492" y="22151"/>
                  <a:pt x="12743" y="22005"/>
                  <a:pt x="12973" y="21858"/>
                </a:cubicBezTo>
                <a:cubicBezTo>
                  <a:pt x="13224" y="21649"/>
                  <a:pt x="13538" y="21461"/>
                  <a:pt x="13810" y="21272"/>
                </a:cubicBezTo>
                <a:cubicBezTo>
                  <a:pt x="14061" y="21461"/>
                  <a:pt x="14166" y="21795"/>
                  <a:pt x="14312" y="22026"/>
                </a:cubicBezTo>
                <a:cubicBezTo>
                  <a:pt x="14501" y="22235"/>
                  <a:pt x="14647" y="22486"/>
                  <a:pt x="14773" y="22737"/>
                </a:cubicBezTo>
                <a:cubicBezTo>
                  <a:pt x="14773" y="22737"/>
                  <a:pt x="14752" y="22758"/>
                  <a:pt x="14752" y="22779"/>
                </a:cubicBezTo>
                <a:cubicBezTo>
                  <a:pt x="14689" y="22988"/>
                  <a:pt x="14668" y="23218"/>
                  <a:pt x="14731" y="23427"/>
                </a:cubicBezTo>
                <a:cubicBezTo>
                  <a:pt x="14794" y="23637"/>
                  <a:pt x="14961" y="23762"/>
                  <a:pt x="15191" y="23762"/>
                </a:cubicBezTo>
                <a:cubicBezTo>
                  <a:pt x="15198" y="23762"/>
                  <a:pt x="15205" y="23763"/>
                  <a:pt x="15211" y="23763"/>
                </a:cubicBezTo>
                <a:cubicBezTo>
                  <a:pt x="15833" y="23763"/>
                  <a:pt x="16481" y="22816"/>
                  <a:pt x="15798" y="22402"/>
                </a:cubicBezTo>
                <a:cubicBezTo>
                  <a:pt x="15743" y="22375"/>
                  <a:pt x="15684" y="22359"/>
                  <a:pt x="15627" y="22359"/>
                </a:cubicBezTo>
                <a:cubicBezTo>
                  <a:pt x="15553" y="22359"/>
                  <a:pt x="15480" y="22385"/>
                  <a:pt x="15421" y="22444"/>
                </a:cubicBezTo>
                <a:cubicBezTo>
                  <a:pt x="15421" y="22465"/>
                  <a:pt x="15400" y="22486"/>
                  <a:pt x="15380" y="22507"/>
                </a:cubicBezTo>
                <a:cubicBezTo>
                  <a:pt x="15233" y="22214"/>
                  <a:pt x="15024" y="21963"/>
                  <a:pt x="14794" y="21712"/>
                </a:cubicBezTo>
                <a:cubicBezTo>
                  <a:pt x="14626" y="21481"/>
                  <a:pt x="14438" y="21230"/>
                  <a:pt x="14229" y="21000"/>
                </a:cubicBezTo>
                <a:cubicBezTo>
                  <a:pt x="14563" y="20791"/>
                  <a:pt x="14877" y="20561"/>
                  <a:pt x="15191" y="20331"/>
                </a:cubicBezTo>
                <a:close/>
                <a:moveTo>
                  <a:pt x="5813" y="1"/>
                </a:moveTo>
                <a:cubicBezTo>
                  <a:pt x="4990" y="1"/>
                  <a:pt x="4260" y="478"/>
                  <a:pt x="3495" y="746"/>
                </a:cubicBezTo>
                <a:cubicBezTo>
                  <a:pt x="3432" y="767"/>
                  <a:pt x="3369" y="830"/>
                  <a:pt x="3369" y="914"/>
                </a:cubicBezTo>
                <a:cubicBezTo>
                  <a:pt x="1821" y="1625"/>
                  <a:pt x="900" y="3341"/>
                  <a:pt x="1110" y="5224"/>
                </a:cubicBezTo>
                <a:cubicBezTo>
                  <a:pt x="1193" y="5956"/>
                  <a:pt x="1340" y="6668"/>
                  <a:pt x="1570" y="7358"/>
                </a:cubicBezTo>
                <a:cubicBezTo>
                  <a:pt x="1" y="7965"/>
                  <a:pt x="377" y="9932"/>
                  <a:pt x="1005" y="11354"/>
                </a:cubicBezTo>
                <a:cubicBezTo>
                  <a:pt x="1654" y="12715"/>
                  <a:pt x="2407" y="14012"/>
                  <a:pt x="3265" y="15225"/>
                </a:cubicBezTo>
                <a:cubicBezTo>
                  <a:pt x="3516" y="15539"/>
                  <a:pt x="3746" y="15874"/>
                  <a:pt x="3955" y="16230"/>
                </a:cubicBezTo>
                <a:cubicBezTo>
                  <a:pt x="4018" y="16397"/>
                  <a:pt x="4039" y="16585"/>
                  <a:pt x="4018" y="16753"/>
                </a:cubicBezTo>
                <a:cubicBezTo>
                  <a:pt x="4018" y="16774"/>
                  <a:pt x="4018" y="16795"/>
                  <a:pt x="4018" y="16816"/>
                </a:cubicBezTo>
                <a:cubicBezTo>
                  <a:pt x="3976" y="17108"/>
                  <a:pt x="3955" y="17422"/>
                  <a:pt x="3997" y="17715"/>
                </a:cubicBezTo>
                <a:cubicBezTo>
                  <a:pt x="4142" y="18547"/>
                  <a:pt x="4842" y="19087"/>
                  <a:pt x="5498" y="19087"/>
                </a:cubicBezTo>
                <a:cubicBezTo>
                  <a:pt x="5980" y="19087"/>
                  <a:pt x="6438" y="18795"/>
                  <a:pt x="6633" y="18113"/>
                </a:cubicBezTo>
                <a:cubicBezTo>
                  <a:pt x="6780" y="17590"/>
                  <a:pt x="6822" y="16753"/>
                  <a:pt x="6382" y="16334"/>
                </a:cubicBezTo>
                <a:cubicBezTo>
                  <a:pt x="6160" y="16132"/>
                  <a:pt x="5927" y="16057"/>
                  <a:pt x="5690" y="16057"/>
                </a:cubicBezTo>
                <a:cubicBezTo>
                  <a:pt x="5436" y="16057"/>
                  <a:pt x="5177" y="16143"/>
                  <a:pt x="4918" y="16251"/>
                </a:cubicBezTo>
                <a:cubicBezTo>
                  <a:pt x="4834" y="15916"/>
                  <a:pt x="4499" y="15665"/>
                  <a:pt x="4269" y="15414"/>
                </a:cubicBezTo>
                <a:cubicBezTo>
                  <a:pt x="3411" y="14409"/>
                  <a:pt x="2658" y="13321"/>
                  <a:pt x="2051" y="12150"/>
                </a:cubicBezTo>
                <a:cubicBezTo>
                  <a:pt x="1695" y="11480"/>
                  <a:pt x="1151" y="10580"/>
                  <a:pt x="1047" y="9827"/>
                </a:cubicBezTo>
                <a:cubicBezTo>
                  <a:pt x="921" y="9095"/>
                  <a:pt x="1172" y="8362"/>
                  <a:pt x="1737" y="7881"/>
                </a:cubicBezTo>
                <a:cubicBezTo>
                  <a:pt x="1988" y="8739"/>
                  <a:pt x="2302" y="9597"/>
                  <a:pt x="2553" y="10413"/>
                </a:cubicBezTo>
                <a:cubicBezTo>
                  <a:pt x="2783" y="11187"/>
                  <a:pt x="3118" y="11940"/>
                  <a:pt x="3558" y="12631"/>
                </a:cubicBezTo>
                <a:cubicBezTo>
                  <a:pt x="3955" y="13279"/>
                  <a:pt x="4206" y="14116"/>
                  <a:pt x="4708" y="14681"/>
                </a:cubicBezTo>
                <a:cubicBezTo>
                  <a:pt x="4940" y="14968"/>
                  <a:pt x="5216" y="15067"/>
                  <a:pt x="5502" y="15067"/>
                </a:cubicBezTo>
                <a:cubicBezTo>
                  <a:pt x="5655" y="15067"/>
                  <a:pt x="5811" y="15039"/>
                  <a:pt x="5964" y="14995"/>
                </a:cubicBezTo>
                <a:cubicBezTo>
                  <a:pt x="6445" y="15790"/>
                  <a:pt x="6633" y="16857"/>
                  <a:pt x="7094" y="17652"/>
                </a:cubicBezTo>
                <a:cubicBezTo>
                  <a:pt x="7680" y="18636"/>
                  <a:pt x="8224" y="19682"/>
                  <a:pt x="8726" y="20686"/>
                </a:cubicBezTo>
                <a:cubicBezTo>
                  <a:pt x="9082" y="21419"/>
                  <a:pt x="9563" y="22653"/>
                  <a:pt x="10483" y="22758"/>
                </a:cubicBezTo>
                <a:cubicBezTo>
                  <a:pt x="10524" y="22760"/>
                  <a:pt x="10565" y="22761"/>
                  <a:pt x="10605" y="22761"/>
                </a:cubicBezTo>
                <a:cubicBezTo>
                  <a:pt x="10962" y="22761"/>
                  <a:pt x="11317" y="22680"/>
                  <a:pt x="11655" y="22549"/>
                </a:cubicBezTo>
                <a:cubicBezTo>
                  <a:pt x="11969" y="23051"/>
                  <a:pt x="12220" y="23574"/>
                  <a:pt x="12513" y="24097"/>
                </a:cubicBezTo>
                <a:cubicBezTo>
                  <a:pt x="12764" y="24515"/>
                  <a:pt x="13015" y="25352"/>
                  <a:pt x="13559" y="25520"/>
                </a:cubicBezTo>
                <a:cubicBezTo>
                  <a:pt x="13666" y="25553"/>
                  <a:pt x="13768" y="25567"/>
                  <a:pt x="13868" y="25567"/>
                </a:cubicBezTo>
                <a:cubicBezTo>
                  <a:pt x="14407" y="25567"/>
                  <a:pt x="14864" y="25159"/>
                  <a:pt x="15420" y="25159"/>
                </a:cubicBezTo>
                <a:cubicBezTo>
                  <a:pt x="15609" y="25159"/>
                  <a:pt x="15809" y="25206"/>
                  <a:pt x="16028" y="25331"/>
                </a:cubicBezTo>
                <a:cubicBezTo>
                  <a:pt x="16509" y="25645"/>
                  <a:pt x="16907" y="26064"/>
                  <a:pt x="17242" y="26545"/>
                </a:cubicBezTo>
                <a:cubicBezTo>
                  <a:pt x="17156" y="26542"/>
                  <a:pt x="17070" y="26540"/>
                  <a:pt x="16985" y="26540"/>
                </a:cubicBezTo>
                <a:cubicBezTo>
                  <a:pt x="16532" y="26540"/>
                  <a:pt x="16092" y="26589"/>
                  <a:pt x="15652" y="26712"/>
                </a:cubicBezTo>
                <a:cubicBezTo>
                  <a:pt x="14303" y="27054"/>
                  <a:pt x="13063" y="27550"/>
                  <a:pt x="11665" y="27550"/>
                </a:cubicBezTo>
                <a:cubicBezTo>
                  <a:pt x="11436" y="27550"/>
                  <a:pt x="11203" y="27537"/>
                  <a:pt x="10965" y="27507"/>
                </a:cubicBezTo>
                <a:cubicBezTo>
                  <a:pt x="10095" y="27377"/>
                  <a:pt x="9407" y="27177"/>
                  <a:pt x="8642" y="27177"/>
                </a:cubicBezTo>
                <a:cubicBezTo>
                  <a:pt x="8302" y="27177"/>
                  <a:pt x="7947" y="27216"/>
                  <a:pt x="7554" y="27319"/>
                </a:cubicBezTo>
                <a:cubicBezTo>
                  <a:pt x="7177" y="27424"/>
                  <a:pt x="6822" y="27549"/>
                  <a:pt x="6445" y="27633"/>
                </a:cubicBezTo>
                <a:cubicBezTo>
                  <a:pt x="6177" y="27700"/>
                  <a:pt x="5973" y="27723"/>
                  <a:pt x="5784" y="27723"/>
                </a:cubicBezTo>
                <a:cubicBezTo>
                  <a:pt x="5501" y="27723"/>
                  <a:pt x="5252" y="27671"/>
                  <a:pt x="4876" y="27633"/>
                </a:cubicBezTo>
                <a:cubicBezTo>
                  <a:pt x="4817" y="27629"/>
                  <a:pt x="4760" y="27628"/>
                  <a:pt x="4703" y="27628"/>
                </a:cubicBezTo>
                <a:cubicBezTo>
                  <a:pt x="4129" y="27628"/>
                  <a:pt x="3627" y="27804"/>
                  <a:pt x="3056" y="27842"/>
                </a:cubicBezTo>
                <a:cubicBezTo>
                  <a:pt x="2763" y="27842"/>
                  <a:pt x="2763" y="28282"/>
                  <a:pt x="3056" y="28282"/>
                </a:cubicBezTo>
                <a:cubicBezTo>
                  <a:pt x="3210" y="28295"/>
                  <a:pt x="3363" y="28300"/>
                  <a:pt x="3515" y="28300"/>
                </a:cubicBezTo>
                <a:cubicBezTo>
                  <a:pt x="3930" y="28300"/>
                  <a:pt x="4336" y="28264"/>
                  <a:pt x="4751" y="28264"/>
                </a:cubicBezTo>
                <a:cubicBezTo>
                  <a:pt x="4903" y="28264"/>
                  <a:pt x="5056" y="28268"/>
                  <a:pt x="5211" y="28282"/>
                </a:cubicBezTo>
                <a:cubicBezTo>
                  <a:pt x="5356" y="28295"/>
                  <a:pt x="5504" y="28302"/>
                  <a:pt x="5653" y="28302"/>
                </a:cubicBezTo>
                <a:cubicBezTo>
                  <a:pt x="5974" y="28302"/>
                  <a:pt x="6298" y="28269"/>
                  <a:pt x="6613" y="28198"/>
                </a:cubicBezTo>
                <a:cubicBezTo>
                  <a:pt x="7283" y="28035"/>
                  <a:pt x="7974" y="27695"/>
                  <a:pt x="8684" y="27695"/>
                </a:cubicBezTo>
                <a:cubicBezTo>
                  <a:pt x="8705" y="27695"/>
                  <a:pt x="8726" y="27695"/>
                  <a:pt x="8747" y="27696"/>
                </a:cubicBezTo>
                <a:cubicBezTo>
                  <a:pt x="9458" y="27696"/>
                  <a:pt x="10253" y="28031"/>
                  <a:pt x="10965" y="28135"/>
                </a:cubicBezTo>
                <a:cubicBezTo>
                  <a:pt x="11294" y="28172"/>
                  <a:pt x="11625" y="28191"/>
                  <a:pt x="11956" y="28191"/>
                </a:cubicBezTo>
                <a:cubicBezTo>
                  <a:pt x="12762" y="28191"/>
                  <a:pt x="13569" y="28079"/>
                  <a:pt x="14354" y="27842"/>
                </a:cubicBezTo>
                <a:cubicBezTo>
                  <a:pt x="14919" y="27696"/>
                  <a:pt x="15442" y="27424"/>
                  <a:pt x="16007" y="27277"/>
                </a:cubicBezTo>
                <a:cubicBezTo>
                  <a:pt x="16442" y="27200"/>
                  <a:pt x="16876" y="27157"/>
                  <a:pt x="17311" y="27157"/>
                </a:cubicBezTo>
                <a:cubicBezTo>
                  <a:pt x="17462" y="27157"/>
                  <a:pt x="17613" y="27162"/>
                  <a:pt x="17765" y="27173"/>
                </a:cubicBezTo>
                <a:cubicBezTo>
                  <a:pt x="17869" y="27277"/>
                  <a:pt x="17995" y="27403"/>
                  <a:pt x="18100" y="27487"/>
                </a:cubicBezTo>
                <a:cubicBezTo>
                  <a:pt x="18184" y="27550"/>
                  <a:pt x="18300" y="27583"/>
                  <a:pt x="18414" y="27583"/>
                </a:cubicBezTo>
                <a:cubicBezTo>
                  <a:pt x="18639" y="27583"/>
                  <a:pt x="18860" y="27457"/>
                  <a:pt x="18832" y="27194"/>
                </a:cubicBezTo>
                <a:cubicBezTo>
                  <a:pt x="18727" y="26461"/>
                  <a:pt x="18267" y="26210"/>
                  <a:pt x="17890" y="25624"/>
                </a:cubicBezTo>
                <a:cubicBezTo>
                  <a:pt x="17681" y="25290"/>
                  <a:pt x="17576" y="24892"/>
                  <a:pt x="17597" y="24494"/>
                </a:cubicBezTo>
                <a:cubicBezTo>
                  <a:pt x="17618" y="24034"/>
                  <a:pt x="17848" y="23992"/>
                  <a:pt x="18016" y="23595"/>
                </a:cubicBezTo>
                <a:cubicBezTo>
                  <a:pt x="18225" y="23114"/>
                  <a:pt x="17953" y="22842"/>
                  <a:pt x="17660" y="22486"/>
                </a:cubicBezTo>
                <a:cubicBezTo>
                  <a:pt x="16949" y="21670"/>
                  <a:pt x="16321" y="20770"/>
                  <a:pt x="15798" y="19829"/>
                </a:cubicBezTo>
                <a:cubicBezTo>
                  <a:pt x="16384" y="19243"/>
                  <a:pt x="16175" y="18322"/>
                  <a:pt x="15965" y="17611"/>
                </a:cubicBezTo>
                <a:cubicBezTo>
                  <a:pt x="15233" y="15163"/>
                  <a:pt x="13915" y="13175"/>
                  <a:pt x="12618" y="11020"/>
                </a:cubicBezTo>
                <a:cubicBezTo>
                  <a:pt x="13287" y="9199"/>
                  <a:pt x="11739" y="6458"/>
                  <a:pt x="10902" y="5036"/>
                </a:cubicBezTo>
                <a:cubicBezTo>
                  <a:pt x="10044" y="3550"/>
                  <a:pt x="9270" y="1918"/>
                  <a:pt x="7868" y="872"/>
                </a:cubicBezTo>
                <a:cubicBezTo>
                  <a:pt x="7345" y="474"/>
                  <a:pt x="6717" y="77"/>
                  <a:pt x="6048" y="14"/>
                </a:cubicBezTo>
                <a:cubicBezTo>
                  <a:pt x="5969" y="5"/>
                  <a:pt x="5891" y="1"/>
                  <a:pt x="5813" y="1"/>
                </a:cubicBezTo>
                <a:close/>
              </a:path>
            </a:pathLst>
          </a:cu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26" name="Google Shape;1426;p19"/>
          <p:cNvGrpSpPr/>
          <p:nvPr/>
        </p:nvGrpSpPr>
        <p:grpSpPr>
          <a:xfrm>
            <a:off x="4823302" y="8191941"/>
            <a:ext cx="411948" cy="479256"/>
            <a:chOff x="3794205" y="8191941"/>
            <a:chExt cx="411948" cy="479256"/>
          </a:xfrm>
        </p:grpSpPr>
        <p:sp>
          <p:nvSpPr>
            <p:cNvPr id="1427" name="Google Shape;1427;p19"/>
            <p:cNvSpPr/>
            <p:nvPr/>
          </p:nvSpPr>
          <p:spPr>
            <a:xfrm>
              <a:off x="3794205" y="8191941"/>
              <a:ext cx="411948" cy="479256"/>
            </a:xfrm>
            <a:custGeom>
              <a:rect b="b" l="l" r="r" t="t"/>
              <a:pathLst>
                <a:path extrusionOk="0" h="29991" w="25779">
                  <a:moveTo>
                    <a:pt x="24647" y="7151"/>
                  </a:moveTo>
                  <a:cubicBezTo>
                    <a:pt x="24712" y="7151"/>
                    <a:pt x="24783" y="7155"/>
                    <a:pt x="24858" y="7163"/>
                  </a:cubicBezTo>
                  <a:cubicBezTo>
                    <a:pt x="24879" y="8334"/>
                    <a:pt x="24251" y="9213"/>
                    <a:pt x="23749" y="10259"/>
                  </a:cubicBezTo>
                  <a:cubicBezTo>
                    <a:pt x="23330" y="11096"/>
                    <a:pt x="22954" y="11975"/>
                    <a:pt x="22640" y="12875"/>
                  </a:cubicBezTo>
                  <a:cubicBezTo>
                    <a:pt x="22242" y="14130"/>
                    <a:pt x="21887" y="15386"/>
                    <a:pt x="21405" y="16620"/>
                  </a:cubicBezTo>
                  <a:cubicBezTo>
                    <a:pt x="21175" y="17227"/>
                    <a:pt x="20882" y="17813"/>
                    <a:pt x="20631" y="18419"/>
                  </a:cubicBezTo>
                  <a:cubicBezTo>
                    <a:pt x="20568" y="18587"/>
                    <a:pt x="20506" y="18775"/>
                    <a:pt x="20422" y="18943"/>
                  </a:cubicBezTo>
                  <a:cubicBezTo>
                    <a:pt x="20291" y="19118"/>
                    <a:pt x="20251" y="19178"/>
                    <a:pt x="20195" y="19178"/>
                  </a:cubicBezTo>
                  <a:cubicBezTo>
                    <a:pt x="20144" y="19178"/>
                    <a:pt x="20079" y="19128"/>
                    <a:pt x="19920" y="19068"/>
                  </a:cubicBezTo>
                  <a:cubicBezTo>
                    <a:pt x="18602" y="18587"/>
                    <a:pt x="19292" y="17394"/>
                    <a:pt x="19669" y="16515"/>
                  </a:cubicBezTo>
                  <a:cubicBezTo>
                    <a:pt x="20129" y="15469"/>
                    <a:pt x="20610" y="14381"/>
                    <a:pt x="20966" y="13293"/>
                  </a:cubicBezTo>
                  <a:cubicBezTo>
                    <a:pt x="21071" y="13000"/>
                    <a:pt x="21175" y="12686"/>
                    <a:pt x="21301" y="12373"/>
                  </a:cubicBezTo>
                  <a:cubicBezTo>
                    <a:pt x="21343" y="12331"/>
                    <a:pt x="21364" y="12289"/>
                    <a:pt x="21364" y="12226"/>
                  </a:cubicBezTo>
                  <a:lnTo>
                    <a:pt x="21364" y="12184"/>
                  </a:lnTo>
                  <a:cubicBezTo>
                    <a:pt x="21929" y="10741"/>
                    <a:pt x="22577" y="9360"/>
                    <a:pt x="23289" y="8000"/>
                  </a:cubicBezTo>
                  <a:cubicBezTo>
                    <a:pt x="23765" y="7523"/>
                    <a:pt x="23981" y="7151"/>
                    <a:pt x="24647" y="7151"/>
                  </a:cubicBezTo>
                  <a:close/>
                  <a:moveTo>
                    <a:pt x="19250" y="927"/>
                  </a:moveTo>
                  <a:cubicBezTo>
                    <a:pt x="20464" y="948"/>
                    <a:pt x="20024" y="1743"/>
                    <a:pt x="20129" y="2601"/>
                  </a:cubicBezTo>
                  <a:cubicBezTo>
                    <a:pt x="20296" y="4129"/>
                    <a:pt x="20568" y="5489"/>
                    <a:pt x="20568" y="7037"/>
                  </a:cubicBezTo>
                  <a:cubicBezTo>
                    <a:pt x="20589" y="8690"/>
                    <a:pt x="20694" y="10322"/>
                    <a:pt x="20903" y="11954"/>
                  </a:cubicBezTo>
                  <a:cubicBezTo>
                    <a:pt x="20589" y="12749"/>
                    <a:pt x="20255" y="13502"/>
                    <a:pt x="19899" y="14256"/>
                  </a:cubicBezTo>
                  <a:cubicBezTo>
                    <a:pt x="19522" y="15009"/>
                    <a:pt x="19250" y="15804"/>
                    <a:pt x="18895" y="16557"/>
                  </a:cubicBezTo>
                  <a:cubicBezTo>
                    <a:pt x="18685" y="16976"/>
                    <a:pt x="18392" y="17436"/>
                    <a:pt x="18351" y="17917"/>
                  </a:cubicBezTo>
                  <a:cubicBezTo>
                    <a:pt x="18351" y="18001"/>
                    <a:pt x="18351" y="18064"/>
                    <a:pt x="18351" y="18147"/>
                  </a:cubicBezTo>
                  <a:cubicBezTo>
                    <a:pt x="18309" y="18147"/>
                    <a:pt x="18288" y="18168"/>
                    <a:pt x="18267" y="18210"/>
                  </a:cubicBezTo>
                  <a:cubicBezTo>
                    <a:pt x="18099" y="18901"/>
                    <a:pt x="17974" y="19633"/>
                    <a:pt x="17911" y="20344"/>
                  </a:cubicBezTo>
                  <a:cubicBezTo>
                    <a:pt x="17807" y="21056"/>
                    <a:pt x="17639" y="21684"/>
                    <a:pt x="17765" y="22395"/>
                  </a:cubicBezTo>
                  <a:cubicBezTo>
                    <a:pt x="17807" y="22521"/>
                    <a:pt x="17932" y="22625"/>
                    <a:pt x="18079" y="22625"/>
                  </a:cubicBezTo>
                  <a:cubicBezTo>
                    <a:pt x="18685" y="22583"/>
                    <a:pt x="18978" y="21997"/>
                    <a:pt x="19397" y="21621"/>
                  </a:cubicBezTo>
                  <a:cubicBezTo>
                    <a:pt x="19815" y="21265"/>
                    <a:pt x="20610" y="20930"/>
                    <a:pt x="20443" y="20282"/>
                  </a:cubicBezTo>
                  <a:cubicBezTo>
                    <a:pt x="20399" y="20149"/>
                    <a:pt x="20293" y="20069"/>
                    <a:pt x="20176" y="20069"/>
                  </a:cubicBezTo>
                  <a:cubicBezTo>
                    <a:pt x="20126" y="20069"/>
                    <a:pt x="20074" y="20083"/>
                    <a:pt x="20024" y="20114"/>
                  </a:cubicBezTo>
                  <a:cubicBezTo>
                    <a:pt x="19669" y="20386"/>
                    <a:pt x="19334" y="20679"/>
                    <a:pt x="18999" y="20993"/>
                  </a:cubicBezTo>
                  <a:cubicBezTo>
                    <a:pt x="18832" y="21140"/>
                    <a:pt x="18560" y="21600"/>
                    <a:pt x="18309" y="21851"/>
                  </a:cubicBezTo>
                  <a:cubicBezTo>
                    <a:pt x="18225" y="20826"/>
                    <a:pt x="18602" y="19759"/>
                    <a:pt x="18539" y="18712"/>
                  </a:cubicBezTo>
                  <a:lnTo>
                    <a:pt x="18539" y="18712"/>
                  </a:lnTo>
                  <a:cubicBezTo>
                    <a:pt x="18853" y="19215"/>
                    <a:pt x="19292" y="19633"/>
                    <a:pt x="19815" y="19905"/>
                  </a:cubicBezTo>
                  <a:cubicBezTo>
                    <a:pt x="19980" y="20000"/>
                    <a:pt x="20124" y="20041"/>
                    <a:pt x="20252" y="20041"/>
                  </a:cubicBezTo>
                  <a:cubicBezTo>
                    <a:pt x="20660" y="20041"/>
                    <a:pt x="20900" y="19619"/>
                    <a:pt x="21092" y="19173"/>
                  </a:cubicBezTo>
                  <a:cubicBezTo>
                    <a:pt x="21385" y="18566"/>
                    <a:pt x="21657" y="17938"/>
                    <a:pt x="21908" y="17290"/>
                  </a:cubicBezTo>
                  <a:cubicBezTo>
                    <a:pt x="21929" y="17331"/>
                    <a:pt x="21970" y="17352"/>
                    <a:pt x="22012" y="17373"/>
                  </a:cubicBezTo>
                  <a:cubicBezTo>
                    <a:pt x="22054" y="17373"/>
                    <a:pt x="22180" y="19005"/>
                    <a:pt x="22180" y="19236"/>
                  </a:cubicBezTo>
                  <a:cubicBezTo>
                    <a:pt x="22180" y="19905"/>
                    <a:pt x="22117" y="20575"/>
                    <a:pt x="22180" y="21265"/>
                  </a:cubicBezTo>
                  <a:cubicBezTo>
                    <a:pt x="22284" y="22562"/>
                    <a:pt x="22577" y="23881"/>
                    <a:pt x="22661" y="25199"/>
                  </a:cubicBezTo>
                  <a:cubicBezTo>
                    <a:pt x="22703" y="26036"/>
                    <a:pt x="22786" y="26747"/>
                    <a:pt x="22012" y="27166"/>
                  </a:cubicBezTo>
                  <a:cubicBezTo>
                    <a:pt x="21552" y="27375"/>
                    <a:pt x="21071" y="27542"/>
                    <a:pt x="20589" y="27626"/>
                  </a:cubicBezTo>
                  <a:cubicBezTo>
                    <a:pt x="19188" y="28003"/>
                    <a:pt x="17765" y="27982"/>
                    <a:pt x="16363" y="28191"/>
                  </a:cubicBezTo>
                  <a:cubicBezTo>
                    <a:pt x="15066" y="28400"/>
                    <a:pt x="13789" y="28337"/>
                    <a:pt x="12513" y="28526"/>
                  </a:cubicBezTo>
                  <a:cubicBezTo>
                    <a:pt x="10881" y="28756"/>
                    <a:pt x="9291" y="28588"/>
                    <a:pt x="7680" y="28756"/>
                  </a:cubicBezTo>
                  <a:cubicBezTo>
                    <a:pt x="7146" y="28813"/>
                    <a:pt x="6561" y="29078"/>
                    <a:pt x="6003" y="29078"/>
                  </a:cubicBezTo>
                  <a:cubicBezTo>
                    <a:pt x="5948" y="29078"/>
                    <a:pt x="5893" y="29075"/>
                    <a:pt x="5838" y="29070"/>
                  </a:cubicBezTo>
                  <a:cubicBezTo>
                    <a:pt x="4918" y="28986"/>
                    <a:pt x="4897" y="28254"/>
                    <a:pt x="4708" y="27500"/>
                  </a:cubicBezTo>
                  <a:cubicBezTo>
                    <a:pt x="4332" y="25994"/>
                    <a:pt x="4227" y="24466"/>
                    <a:pt x="4018" y="22939"/>
                  </a:cubicBezTo>
                  <a:cubicBezTo>
                    <a:pt x="3913" y="22123"/>
                    <a:pt x="3662" y="21307"/>
                    <a:pt x="3641" y="20470"/>
                  </a:cubicBezTo>
                  <a:cubicBezTo>
                    <a:pt x="3599" y="19842"/>
                    <a:pt x="3662" y="19215"/>
                    <a:pt x="3599" y="18566"/>
                  </a:cubicBezTo>
                  <a:cubicBezTo>
                    <a:pt x="3453" y="17227"/>
                    <a:pt x="3014" y="15930"/>
                    <a:pt x="2930" y="14590"/>
                  </a:cubicBezTo>
                  <a:cubicBezTo>
                    <a:pt x="2804" y="11703"/>
                    <a:pt x="1988" y="8878"/>
                    <a:pt x="1654" y="6033"/>
                  </a:cubicBezTo>
                  <a:cubicBezTo>
                    <a:pt x="1591" y="5551"/>
                    <a:pt x="1591" y="5049"/>
                    <a:pt x="1486" y="4589"/>
                  </a:cubicBezTo>
                  <a:cubicBezTo>
                    <a:pt x="1423" y="4317"/>
                    <a:pt x="1005" y="3668"/>
                    <a:pt x="1068" y="3459"/>
                  </a:cubicBezTo>
                  <a:cubicBezTo>
                    <a:pt x="1129" y="3153"/>
                    <a:pt x="1383" y="3105"/>
                    <a:pt x="1671" y="3105"/>
                  </a:cubicBezTo>
                  <a:cubicBezTo>
                    <a:pt x="1805" y="3105"/>
                    <a:pt x="1946" y="3115"/>
                    <a:pt x="2079" y="3115"/>
                  </a:cubicBezTo>
                  <a:cubicBezTo>
                    <a:pt x="2150" y="3115"/>
                    <a:pt x="2218" y="3112"/>
                    <a:pt x="2281" y="3103"/>
                  </a:cubicBezTo>
                  <a:cubicBezTo>
                    <a:pt x="2972" y="3020"/>
                    <a:pt x="3641" y="2852"/>
                    <a:pt x="4332" y="2769"/>
                  </a:cubicBezTo>
                  <a:cubicBezTo>
                    <a:pt x="5587" y="2622"/>
                    <a:pt x="6843" y="2392"/>
                    <a:pt x="8098" y="2246"/>
                  </a:cubicBezTo>
                  <a:cubicBezTo>
                    <a:pt x="9479" y="2099"/>
                    <a:pt x="10902" y="2120"/>
                    <a:pt x="12304" y="1994"/>
                  </a:cubicBezTo>
                  <a:cubicBezTo>
                    <a:pt x="13831" y="1827"/>
                    <a:pt x="15379" y="1492"/>
                    <a:pt x="16886" y="1199"/>
                  </a:cubicBezTo>
                  <a:cubicBezTo>
                    <a:pt x="17660" y="1032"/>
                    <a:pt x="18455" y="948"/>
                    <a:pt x="19250" y="927"/>
                  </a:cubicBezTo>
                  <a:close/>
                  <a:moveTo>
                    <a:pt x="19624" y="1"/>
                  </a:moveTo>
                  <a:cubicBezTo>
                    <a:pt x="19085" y="1"/>
                    <a:pt x="18465" y="147"/>
                    <a:pt x="18016" y="195"/>
                  </a:cubicBezTo>
                  <a:cubicBezTo>
                    <a:pt x="17137" y="279"/>
                    <a:pt x="16300" y="509"/>
                    <a:pt x="15442" y="655"/>
                  </a:cubicBezTo>
                  <a:cubicBezTo>
                    <a:pt x="12094" y="1178"/>
                    <a:pt x="8726" y="1220"/>
                    <a:pt x="5378" y="1764"/>
                  </a:cubicBezTo>
                  <a:cubicBezTo>
                    <a:pt x="3997" y="2036"/>
                    <a:pt x="2595" y="2204"/>
                    <a:pt x="1193" y="2287"/>
                  </a:cubicBezTo>
                  <a:cubicBezTo>
                    <a:pt x="293" y="2329"/>
                    <a:pt x="1" y="2852"/>
                    <a:pt x="273" y="3668"/>
                  </a:cubicBezTo>
                  <a:cubicBezTo>
                    <a:pt x="461" y="4233"/>
                    <a:pt x="691" y="4631"/>
                    <a:pt x="775" y="5259"/>
                  </a:cubicBezTo>
                  <a:cubicBezTo>
                    <a:pt x="879" y="6075"/>
                    <a:pt x="942" y="6891"/>
                    <a:pt x="1026" y="7728"/>
                  </a:cubicBezTo>
                  <a:cubicBezTo>
                    <a:pt x="1110" y="8544"/>
                    <a:pt x="1340" y="9255"/>
                    <a:pt x="1486" y="10029"/>
                  </a:cubicBezTo>
                  <a:cubicBezTo>
                    <a:pt x="1695" y="11075"/>
                    <a:pt x="1716" y="12121"/>
                    <a:pt x="1905" y="13168"/>
                  </a:cubicBezTo>
                  <a:cubicBezTo>
                    <a:pt x="2177" y="14590"/>
                    <a:pt x="2323" y="16034"/>
                    <a:pt x="2553" y="17478"/>
                  </a:cubicBezTo>
                  <a:cubicBezTo>
                    <a:pt x="2658" y="18336"/>
                    <a:pt x="2721" y="19215"/>
                    <a:pt x="2721" y="20093"/>
                  </a:cubicBezTo>
                  <a:cubicBezTo>
                    <a:pt x="2721" y="20993"/>
                    <a:pt x="2930" y="21830"/>
                    <a:pt x="3055" y="22709"/>
                  </a:cubicBezTo>
                  <a:cubicBezTo>
                    <a:pt x="3327" y="24383"/>
                    <a:pt x="3390" y="26078"/>
                    <a:pt x="3788" y="27731"/>
                  </a:cubicBezTo>
                  <a:cubicBezTo>
                    <a:pt x="4057" y="28871"/>
                    <a:pt x="4162" y="29991"/>
                    <a:pt x="5508" y="29991"/>
                  </a:cubicBezTo>
                  <a:cubicBezTo>
                    <a:pt x="5520" y="29991"/>
                    <a:pt x="5533" y="29990"/>
                    <a:pt x="5545" y="29990"/>
                  </a:cubicBezTo>
                  <a:cubicBezTo>
                    <a:pt x="6089" y="29948"/>
                    <a:pt x="6633" y="29865"/>
                    <a:pt x="7156" y="29739"/>
                  </a:cubicBezTo>
                  <a:cubicBezTo>
                    <a:pt x="7722" y="29631"/>
                    <a:pt x="8281" y="29613"/>
                    <a:pt x="8841" y="29613"/>
                  </a:cubicBezTo>
                  <a:cubicBezTo>
                    <a:pt x="9127" y="29613"/>
                    <a:pt x="9413" y="29617"/>
                    <a:pt x="9701" y="29617"/>
                  </a:cubicBezTo>
                  <a:cubicBezTo>
                    <a:pt x="9829" y="29617"/>
                    <a:pt x="9957" y="29616"/>
                    <a:pt x="10086" y="29614"/>
                  </a:cubicBezTo>
                  <a:cubicBezTo>
                    <a:pt x="10839" y="29614"/>
                    <a:pt x="11571" y="29551"/>
                    <a:pt x="12304" y="29425"/>
                  </a:cubicBezTo>
                  <a:cubicBezTo>
                    <a:pt x="13287" y="29279"/>
                    <a:pt x="14250" y="29363"/>
                    <a:pt x="15233" y="29258"/>
                  </a:cubicBezTo>
                  <a:cubicBezTo>
                    <a:pt x="16991" y="29070"/>
                    <a:pt x="18895" y="28944"/>
                    <a:pt x="20610" y="28526"/>
                  </a:cubicBezTo>
                  <a:cubicBezTo>
                    <a:pt x="21719" y="28254"/>
                    <a:pt x="23142" y="28086"/>
                    <a:pt x="23456" y="26852"/>
                  </a:cubicBezTo>
                  <a:cubicBezTo>
                    <a:pt x="23623" y="26182"/>
                    <a:pt x="23540" y="25450"/>
                    <a:pt x="23498" y="24780"/>
                  </a:cubicBezTo>
                  <a:cubicBezTo>
                    <a:pt x="23456" y="23943"/>
                    <a:pt x="23372" y="23106"/>
                    <a:pt x="23268" y="22269"/>
                  </a:cubicBezTo>
                  <a:cubicBezTo>
                    <a:pt x="23079" y="21265"/>
                    <a:pt x="23017" y="20219"/>
                    <a:pt x="23037" y="19194"/>
                  </a:cubicBezTo>
                  <a:cubicBezTo>
                    <a:pt x="22996" y="18399"/>
                    <a:pt x="22870" y="17603"/>
                    <a:pt x="22661" y="16850"/>
                  </a:cubicBezTo>
                  <a:cubicBezTo>
                    <a:pt x="22619" y="16704"/>
                    <a:pt x="22514" y="16578"/>
                    <a:pt x="22368" y="16536"/>
                  </a:cubicBezTo>
                  <a:lnTo>
                    <a:pt x="22221" y="16515"/>
                  </a:lnTo>
                  <a:lnTo>
                    <a:pt x="22201" y="16515"/>
                  </a:lnTo>
                  <a:cubicBezTo>
                    <a:pt x="22431" y="15909"/>
                    <a:pt x="22661" y="15302"/>
                    <a:pt x="22849" y="14695"/>
                  </a:cubicBezTo>
                  <a:cubicBezTo>
                    <a:pt x="23289" y="13293"/>
                    <a:pt x="23833" y="11933"/>
                    <a:pt x="24460" y="10594"/>
                  </a:cubicBezTo>
                  <a:cubicBezTo>
                    <a:pt x="25046" y="9380"/>
                    <a:pt x="25778" y="8272"/>
                    <a:pt x="25611" y="6849"/>
                  </a:cubicBezTo>
                  <a:cubicBezTo>
                    <a:pt x="25590" y="6660"/>
                    <a:pt x="25486" y="6514"/>
                    <a:pt x="25318" y="6472"/>
                  </a:cubicBezTo>
                  <a:cubicBezTo>
                    <a:pt x="25000" y="6408"/>
                    <a:pt x="24718" y="6372"/>
                    <a:pt x="24469" y="6372"/>
                  </a:cubicBezTo>
                  <a:cubicBezTo>
                    <a:pt x="23737" y="6372"/>
                    <a:pt x="23293" y="6691"/>
                    <a:pt x="23058" y="7581"/>
                  </a:cubicBezTo>
                  <a:cubicBezTo>
                    <a:pt x="22473" y="8334"/>
                    <a:pt x="22054" y="9401"/>
                    <a:pt x="21677" y="10217"/>
                  </a:cubicBezTo>
                  <a:cubicBezTo>
                    <a:pt x="21615" y="10385"/>
                    <a:pt x="21531" y="10531"/>
                    <a:pt x="21468" y="10699"/>
                  </a:cubicBezTo>
                  <a:cubicBezTo>
                    <a:pt x="21468" y="9401"/>
                    <a:pt x="21364" y="8146"/>
                    <a:pt x="21385" y="6849"/>
                  </a:cubicBezTo>
                  <a:cubicBezTo>
                    <a:pt x="21385" y="6075"/>
                    <a:pt x="21468" y="5342"/>
                    <a:pt x="21322" y="4589"/>
                  </a:cubicBezTo>
                  <a:cubicBezTo>
                    <a:pt x="21112" y="3731"/>
                    <a:pt x="20987" y="2852"/>
                    <a:pt x="20924" y="1974"/>
                  </a:cubicBezTo>
                  <a:cubicBezTo>
                    <a:pt x="20903" y="1220"/>
                    <a:pt x="21050" y="279"/>
                    <a:pt x="20087" y="49"/>
                  </a:cubicBezTo>
                  <a:cubicBezTo>
                    <a:pt x="19945" y="14"/>
                    <a:pt x="19788" y="1"/>
                    <a:pt x="19624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19"/>
            <p:cNvSpPr/>
            <p:nvPr/>
          </p:nvSpPr>
          <p:spPr>
            <a:xfrm>
              <a:off x="3880801" y="8255158"/>
              <a:ext cx="48164" cy="71702"/>
            </a:xfrm>
            <a:custGeom>
              <a:rect b="b" l="l" r="r" t="t"/>
              <a:pathLst>
                <a:path extrusionOk="0" h="4487" w="3014">
                  <a:moveTo>
                    <a:pt x="2365" y="0"/>
                  </a:moveTo>
                  <a:cubicBezTo>
                    <a:pt x="1958" y="0"/>
                    <a:pt x="1521" y="130"/>
                    <a:pt x="1152" y="173"/>
                  </a:cubicBezTo>
                  <a:cubicBezTo>
                    <a:pt x="754" y="215"/>
                    <a:pt x="398" y="382"/>
                    <a:pt x="105" y="654"/>
                  </a:cubicBezTo>
                  <a:cubicBezTo>
                    <a:pt x="0" y="724"/>
                    <a:pt x="101" y="883"/>
                    <a:pt x="222" y="883"/>
                  </a:cubicBezTo>
                  <a:cubicBezTo>
                    <a:pt x="246" y="883"/>
                    <a:pt x="270" y="877"/>
                    <a:pt x="294" y="863"/>
                  </a:cubicBezTo>
                  <a:cubicBezTo>
                    <a:pt x="537" y="714"/>
                    <a:pt x="772" y="688"/>
                    <a:pt x="1027" y="688"/>
                  </a:cubicBezTo>
                  <a:cubicBezTo>
                    <a:pt x="1166" y="688"/>
                    <a:pt x="1310" y="696"/>
                    <a:pt x="1465" y="696"/>
                  </a:cubicBezTo>
                  <a:cubicBezTo>
                    <a:pt x="1675" y="1344"/>
                    <a:pt x="2030" y="1993"/>
                    <a:pt x="1968" y="2684"/>
                  </a:cubicBezTo>
                  <a:cubicBezTo>
                    <a:pt x="1863" y="3604"/>
                    <a:pt x="1131" y="3751"/>
                    <a:pt x="398" y="3792"/>
                  </a:cubicBezTo>
                  <a:cubicBezTo>
                    <a:pt x="210" y="3813"/>
                    <a:pt x="105" y="4023"/>
                    <a:pt x="252" y="4169"/>
                  </a:cubicBezTo>
                  <a:cubicBezTo>
                    <a:pt x="457" y="4394"/>
                    <a:pt x="704" y="4487"/>
                    <a:pt x="959" y="4487"/>
                  </a:cubicBezTo>
                  <a:cubicBezTo>
                    <a:pt x="1535" y="4487"/>
                    <a:pt x="2152" y="4014"/>
                    <a:pt x="2428" y="3520"/>
                  </a:cubicBezTo>
                  <a:cubicBezTo>
                    <a:pt x="2951" y="2600"/>
                    <a:pt x="2512" y="1512"/>
                    <a:pt x="1968" y="654"/>
                  </a:cubicBezTo>
                  <a:cubicBezTo>
                    <a:pt x="2302" y="633"/>
                    <a:pt x="2637" y="528"/>
                    <a:pt x="2930" y="382"/>
                  </a:cubicBezTo>
                  <a:cubicBezTo>
                    <a:pt x="3014" y="319"/>
                    <a:pt x="3014" y="173"/>
                    <a:pt x="2909" y="110"/>
                  </a:cubicBezTo>
                  <a:cubicBezTo>
                    <a:pt x="2741" y="29"/>
                    <a:pt x="2556" y="0"/>
                    <a:pt x="236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19"/>
            <p:cNvSpPr/>
            <p:nvPr/>
          </p:nvSpPr>
          <p:spPr>
            <a:xfrm>
              <a:off x="3930291" y="8259776"/>
              <a:ext cx="52175" cy="54668"/>
            </a:xfrm>
            <a:custGeom>
              <a:rect b="b" l="l" r="r" t="t"/>
              <a:pathLst>
                <a:path extrusionOk="0" h="3421" w="3265">
                  <a:moveTo>
                    <a:pt x="1497" y="660"/>
                  </a:moveTo>
                  <a:cubicBezTo>
                    <a:pt x="1589" y="660"/>
                    <a:pt x="1685" y="709"/>
                    <a:pt x="1821" y="825"/>
                  </a:cubicBezTo>
                  <a:cubicBezTo>
                    <a:pt x="2218" y="1181"/>
                    <a:pt x="2511" y="1788"/>
                    <a:pt x="2323" y="2311"/>
                  </a:cubicBezTo>
                  <a:cubicBezTo>
                    <a:pt x="2199" y="2655"/>
                    <a:pt x="1821" y="2846"/>
                    <a:pt x="1451" y="2846"/>
                  </a:cubicBezTo>
                  <a:cubicBezTo>
                    <a:pt x="1260" y="2846"/>
                    <a:pt x="1071" y="2795"/>
                    <a:pt x="921" y="2687"/>
                  </a:cubicBezTo>
                  <a:cubicBezTo>
                    <a:pt x="398" y="2290"/>
                    <a:pt x="440" y="1641"/>
                    <a:pt x="691" y="1118"/>
                  </a:cubicBezTo>
                  <a:cubicBezTo>
                    <a:pt x="837" y="1034"/>
                    <a:pt x="984" y="930"/>
                    <a:pt x="1130" y="825"/>
                  </a:cubicBezTo>
                  <a:cubicBezTo>
                    <a:pt x="1287" y="724"/>
                    <a:pt x="1390" y="660"/>
                    <a:pt x="1497" y="660"/>
                  </a:cubicBezTo>
                  <a:close/>
                  <a:moveTo>
                    <a:pt x="1491" y="0"/>
                  </a:moveTo>
                  <a:cubicBezTo>
                    <a:pt x="1401" y="0"/>
                    <a:pt x="1309" y="16"/>
                    <a:pt x="1214" y="51"/>
                  </a:cubicBezTo>
                  <a:cubicBezTo>
                    <a:pt x="858" y="177"/>
                    <a:pt x="419" y="511"/>
                    <a:pt x="335" y="888"/>
                  </a:cubicBezTo>
                  <a:cubicBezTo>
                    <a:pt x="335" y="930"/>
                    <a:pt x="335" y="972"/>
                    <a:pt x="335" y="1014"/>
                  </a:cubicBezTo>
                  <a:cubicBezTo>
                    <a:pt x="126" y="1265"/>
                    <a:pt x="0" y="1599"/>
                    <a:pt x="0" y="1934"/>
                  </a:cubicBezTo>
                  <a:cubicBezTo>
                    <a:pt x="21" y="2374"/>
                    <a:pt x="210" y="2792"/>
                    <a:pt x="524" y="3106"/>
                  </a:cubicBezTo>
                  <a:cubicBezTo>
                    <a:pt x="778" y="3318"/>
                    <a:pt x="1120" y="3420"/>
                    <a:pt x="1464" y="3420"/>
                  </a:cubicBezTo>
                  <a:cubicBezTo>
                    <a:pt x="1969" y="3420"/>
                    <a:pt x="2481" y="3202"/>
                    <a:pt x="2741" y="2792"/>
                  </a:cubicBezTo>
                  <a:cubicBezTo>
                    <a:pt x="3265" y="1976"/>
                    <a:pt x="2888" y="1014"/>
                    <a:pt x="2260" y="386"/>
                  </a:cubicBezTo>
                  <a:cubicBezTo>
                    <a:pt x="2037" y="163"/>
                    <a:pt x="1778" y="0"/>
                    <a:pt x="149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19"/>
            <p:cNvSpPr/>
            <p:nvPr/>
          </p:nvSpPr>
          <p:spPr>
            <a:xfrm>
              <a:off x="3982242" y="8245554"/>
              <a:ext cx="49378" cy="73300"/>
            </a:xfrm>
            <a:custGeom>
              <a:rect b="b" l="l" r="r" t="t"/>
              <a:pathLst>
                <a:path extrusionOk="0" h="4587" w="3090">
                  <a:moveTo>
                    <a:pt x="981" y="446"/>
                  </a:moveTo>
                  <a:cubicBezTo>
                    <a:pt x="1330" y="446"/>
                    <a:pt x="1643" y="736"/>
                    <a:pt x="1625" y="1108"/>
                  </a:cubicBezTo>
                  <a:cubicBezTo>
                    <a:pt x="1604" y="1548"/>
                    <a:pt x="1164" y="1778"/>
                    <a:pt x="913" y="2134"/>
                  </a:cubicBezTo>
                  <a:cubicBezTo>
                    <a:pt x="746" y="1715"/>
                    <a:pt x="725" y="1150"/>
                    <a:pt x="474" y="774"/>
                  </a:cubicBezTo>
                  <a:lnTo>
                    <a:pt x="516" y="732"/>
                  </a:lnTo>
                  <a:cubicBezTo>
                    <a:pt x="599" y="669"/>
                    <a:pt x="746" y="481"/>
                    <a:pt x="851" y="460"/>
                  </a:cubicBezTo>
                  <a:cubicBezTo>
                    <a:pt x="894" y="451"/>
                    <a:pt x="938" y="446"/>
                    <a:pt x="981" y="446"/>
                  </a:cubicBezTo>
                  <a:close/>
                  <a:moveTo>
                    <a:pt x="1619" y="2652"/>
                  </a:moveTo>
                  <a:cubicBezTo>
                    <a:pt x="2126" y="2652"/>
                    <a:pt x="2637" y="2869"/>
                    <a:pt x="2169" y="3494"/>
                  </a:cubicBezTo>
                  <a:cubicBezTo>
                    <a:pt x="2001" y="3682"/>
                    <a:pt x="1771" y="3808"/>
                    <a:pt x="1520" y="3849"/>
                  </a:cubicBezTo>
                  <a:lnTo>
                    <a:pt x="1185" y="3933"/>
                  </a:lnTo>
                  <a:cubicBezTo>
                    <a:pt x="1248" y="3536"/>
                    <a:pt x="1227" y="3117"/>
                    <a:pt x="1102" y="2720"/>
                  </a:cubicBezTo>
                  <a:lnTo>
                    <a:pt x="1143" y="2720"/>
                  </a:lnTo>
                  <a:cubicBezTo>
                    <a:pt x="1276" y="2677"/>
                    <a:pt x="1447" y="2652"/>
                    <a:pt x="1619" y="2652"/>
                  </a:cubicBezTo>
                  <a:close/>
                  <a:moveTo>
                    <a:pt x="1216" y="0"/>
                  </a:moveTo>
                  <a:cubicBezTo>
                    <a:pt x="865" y="0"/>
                    <a:pt x="616" y="310"/>
                    <a:pt x="348" y="648"/>
                  </a:cubicBezTo>
                  <a:lnTo>
                    <a:pt x="327" y="606"/>
                  </a:lnTo>
                  <a:cubicBezTo>
                    <a:pt x="301" y="585"/>
                    <a:pt x="272" y="576"/>
                    <a:pt x="245" y="576"/>
                  </a:cubicBezTo>
                  <a:cubicBezTo>
                    <a:pt x="163" y="576"/>
                    <a:pt x="92" y="659"/>
                    <a:pt x="139" y="753"/>
                  </a:cubicBezTo>
                  <a:cubicBezTo>
                    <a:pt x="160" y="774"/>
                    <a:pt x="160" y="795"/>
                    <a:pt x="181" y="836"/>
                  </a:cubicBezTo>
                  <a:cubicBezTo>
                    <a:pt x="139" y="878"/>
                    <a:pt x="76" y="920"/>
                    <a:pt x="34" y="983"/>
                  </a:cubicBezTo>
                  <a:cubicBezTo>
                    <a:pt x="1" y="1017"/>
                    <a:pt x="35" y="1078"/>
                    <a:pt x="72" y="1078"/>
                  </a:cubicBezTo>
                  <a:cubicBezTo>
                    <a:pt x="81" y="1078"/>
                    <a:pt x="89" y="1075"/>
                    <a:pt x="97" y="1067"/>
                  </a:cubicBezTo>
                  <a:cubicBezTo>
                    <a:pt x="160" y="1025"/>
                    <a:pt x="181" y="1004"/>
                    <a:pt x="202" y="983"/>
                  </a:cubicBezTo>
                  <a:lnTo>
                    <a:pt x="202" y="983"/>
                  </a:lnTo>
                  <a:cubicBezTo>
                    <a:pt x="223" y="1150"/>
                    <a:pt x="181" y="1360"/>
                    <a:pt x="181" y="1527"/>
                  </a:cubicBezTo>
                  <a:cubicBezTo>
                    <a:pt x="202" y="1799"/>
                    <a:pt x="223" y="2071"/>
                    <a:pt x="306" y="2343"/>
                  </a:cubicBezTo>
                  <a:cubicBezTo>
                    <a:pt x="432" y="2887"/>
                    <a:pt x="432" y="3494"/>
                    <a:pt x="620" y="4017"/>
                  </a:cubicBezTo>
                  <a:cubicBezTo>
                    <a:pt x="524" y="4364"/>
                    <a:pt x="783" y="4587"/>
                    <a:pt x="1135" y="4587"/>
                  </a:cubicBezTo>
                  <a:cubicBezTo>
                    <a:pt x="1165" y="4587"/>
                    <a:pt x="1196" y="4585"/>
                    <a:pt x="1227" y="4582"/>
                  </a:cubicBezTo>
                  <a:cubicBezTo>
                    <a:pt x="1750" y="4540"/>
                    <a:pt x="2378" y="4331"/>
                    <a:pt x="2671" y="3891"/>
                  </a:cubicBezTo>
                  <a:cubicBezTo>
                    <a:pt x="2964" y="3452"/>
                    <a:pt x="3089" y="2740"/>
                    <a:pt x="2671" y="2343"/>
                  </a:cubicBezTo>
                  <a:cubicBezTo>
                    <a:pt x="2420" y="2146"/>
                    <a:pt x="2124" y="2041"/>
                    <a:pt x="1820" y="2041"/>
                  </a:cubicBezTo>
                  <a:cubicBezTo>
                    <a:pt x="1769" y="2041"/>
                    <a:pt x="1718" y="2044"/>
                    <a:pt x="1667" y="2050"/>
                  </a:cubicBezTo>
                  <a:cubicBezTo>
                    <a:pt x="1918" y="1820"/>
                    <a:pt x="2190" y="1611"/>
                    <a:pt x="2273" y="1234"/>
                  </a:cubicBezTo>
                  <a:cubicBezTo>
                    <a:pt x="2336" y="857"/>
                    <a:pt x="2148" y="460"/>
                    <a:pt x="1813" y="251"/>
                  </a:cubicBezTo>
                  <a:cubicBezTo>
                    <a:pt x="1581" y="73"/>
                    <a:pt x="1386" y="0"/>
                    <a:pt x="1216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19"/>
            <p:cNvSpPr/>
            <p:nvPr/>
          </p:nvSpPr>
          <p:spPr>
            <a:xfrm>
              <a:off x="4031780" y="8237372"/>
              <a:ext cx="50657" cy="73636"/>
            </a:xfrm>
            <a:custGeom>
              <a:rect b="b" l="l" r="r" t="t"/>
              <a:pathLst>
                <a:path extrusionOk="0" h="4608" w="3170">
                  <a:moveTo>
                    <a:pt x="1744" y="0"/>
                  </a:moveTo>
                  <a:cubicBezTo>
                    <a:pt x="1013" y="0"/>
                    <a:pt x="0" y="931"/>
                    <a:pt x="115" y="1704"/>
                  </a:cubicBezTo>
                  <a:cubicBezTo>
                    <a:pt x="178" y="2311"/>
                    <a:pt x="722" y="2562"/>
                    <a:pt x="1245" y="2646"/>
                  </a:cubicBezTo>
                  <a:cubicBezTo>
                    <a:pt x="1517" y="2688"/>
                    <a:pt x="2040" y="2625"/>
                    <a:pt x="2249" y="2834"/>
                  </a:cubicBezTo>
                  <a:cubicBezTo>
                    <a:pt x="2730" y="3273"/>
                    <a:pt x="1935" y="3817"/>
                    <a:pt x="1580" y="3922"/>
                  </a:cubicBezTo>
                  <a:cubicBezTo>
                    <a:pt x="1464" y="3958"/>
                    <a:pt x="1361" y="3969"/>
                    <a:pt x="1263" y="3969"/>
                  </a:cubicBezTo>
                  <a:cubicBezTo>
                    <a:pt x="1105" y="3969"/>
                    <a:pt x="962" y="3940"/>
                    <a:pt x="804" y="3940"/>
                  </a:cubicBezTo>
                  <a:cubicBezTo>
                    <a:pt x="777" y="3940"/>
                    <a:pt x="750" y="3941"/>
                    <a:pt x="722" y="3943"/>
                  </a:cubicBezTo>
                  <a:cubicBezTo>
                    <a:pt x="575" y="3943"/>
                    <a:pt x="429" y="4173"/>
                    <a:pt x="575" y="4278"/>
                  </a:cubicBezTo>
                  <a:cubicBezTo>
                    <a:pt x="854" y="4503"/>
                    <a:pt x="1117" y="4607"/>
                    <a:pt x="1391" y="4607"/>
                  </a:cubicBezTo>
                  <a:cubicBezTo>
                    <a:pt x="1652" y="4607"/>
                    <a:pt x="1923" y="4514"/>
                    <a:pt x="2228" y="4341"/>
                  </a:cubicBezTo>
                  <a:cubicBezTo>
                    <a:pt x="2751" y="4027"/>
                    <a:pt x="3170" y="3441"/>
                    <a:pt x="2981" y="2834"/>
                  </a:cubicBezTo>
                  <a:cubicBezTo>
                    <a:pt x="2856" y="2332"/>
                    <a:pt x="2416" y="2164"/>
                    <a:pt x="1935" y="2081"/>
                  </a:cubicBezTo>
                  <a:cubicBezTo>
                    <a:pt x="1684" y="2039"/>
                    <a:pt x="1308" y="2081"/>
                    <a:pt x="1077" y="1976"/>
                  </a:cubicBezTo>
                  <a:cubicBezTo>
                    <a:pt x="356" y="1573"/>
                    <a:pt x="1115" y="578"/>
                    <a:pt x="1811" y="578"/>
                  </a:cubicBezTo>
                  <a:cubicBezTo>
                    <a:pt x="1982" y="578"/>
                    <a:pt x="2150" y="639"/>
                    <a:pt x="2291" y="784"/>
                  </a:cubicBezTo>
                  <a:cubicBezTo>
                    <a:pt x="2309" y="801"/>
                    <a:pt x="2330" y="809"/>
                    <a:pt x="2351" y="809"/>
                  </a:cubicBezTo>
                  <a:cubicBezTo>
                    <a:pt x="2403" y="809"/>
                    <a:pt x="2452" y="760"/>
                    <a:pt x="2437" y="700"/>
                  </a:cubicBezTo>
                  <a:cubicBezTo>
                    <a:pt x="2358" y="198"/>
                    <a:pt x="2081" y="0"/>
                    <a:pt x="1744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19"/>
            <p:cNvSpPr/>
            <p:nvPr/>
          </p:nvSpPr>
          <p:spPr>
            <a:xfrm>
              <a:off x="3910556" y="8521848"/>
              <a:ext cx="161526" cy="23331"/>
            </a:xfrm>
            <a:custGeom>
              <a:rect b="b" l="l" r="r" t="t"/>
              <a:pathLst>
                <a:path extrusionOk="0" h="1460" w="10108">
                  <a:moveTo>
                    <a:pt x="9245" y="0"/>
                  </a:moveTo>
                  <a:cubicBezTo>
                    <a:pt x="8760" y="0"/>
                    <a:pt x="8260" y="119"/>
                    <a:pt x="7805" y="202"/>
                  </a:cubicBezTo>
                  <a:cubicBezTo>
                    <a:pt x="6885" y="369"/>
                    <a:pt x="5964" y="495"/>
                    <a:pt x="5023" y="557"/>
                  </a:cubicBezTo>
                  <a:cubicBezTo>
                    <a:pt x="4123" y="641"/>
                    <a:pt x="3202" y="620"/>
                    <a:pt x="2282" y="787"/>
                  </a:cubicBezTo>
                  <a:cubicBezTo>
                    <a:pt x="2010" y="850"/>
                    <a:pt x="1717" y="913"/>
                    <a:pt x="1445" y="955"/>
                  </a:cubicBezTo>
                  <a:cubicBezTo>
                    <a:pt x="1005" y="1060"/>
                    <a:pt x="440" y="997"/>
                    <a:pt x="85" y="1290"/>
                  </a:cubicBezTo>
                  <a:cubicBezTo>
                    <a:pt x="1" y="1352"/>
                    <a:pt x="85" y="1436"/>
                    <a:pt x="147" y="1457"/>
                  </a:cubicBezTo>
                  <a:cubicBezTo>
                    <a:pt x="155" y="1459"/>
                    <a:pt x="164" y="1459"/>
                    <a:pt x="172" y="1459"/>
                  </a:cubicBezTo>
                  <a:cubicBezTo>
                    <a:pt x="271" y="1459"/>
                    <a:pt x="387" y="1352"/>
                    <a:pt x="503" y="1352"/>
                  </a:cubicBezTo>
                  <a:cubicBezTo>
                    <a:pt x="524" y="1352"/>
                    <a:pt x="566" y="1352"/>
                    <a:pt x="587" y="1332"/>
                  </a:cubicBezTo>
                  <a:cubicBezTo>
                    <a:pt x="922" y="1248"/>
                    <a:pt x="1277" y="1185"/>
                    <a:pt x="1633" y="1164"/>
                  </a:cubicBezTo>
                  <a:cubicBezTo>
                    <a:pt x="2010" y="1101"/>
                    <a:pt x="2386" y="1039"/>
                    <a:pt x="2784" y="997"/>
                  </a:cubicBezTo>
                  <a:cubicBezTo>
                    <a:pt x="3642" y="892"/>
                    <a:pt x="4500" y="934"/>
                    <a:pt x="5357" y="829"/>
                  </a:cubicBezTo>
                  <a:cubicBezTo>
                    <a:pt x="6090" y="746"/>
                    <a:pt x="6864" y="704"/>
                    <a:pt x="7596" y="578"/>
                  </a:cubicBezTo>
                  <a:cubicBezTo>
                    <a:pt x="8266" y="432"/>
                    <a:pt x="8935" y="369"/>
                    <a:pt x="9605" y="369"/>
                  </a:cubicBezTo>
                  <a:lnTo>
                    <a:pt x="9438" y="495"/>
                  </a:lnTo>
                  <a:cubicBezTo>
                    <a:pt x="9375" y="515"/>
                    <a:pt x="9375" y="620"/>
                    <a:pt x="9438" y="620"/>
                  </a:cubicBezTo>
                  <a:cubicBezTo>
                    <a:pt x="9668" y="620"/>
                    <a:pt x="9877" y="536"/>
                    <a:pt x="10023" y="348"/>
                  </a:cubicBezTo>
                  <a:cubicBezTo>
                    <a:pt x="10107" y="285"/>
                    <a:pt x="10086" y="160"/>
                    <a:pt x="9982" y="118"/>
                  </a:cubicBezTo>
                  <a:cubicBezTo>
                    <a:pt x="9746" y="32"/>
                    <a:pt x="9497" y="0"/>
                    <a:pt x="924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19"/>
            <p:cNvSpPr/>
            <p:nvPr/>
          </p:nvSpPr>
          <p:spPr>
            <a:xfrm>
              <a:off x="3876119" y="8362879"/>
              <a:ext cx="226053" cy="164546"/>
            </a:xfrm>
            <a:custGeom>
              <a:rect b="b" l="l" r="r" t="t"/>
              <a:pathLst>
                <a:path extrusionOk="0" h="10297" w="14146">
                  <a:moveTo>
                    <a:pt x="10926" y="462"/>
                  </a:moveTo>
                  <a:cubicBezTo>
                    <a:pt x="11122" y="462"/>
                    <a:pt x="11321" y="504"/>
                    <a:pt x="11509" y="588"/>
                  </a:cubicBezTo>
                  <a:cubicBezTo>
                    <a:pt x="11530" y="629"/>
                    <a:pt x="11593" y="650"/>
                    <a:pt x="11634" y="650"/>
                  </a:cubicBezTo>
                  <a:cubicBezTo>
                    <a:pt x="11990" y="818"/>
                    <a:pt x="12346" y="1027"/>
                    <a:pt x="12660" y="1257"/>
                  </a:cubicBezTo>
                  <a:cubicBezTo>
                    <a:pt x="13350" y="1717"/>
                    <a:pt x="13894" y="2868"/>
                    <a:pt x="13413" y="3601"/>
                  </a:cubicBezTo>
                  <a:cubicBezTo>
                    <a:pt x="13392" y="3642"/>
                    <a:pt x="13350" y="3684"/>
                    <a:pt x="13329" y="3726"/>
                  </a:cubicBezTo>
                  <a:cubicBezTo>
                    <a:pt x="13303" y="3700"/>
                    <a:pt x="13273" y="3688"/>
                    <a:pt x="13244" y="3688"/>
                  </a:cubicBezTo>
                  <a:cubicBezTo>
                    <a:pt x="13204" y="3688"/>
                    <a:pt x="13165" y="3711"/>
                    <a:pt x="13141" y="3747"/>
                  </a:cubicBezTo>
                  <a:cubicBezTo>
                    <a:pt x="13036" y="3935"/>
                    <a:pt x="12555" y="3956"/>
                    <a:pt x="12346" y="4019"/>
                  </a:cubicBezTo>
                  <a:cubicBezTo>
                    <a:pt x="12077" y="4104"/>
                    <a:pt x="11802" y="4147"/>
                    <a:pt x="11523" y="4147"/>
                  </a:cubicBezTo>
                  <a:cubicBezTo>
                    <a:pt x="11324" y="4147"/>
                    <a:pt x="11123" y="4125"/>
                    <a:pt x="10923" y="4082"/>
                  </a:cubicBezTo>
                  <a:cubicBezTo>
                    <a:pt x="10463" y="3956"/>
                    <a:pt x="10044" y="3684"/>
                    <a:pt x="9772" y="3287"/>
                  </a:cubicBezTo>
                  <a:cubicBezTo>
                    <a:pt x="9647" y="3015"/>
                    <a:pt x="9584" y="2722"/>
                    <a:pt x="9605" y="2429"/>
                  </a:cubicBezTo>
                  <a:lnTo>
                    <a:pt x="9605" y="2303"/>
                  </a:lnTo>
                  <a:cubicBezTo>
                    <a:pt x="10179" y="2239"/>
                    <a:pt x="10765" y="2115"/>
                    <a:pt x="11336" y="2115"/>
                  </a:cubicBezTo>
                  <a:cubicBezTo>
                    <a:pt x="11514" y="2115"/>
                    <a:pt x="11691" y="2127"/>
                    <a:pt x="11865" y="2157"/>
                  </a:cubicBezTo>
                  <a:lnTo>
                    <a:pt x="11844" y="2282"/>
                  </a:lnTo>
                  <a:cubicBezTo>
                    <a:pt x="11808" y="2336"/>
                    <a:pt x="11849" y="2437"/>
                    <a:pt x="11928" y="2437"/>
                  </a:cubicBezTo>
                  <a:cubicBezTo>
                    <a:pt x="11941" y="2437"/>
                    <a:pt x="11955" y="2435"/>
                    <a:pt x="11969" y="2429"/>
                  </a:cubicBezTo>
                  <a:cubicBezTo>
                    <a:pt x="12137" y="2387"/>
                    <a:pt x="12283" y="2220"/>
                    <a:pt x="12262" y="2031"/>
                  </a:cubicBezTo>
                  <a:cubicBezTo>
                    <a:pt x="12262" y="1948"/>
                    <a:pt x="12220" y="1864"/>
                    <a:pt x="12137" y="1843"/>
                  </a:cubicBezTo>
                  <a:cubicBezTo>
                    <a:pt x="11901" y="1784"/>
                    <a:pt x="11668" y="1762"/>
                    <a:pt x="11435" y="1762"/>
                  </a:cubicBezTo>
                  <a:cubicBezTo>
                    <a:pt x="10841" y="1762"/>
                    <a:pt x="10254" y="1908"/>
                    <a:pt x="9668" y="1969"/>
                  </a:cubicBezTo>
                  <a:cubicBezTo>
                    <a:pt x="9730" y="1676"/>
                    <a:pt x="9877" y="1424"/>
                    <a:pt x="10086" y="1236"/>
                  </a:cubicBezTo>
                  <a:cubicBezTo>
                    <a:pt x="10344" y="1035"/>
                    <a:pt x="10583" y="958"/>
                    <a:pt x="10815" y="958"/>
                  </a:cubicBezTo>
                  <a:cubicBezTo>
                    <a:pt x="11186" y="958"/>
                    <a:pt x="11541" y="1156"/>
                    <a:pt x="11927" y="1362"/>
                  </a:cubicBezTo>
                  <a:cubicBezTo>
                    <a:pt x="11927" y="1362"/>
                    <a:pt x="11948" y="1341"/>
                    <a:pt x="11948" y="1341"/>
                  </a:cubicBezTo>
                  <a:cubicBezTo>
                    <a:pt x="11599" y="992"/>
                    <a:pt x="11160" y="767"/>
                    <a:pt x="10726" y="767"/>
                  </a:cubicBezTo>
                  <a:cubicBezTo>
                    <a:pt x="10406" y="767"/>
                    <a:pt x="10089" y="889"/>
                    <a:pt x="9814" y="1173"/>
                  </a:cubicBezTo>
                  <a:cubicBezTo>
                    <a:pt x="9709" y="1278"/>
                    <a:pt x="9626" y="1404"/>
                    <a:pt x="9563" y="1529"/>
                  </a:cubicBezTo>
                  <a:cubicBezTo>
                    <a:pt x="9709" y="1132"/>
                    <a:pt x="9981" y="797"/>
                    <a:pt x="10358" y="588"/>
                  </a:cubicBezTo>
                  <a:cubicBezTo>
                    <a:pt x="10536" y="504"/>
                    <a:pt x="10729" y="462"/>
                    <a:pt x="10926" y="462"/>
                  </a:cubicBezTo>
                  <a:close/>
                  <a:moveTo>
                    <a:pt x="5587" y="5295"/>
                  </a:moveTo>
                  <a:cubicBezTo>
                    <a:pt x="6131" y="5505"/>
                    <a:pt x="6571" y="5923"/>
                    <a:pt x="6822" y="6446"/>
                  </a:cubicBezTo>
                  <a:cubicBezTo>
                    <a:pt x="6906" y="6593"/>
                    <a:pt x="6947" y="6760"/>
                    <a:pt x="6989" y="6948"/>
                  </a:cubicBezTo>
                  <a:cubicBezTo>
                    <a:pt x="6278" y="7116"/>
                    <a:pt x="5567" y="7283"/>
                    <a:pt x="4834" y="7430"/>
                  </a:cubicBezTo>
                  <a:cubicBezTo>
                    <a:pt x="4123" y="7534"/>
                    <a:pt x="3432" y="7722"/>
                    <a:pt x="2742" y="7995"/>
                  </a:cubicBezTo>
                  <a:cubicBezTo>
                    <a:pt x="2784" y="7534"/>
                    <a:pt x="2930" y="7074"/>
                    <a:pt x="3160" y="6655"/>
                  </a:cubicBezTo>
                  <a:cubicBezTo>
                    <a:pt x="3223" y="6551"/>
                    <a:pt x="3265" y="6446"/>
                    <a:pt x="3328" y="6362"/>
                  </a:cubicBezTo>
                  <a:cubicBezTo>
                    <a:pt x="3522" y="6077"/>
                    <a:pt x="3741" y="5872"/>
                    <a:pt x="3964" y="5872"/>
                  </a:cubicBezTo>
                  <a:cubicBezTo>
                    <a:pt x="4100" y="5872"/>
                    <a:pt x="4239" y="5949"/>
                    <a:pt x="4374" y="6132"/>
                  </a:cubicBezTo>
                  <a:cubicBezTo>
                    <a:pt x="4392" y="6150"/>
                    <a:pt x="4413" y="6158"/>
                    <a:pt x="4433" y="6158"/>
                  </a:cubicBezTo>
                  <a:cubicBezTo>
                    <a:pt x="4484" y="6158"/>
                    <a:pt x="4529" y="6109"/>
                    <a:pt x="4499" y="6049"/>
                  </a:cubicBezTo>
                  <a:cubicBezTo>
                    <a:pt x="4320" y="5797"/>
                    <a:pt x="4124" y="5684"/>
                    <a:pt x="3940" y="5684"/>
                  </a:cubicBezTo>
                  <a:cubicBezTo>
                    <a:pt x="3910" y="5684"/>
                    <a:pt x="3880" y="5687"/>
                    <a:pt x="3851" y="5693"/>
                  </a:cubicBezTo>
                  <a:cubicBezTo>
                    <a:pt x="3872" y="5672"/>
                    <a:pt x="3914" y="5630"/>
                    <a:pt x="3955" y="5609"/>
                  </a:cubicBezTo>
                  <a:lnTo>
                    <a:pt x="4060" y="5588"/>
                  </a:lnTo>
                  <a:cubicBezTo>
                    <a:pt x="4583" y="5484"/>
                    <a:pt x="5085" y="5400"/>
                    <a:pt x="5587" y="5295"/>
                  </a:cubicBezTo>
                  <a:close/>
                  <a:moveTo>
                    <a:pt x="7031" y="7283"/>
                  </a:moveTo>
                  <a:lnTo>
                    <a:pt x="7031" y="7283"/>
                  </a:lnTo>
                  <a:cubicBezTo>
                    <a:pt x="7052" y="7932"/>
                    <a:pt x="6675" y="8413"/>
                    <a:pt x="6131" y="8769"/>
                  </a:cubicBezTo>
                  <a:lnTo>
                    <a:pt x="6006" y="8790"/>
                  </a:lnTo>
                  <a:cubicBezTo>
                    <a:pt x="5462" y="8873"/>
                    <a:pt x="4897" y="9020"/>
                    <a:pt x="4374" y="9187"/>
                  </a:cubicBezTo>
                  <a:cubicBezTo>
                    <a:pt x="4248" y="9229"/>
                    <a:pt x="4123" y="9250"/>
                    <a:pt x="3997" y="9292"/>
                  </a:cubicBezTo>
                  <a:cubicBezTo>
                    <a:pt x="3453" y="9166"/>
                    <a:pt x="2993" y="8769"/>
                    <a:pt x="2784" y="8246"/>
                  </a:cubicBezTo>
                  <a:cubicBezTo>
                    <a:pt x="4186" y="7785"/>
                    <a:pt x="5629" y="7660"/>
                    <a:pt x="7031" y="7283"/>
                  </a:cubicBezTo>
                  <a:close/>
                  <a:moveTo>
                    <a:pt x="11006" y="1"/>
                  </a:moveTo>
                  <a:cubicBezTo>
                    <a:pt x="10855" y="1"/>
                    <a:pt x="10702" y="8"/>
                    <a:pt x="10546" y="23"/>
                  </a:cubicBezTo>
                  <a:cubicBezTo>
                    <a:pt x="10429" y="17"/>
                    <a:pt x="10311" y="14"/>
                    <a:pt x="10194" y="14"/>
                  </a:cubicBezTo>
                  <a:cubicBezTo>
                    <a:pt x="9873" y="14"/>
                    <a:pt x="9555" y="34"/>
                    <a:pt x="9249" y="64"/>
                  </a:cubicBezTo>
                  <a:cubicBezTo>
                    <a:pt x="8203" y="232"/>
                    <a:pt x="7157" y="462"/>
                    <a:pt x="6111" y="608"/>
                  </a:cubicBezTo>
                  <a:cubicBezTo>
                    <a:pt x="5064" y="755"/>
                    <a:pt x="4018" y="1006"/>
                    <a:pt x="2909" y="1069"/>
                  </a:cubicBezTo>
                  <a:cubicBezTo>
                    <a:pt x="2051" y="1132"/>
                    <a:pt x="1235" y="1424"/>
                    <a:pt x="377" y="1571"/>
                  </a:cubicBezTo>
                  <a:cubicBezTo>
                    <a:pt x="377" y="1565"/>
                    <a:pt x="369" y="1562"/>
                    <a:pt x="354" y="1562"/>
                  </a:cubicBezTo>
                  <a:cubicBezTo>
                    <a:pt x="320" y="1562"/>
                    <a:pt x="254" y="1577"/>
                    <a:pt x="210" y="1592"/>
                  </a:cubicBezTo>
                  <a:lnTo>
                    <a:pt x="189" y="1592"/>
                  </a:lnTo>
                  <a:lnTo>
                    <a:pt x="85" y="1634"/>
                  </a:lnTo>
                  <a:lnTo>
                    <a:pt x="43" y="1634"/>
                  </a:lnTo>
                  <a:cubicBezTo>
                    <a:pt x="1" y="1634"/>
                    <a:pt x="43" y="1696"/>
                    <a:pt x="43" y="1717"/>
                  </a:cubicBezTo>
                  <a:cubicBezTo>
                    <a:pt x="85" y="1738"/>
                    <a:pt x="126" y="1759"/>
                    <a:pt x="168" y="1759"/>
                  </a:cubicBezTo>
                  <a:cubicBezTo>
                    <a:pt x="252" y="1759"/>
                    <a:pt x="336" y="1738"/>
                    <a:pt x="419" y="1717"/>
                  </a:cubicBezTo>
                  <a:cubicBezTo>
                    <a:pt x="524" y="1717"/>
                    <a:pt x="629" y="1717"/>
                    <a:pt x="733" y="1696"/>
                  </a:cubicBezTo>
                  <a:cubicBezTo>
                    <a:pt x="984" y="1676"/>
                    <a:pt x="1235" y="1634"/>
                    <a:pt x="1466" y="1592"/>
                  </a:cubicBezTo>
                  <a:cubicBezTo>
                    <a:pt x="1947" y="1487"/>
                    <a:pt x="2449" y="1424"/>
                    <a:pt x="2930" y="1383"/>
                  </a:cubicBezTo>
                  <a:cubicBezTo>
                    <a:pt x="3809" y="1320"/>
                    <a:pt x="4667" y="1215"/>
                    <a:pt x="5525" y="1048"/>
                  </a:cubicBezTo>
                  <a:cubicBezTo>
                    <a:pt x="6508" y="901"/>
                    <a:pt x="7492" y="776"/>
                    <a:pt x="8475" y="608"/>
                  </a:cubicBezTo>
                  <a:cubicBezTo>
                    <a:pt x="9019" y="504"/>
                    <a:pt x="9584" y="420"/>
                    <a:pt x="10170" y="378"/>
                  </a:cubicBezTo>
                  <a:lnTo>
                    <a:pt x="10170" y="378"/>
                  </a:lnTo>
                  <a:cubicBezTo>
                    <a:pt x="9584" y="734"/>
                    <a:pt x="9207" y="1341"/>
                    <a:pt x="9144" y="2010"/>
                  </a:cubicBezTo>
                  <a:cubicBezTo>
                    <a:pt x="8287" y="2094"/>
                    <a:pt x="7429" y="2199"/>
                    <a:pt x="6571" y="2387"/>
                  </a:cubicBezTo>
                  <a:cubicBezTo>
                    <a:pt x="5692" y="2554"/>
                    <a:pt x="4834" y="2743"/>
                    <a:pt x="3955" y="2910"/>
                  </a:cubicBezTo>
                  <a:lnTo>
                    <a:pt x="2658" y="3182"/>
                  </a:lnTo>
                  <a:cubicBezTo>
                    <a:pt x="2219" y="3308"/>
                    <a:pt x="1758" y="3370"/>
                    <a:pt x="1319" y="3433"/>
                  </a:cubicBezTo>
                  <a:cubicBezTo>
                    <a:pt x="1319" y="3417"/>
                    <a:pt x="1298" y="3410"/>
                    <a:pt x="1268" y="3410"/>
                  </a:cubicBezTo>
                  <a:cubicBezTo>
                    <a:pt x="1219" y="3410"/>
                    <a:pt x="1149" y="3428"/>
                    <a:pt x="1110" y="3454"/>
                  </a:cubicBezTo>
                  <a:cubicBezTo>
                    <a:pt x="1005" y="3496"/>
                    <a:pt x="880" y="3538"/>
                    <a:pt x="775" y="3538"/>
                  </a:cubicBezTo>
                  <a:cubicBezTo>
                    <a:pt x="608" y="3538"/>
                    <a:pt x="482" y="3642"/>
                    <a:pt x="461" y="3789"/>
                  </a:cubicBezTo>
                  <a:cubicBezTo>
                    <a:pt x="440" y="3831"/>
                    <a:pt x="461" y="3873"/>
                    <a:pt x="503" y="3873"/>
                  </a:cubicBezTo>
                  <a:lnTo>
                    <a:pt x="566" y="3873"/>
                  </a:lnTo>
                  <a:cubicBezTo>
                    <a:pt x="566" y="3873"/>
                    <a:pt x="587" y="3852"/>
                    <a:pt x="587" y="3852"/>
                  </a:cubicBezTo>
                  <a:cubicBezTo>
                    <a:pt x="608" y="3768"/>
                    <a:pt x="817" y="3726"/>
                    <a:pt x="1047" y="3684"/>
                  </a:cubicBezTo>
                  <a:cubicBezTo>
                    <a:pt x="1047" y="3697"/>
                    <a:pt x="1063" y="3702"/>
                    <a:pt x="1086" y="3702"/>
                  </a:cubicBezTo>
                  <a:cubicBezTo>
                    <a:pt x="1137" y="3702"/>
                    <a:pt x="1221" y="3678"/>
                    <a:pt x="1235" y="3663"/>
                  </a:cubicBezTo>
                  <a:cubicBezTo>
                    <a:pt x="1424" y="3642"/>
                    <a:pt x="1612" y="3621"/>
                    <a:pt x="1738" y="3621"/>
                  </a:cubicBezTo>
                  <a:lnTo>
                    <a:pt x="1863" y="3580"/>
                  </a:lnTo>
                  <a:cubicBezTo>
                    <a:pt x="1894" y="3559"/>
                    <a:pt x="1931" y="3548"/>
                    <a:pt x="1970" y="3548"/>
                  </a:cubicBezTo>
                  <a:cubicBezTo>
                    <a:pt x="2010" y="3548"/>
                    <a:pt x="2051" y="3559"/>
                    <a:pt x="2093" y="3580"/>
                  </a:cubicBezTo>
                  <a:cubicBezTo>
                    <a:pt x="2470" y="3517"/>
                    <a:pt x="2846" y="3475"/>
                    <a:pt x="3202" y="3412"/>
                  </a:cubicBezTo>
                  <a:cubicBezTo>
                    <a:pt x="4186" y="3224"/>
                    <a:pt x="5127" y="2994"/>
                    <a:pt x="6111" y="2826"/>
                  </a:cubicBezTo>
                  <a:cubicBezTo>
                    <a:pt x="7094" y="2596"/>
                    <a:pt x="8119" y="2450"/>
                    <a:pt x="9124" y="2366"/>
                  </a:cubicBezTo>
                  <a:cubicBezTo>
                    <a:pt x="9124" y="2596"/>
                    <a:pt x="9165" y="2805"/>
                    <a:pt x="9249" y="3015"/>
                  </a:cubicBezTo>
                  <a:cubicBezTo>
                    <a:pt x="9333" y="3245"/>
                    <a:pt x="9458" y="3475"/>
                    <a:pt x="9626" y="3663"/>
                  </a:cubicBezTo>
                  <a:cubicBezTo>
                    <a:pt x="9751" y="3893"/>
                    <a:pt x="9940" y="4103"/>
                    <a:pt x="10170" y="4270"/>
                  </a:cubicBezTo>
                  <a:cubicBezTo>
                    <a:pt x="9124" y="4270"/>
                    <a:pt x="8077" y="4396"/>
                    <a:pt x="7073" y="4647"/>
                  </a:cubicBezTo>
                  <a:cubicBezTo>
                    <a:pt x="6592" y="4751"/>
                    <a:pt x="6131" y="4877"/>
                    <a:pt x="5650" y="4961"/>
                  </a:cubicBezTo>
                  <a:cubicBezTo>
                    <a:pt x="5441" y="4882"/>
                    <a:pt x="5224" y="4844"/>
                    <a:pt x="5009" y="4844"/>
                  </a:cubicBezTo>
                  <a:cubicBezTo>
                    <a:pt x="4709" y="4844"/>
                    <a:pt x="4412" y="4919"/>
                    <a:pt x="4144" y="5065"/>
                  </a:cubicBezTo>
                  <a:cubicBezTo>
                    <a:pt x="4018" y="5149"/>
                    <a:pt x="3872" y="5254"/>
                    <a:pt x="3746" y="5358"/>
                  </a:cubicBezTo>
                  <a:cubicBezTo>
                    <a:pt x="3139" y="5442"/>
                    <a:pt x="2491" y="5442"/>
                    <a:pt x="1863" y="5567"/>
                  </a:cubicBezTo>
                  <a:cubicBezTo>
                    <a:pt x="1847" y="5551"/>
                    <a:pt x="1831" y="5545"/>
                    <a:pt x="1816" y="5545"/>
                  </a:cubicBezTo>
                  <a:cubicBezTo>
                    <a:pt x="1792" y="5545"/>
                    <a:pt x="1771" y="5562"/>
                    <a:pt x="1758" y="5588"/>
                  </a:cubicBezTo>
                  <a:cubicBezTo>
                    <a:pt x="1549" y="5609"/>
                    <a:pt x="1361" y="5672"/>
                    <a:pt x="1173" y="5735"/>
                  </a:cubicBezTo>
                  <a:cubicBezTo>
                    <a:pt x="1131" y="5756"/>
                    <a:pt x="1110" y="5777"/>
                    <a:pt x="1110" y="5818"/>
                  </a:cubicBezTo>
                  <a:lnTo>
                    <a:pt x="1110" y="5944"/>
                  </a:lnTo>
                  <a:cubicBezTo>
                    <a:pt x="1110" y="5985"/>
                    <a:pt x="1145" y="6008"/>
                    <a:pt x="1175" y="6008"/>
                  </a:cubicBezTo>
                  <a:cubicBezTo>
                    <a:pt x="1192" y="6008"/>
                    <a:pt x="1207" y="6001"/>
                    <a:pt x="1214" y="5986"/>
                  </a:cubicBezTo>
                  <a:cubicBezTo>
                    <a:pt x="1256" y="5881"/>
                    <a:pt x="1445" y="5839"/>
                    <a:pt x="1675" y="5798"/>
                  </a:cubicBezTo>
                  <a:cubicBezTo>
                    <a:pt x="1675" y="5806"/>
                    <a:pt x="1703" y="5811"/>
                    <a:pt x="1739" y="5811"/>
                  </a:cubicBezTo>
                  <a:cubicBezTo>
                    <a:pt x="1788" y="5811"/>
                    <a:pt x="1851" y="5801"/>
                    <a:pt x="1863" y="5777"/>
                  </a:cubicBezTo>
                  <a:cubicBezTo>
                    <a:pt x="2070" y="5762"/>
                    <a:pt x="2288" y="5747"/>
                    <a:pt x="2501" y="5747"/>
                  </a:cubicBezTo>
                  <a:cubicBezTo>
                    <a:pt x="2589" y="5747"/>
                    <a:pt x="2677" y="5750"/>
                    <a:pt x="2763" y="5756"/>
                  </a:cubicBezTo>
                  <a:cubicBezTo>
                    <a:pt x="2972" y="5756"/>
                    <a:pt x="3181" y="5735"/>
                    <a:pt x="3390" y="5714"/>
                  </a:cubicBezTo>
                  <a:lnTo>
                    <a:pt x="3390" y="5714"/>
                  </a:lnTo>
                  <a:cubicBezTo>
                    <a:pt x="2721" y="6530"/>
                    <a:pt x="2386" y="7555"/>
                    <a:pt x="2407" y="8601"/>
                  </a:cubicBezTo>
                  <a:lnTo>
                    <a:pt x="2554" y="8685"/>
                  </a:lnTo>
                  <a:cubicBezTo>
                    <a:pt x="2554" y="8622"/>
                    <a:pt x="2554" y="8539"/>
                    <a:pt x="2574" y="8476"/>
                  </a:cubicBezTo>
                  <a:cubicBezTo>
                    <a:pt x="2616" y="8559"/>
                    <a:pt x="2658" y="8664"/>
                    <a:pt x="2700" y="8769"/>
                  </a:cubicBezTo>
                  <a:cubicBezTo>
                    <a:pt x="2700" y="8748"/>
                    <a:pt x="2700" y="8748"/>
                    <a:pt x="2700" y="8727"/>
                  </a:cubicBezTo>
                  <a:cubicBezTo>
                    <a:pt x="2909" y="9020"/>
                    <a:pt x="3160" y="9250"/>
                    <a:pt x="3474" y="9417"/>
                  </a:cubicBezTo>
                  <a:cubicBezTo>
                    <a:pt x="3139" y="9480"/>
                    <a:pt x="2784" y="9522"/>
                    <a:pt x="2470" y="9606"/>
                  </a:cubicBezTo>
                  <a:cubicBezTo>
                    <a:pt x="2476" y="9587"/>
                    <a:pt x="2461" y="9580"/>
                    <a:pt x="2435" y="9580"/>
                  </a:cubicBezTo>
                  <a:cubicBezTo>
                    <a:pt x="2374" y="9580"/>
                    <a:pt x="2254" y="9624"/>
                    <a:pt x="2240" y="9668"/>
                  </a:cubicBezTo>
                  <a:cubicBezTo>
                    <a:pt x="2135" y="9710"/>
                    <a:pt x="1110" y="10171"/>
                    <a:pt x="1466" y="10296"/>
                  </a:cubicBezTo>
                  <a:cubicBezTo>
                    <a:pt x="1549" y="10191"/>
                    <a:pt x="1675" y="10087"/>
                    <a:pt x="1800" y="9982"/>
                  </a:cubicBezTo>
                  <a:cubicBezTo>
                    <a:pt x="1893" y="9945"/>
                    <a:pt x="2798" y="9742"/>
                    <a:pt x="3026" y="9742"/>
                  </a:cubicBezTo>
                  <a:cubicBezTo>
                    <a:pt x="3054" y="9742"/>
                    <a:pt x="3072" y="9745"/>
                    <a:pt x="3077" y="9752"/>
                  </a:cubicBezTo>
                  <a:cubicBezTo>
                    <a:pt x="3077" y="9752"/>
                    <a:pt x="3223" y="9752"/>
                    <a:pt x="3202" y="9731"/>
                  </a:cubicBezTo>
                  <a:cubicBezTo>
                    <a:pt x="3474" y="9689"/>
                    <a:pt x="3746" y="9647"/>
                    <a:pt x="3997" y="9606"/>
                  </a:cubicBezTo>
                  <a:cubicBezTo>
                    <a:pt x="4156" y="9636"/>
                    <a:pt x="4315" y="9651"/>
                    <a:pt x="4473" y="9651"/>
                  </a:cubicBezTo>
                  <a:cubicBezTo>
                    <a:pt x="4855" y="9651"/>
                    <a:pt x="5232" y="9565"/>
                    <a:pt x="5587" y="9417"/>
                  </a:cubicBezTo>
                  <a:cubicBezTo>
                    <a:pt x="5818" y="9355"/>
                    <a:pt x="6027" y="9250"/>
                    <a:pt x="6236" y="9124"/>
                  </a:cubicBezTo>
                  <a:cubicBezTo>
                    <a:pt x="6655" y="9103"/>
                    <a:pt x="7073" y="9020"/>
                    <a:pt x="7492" y="8936"/>
                  </a:cubicBezTo>
                  <a:cubicBezTo>
                    <a:pt x="7910" y="8811"/>
                    <a:pt x="8349" y="8811"/>
                    <a:pt x="8789" y="8706"/>
                  </a:cubicBezTo>
                  <a:cubicBezTo>
                    <a:pt x="9228" y="8622"/>
                    <a:pt x="9584" y="8455"/>
                    <a:pt x="10023" y="8392"/>
                  </a:cubicBezTo>
                  <a:cubicBezTo>
                    <a:pt x="10075" y="8386"/>
                    <a:pt x="10229" y="8382"/>
                    <a:pt x="10424" y="8382"/>
                  </a:cubicBezTo>
                  <a:cubicBezTo>
                    <a:pt x="10940" y="8382"/>
                    <a:pt x="11743" y="8411"/>
                    <a:pt x="11697" y="8518"/>
                  </a:cubicBezTo>
                  <a:cubicBezTo>
                    <a:pt x="11635" y="8596"/>
                    <a:pt x="11700" y="8674"/>
                    <a:pt x="11772" y="8674"/>
                  </a:cubicBezTo>
                  <a:cubicBezTo>
                    <a:pt x="11797" y="8674"/>
                    <a:pt x="11822" y="8664"/>
                    <a:pt x="11844" y="8643"/>
                  </a:cubicBezTo>
                  <a:lnTo>
                    <a:pt x="11969" y="8539"/>
                  </a:lnTo>
                  <a:cubicBezTo>
                    <a:pt x="12011" y="8497"/>
                    <a:pt x="12011" y="8455"/>
                    <a:pt x="12011" y="8413"/>
                  </a:cubicBezTo>
                  <a:cubicBezTo>
                    <a:pt x="11937" y="8044"/>
                    <a:pt x="11415" y="7977"/>
                    <a:pt x="10981" y="7977"/>
                  </a:cubicBezTo>
                  <a:cubicBezTo>
                    <a:pt x="10801" y="7977"/>
                    <a:pt x="10636" y="7988"/>
                    <a:pt x="10525" y="7995"/>
                  </a:cubicBezTo>
                  <a:cubicBezTo>
                    <a:pt x="10233" y="7995"/>
                    <a:pt x="9960" y="8036"/>
                    <a:pt x="9668" y="8078"/>
                  </a:cubicBezTo>
                  <a:cubicBezTo>
                    <a:pt x="9416" y="8141"/>
                    <a:pt x="9144" y="8246"/>
                    <a:pt x="8872" y="8329"/>
                  </a:cubicBezTo>
                  <a:cubicBezTo>
                    <a:pt x="8600" y="8392"/>
                    <a:pt x="8266" y="8392"/>
                    <a:pt x="7952" y="8434"/>
                  </a:cubicBezTo>
                  <a:cubicBezTo>
                    <a:pt x="7659" y="8497"/>
                    <a:pt x="7345" y="8622"/>
                    <a:pt x="7031" y="8685"/>
                  </a:cubicBezTo>
                  <a:cubicBezTo>
                    <a:pt x="6927" y="8706"/>
                    <a:pt x="6843" y="8706"/>
                    <a:pt x="6738" y="8727"/>
                  </a:cubicBezTo>
                  <a:cubicBezTo>
                    <a:pt x="7136" y="8350"/>
                    <a:pt x="7366" y="7806"/>
                    <a:pt x="7345" y="7262"/>
                  </a:cubicBezTo>
                  <a:cubicBezTo>
                    <a:pt x="8098" y="7074"/>
                    <a:pt x="8852" y="6948"/>
                    <a:pt x="9605" y="6781"/>
                  </a:cubicBezTo>
                  <a:cubicBezTo>
                    <a:pt x="10088" y="6664"/>
                    <a:pt x="10584" y="6601"/>
                    <a:pt x="11083" y="6601"/>
                  </a:cubicBezTo>
                  <a:cubicBezTo>
                    <a:pt x="11211" y="6601"/>
                    <a:pt x="11339" y="6605"/>
                    <a:pt x="11467" y="6614"/>
                  </a:cubicBezTo>
                  <a:cubicBezTo>
                    <a:pt x="11362" y="6676"/>
                    <a:pt x="11258" y="6718"/>
                    <a:pt x="11132" y="6718"/>
                  </a:cubicBezTo>
                  <a:cubicBezTo>
                    <a:pt x="11069" y="6718"/>
                    <a:pt x="11049" y="6823"/>
                    <a:pt x="11111" y="6844"/>
                  </a:cubicBezTo>
                  <a:cubicBezTo>
                    <a:pt x="11176" y="6854"/>
                    <a:pt x="11248" y="6860"/>
                    <a:pt x="11322" y="6860"/>
                  </a:cubicBezTo>
                  <a:cubicBezTo>
                    <a:pt x="11557" y="6860"/>
                    <a:pt x="11811" y="6795"/>
                    <a:pt x="11906" y="6572"/>
                  </a:cubicBezTo>
                  <a:cubicBezTo>
                    <a:pt x="11948" y="6488"/>
                    <a:pt x="11906" y="6362"/>
                    <a:pt x="11802" y="6342"/>
                  </a:cubicBezTo>
                  <a:cubicBezTo>
                    <a:pt x="11568" y="6246"/>
                    <a:pt x="11312" y="6212"/>
                    <a:pt x="11051" y="6212"/>
                  </a:cubicBezTo>
                  <a:cubicBezTo>
                    <a:pt x="10682" y="6212"/>
                    <a:pt x="10304" y="6280"/>
                    <a:pt x="9960" y="6342"/>
                  </a:cubicBezTo>
                  <a:cubicBezTo>
                    <a:pt x="9103" y="6509"/>
                    <a:pt x="8203" y="6676"/>
                    <a:pt x="7345" y="6886"/>
                  </a:cubicBezTo>
                  <a:lnTo>
                    <a:pt x="7282" y="6906"/>
                  </a:lnTo>
                  <a:cubicBezTo>
                    <a:pt x="7240" y="6697"/>
                    <a:pt x="7178" y="6509"/>
                    <a:pt x="7073" y="6321"/>
                  </a:cubicBezTo>
                  <a:cubicBezTo>
                    <a:pt x="6843" y="5860"/>
                    <a:pt x="6508" y="5484"/>
                    <a:pt x="6090" y="5212"/>
                  </a:cubicBezTo>
                  <a:cubicBezTo>
                    <a:pt x="6362" y="5149"/>
                    <a:pt x="6634" y="5086"/>
                    <a:pt x="6906" y="5023"/>
                  </a:cubicBezTo>
                  <a:cubicBezTo>
                    <a:pt x="8224" y="4689"/>
                    <a:pt x="9563" y="4668"/>
                    <a:pt x="10902" y="4668"/>
                  </a:cubicBezTo>
                  <a:cubicBezTo>
                    <a:pt x="11164" y="4751"/>
                    <a:pt x="11430" y="4793"/>
                    <a:pt x="11695" y="4793"/>
                  </a:cubicBezTo>
                  <a:cubicBezTo>
                    <a:pt x="11959" y="4793"/>
                    <a:pt x="12220" y="4751"/>
                    <a:pt x="12471" y="4668"/>
                  </a:cubicBezTo>
                  <a:lnTo>
                    <a:pt x="12701" y="4668"/>
                  </a:lnTo>
                  <a:cubicBezTo>
                    <a:pt x="12785" y="4668"/>
                    <a:pt x="12848" y="4605"/>
                    <a:pt x="12848" y="4521"/>
                  </a:cubicBezTo>
                  <a:cubicBezTo>
                    <a:pt x="13099" y="4396"/>
                    <a:pt x="13329" y="4207"/>
                    <a:pt x="13538" y="3998"/>
                  </a:cubicBezTo>
                  <a:cubicBezTo>
                    <a:pt x="14145" y="3266"/>
                    <a:pt x="13915" y="2429"/>
                    <a:pt x="13497" y="1696"/>
                  </a:cubicBezTo>
                  <a:cubicBezTo>
                    <a:pt x="13099" y="1132"/>
                    <a:pt x="12555" y="671"/>
                    <a:pt x="11927" y="420"/>
                  </a:cubicBezTo>
                  <a:cubicBezTo>
                    <a:pt x="11948" y="357"/>
                    <a:pt x="11969" y="295"/>
                    <a:pt x="11969" y="232"/>
                  </a:cubicBezTo>
                  <a:cubicBezTo>
                    <a:pt x="11969" y="148"/>
                    <a:pt x="11906" y="85"/>
                    <a:pt x="11823" y="64"/>
                  </a:cubicBezTo>
                  <a:cubicBezTo>
                    <a:pt x="11552" y="24"/>
                    <a:pt x="11282" y="1"/>
                    <a:pt x="1100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19"/>
            <p:cNvSpPr/>
            <p:nvPr/>
          </p:nvSpPr>
          <p:spPr>
            <a:xfrm>
              <a:off x="3864757" y="8341130"/>
              <a:ext cx="206909" cy="26463"/>
            </a:xfrm>
            <a:custGeom>
              <a:rect b="b" l="l" r="r" t="t"/>
              <a:pathLst>
                <a:path extrusionOk="0" h="1656" w="12948">
                  <a:moveTo>
                    <a:pt x="12823" y="1"/>
                  </a:moveTo>
                  <a:cubicBezTo>
                    <a:pt x="12818" y="1"/>
                    <a:pt x="12812" y="1"/>
                    <a:pt x="12806" y="3"/>
                  </a:cubicBezTo>
                  <a:cubicBezTo>
                    <a:pt x="12324" y="54"/>
                    <a:pt x="11856" y="92"/>
                    <a:pt x="11379" y="92"/>
                  </a:cubicBezTo>
                  <a:cubicBezTo>
                    <a:pt x="11276" y="92"/>
                    <a:pt x="11173" y="90"/>
                    <a:pt x="11069" y="86"/>
                  </a:cubicBezTo>
                  <a:cubicBezTo>
                    <a:pt x="10916" y="79"/>
                    <a:pt x="10760" y="74"/>
                    <a:pt x="10603" y="74"/>
                  </a:cubicBezTo>
                  <a:cubicBezTo>
                    <a:pt x="10332" y="74"/>
                    <a:pt x="10058" y="88"/>
                    <a:pt x="9793" y="128"/>
                  </a:cubicBezTo>
                  <a:cubicBezTo>
                    <a:pt x="9521" y="170"/>
                    <a:pt x="9311" y="296"/>
                    <a:pt x="9060" y="358"/>
                  </a:cubicBezTo>
                  <a:cubicBezTo>
                    <a:pt x="8726" y="421"/>
                    <a:pt x="8412" y="442"/>
                    <a:pt x="8077" y="442"/>
                  </a:cubicBezTo>
                  <a:cubicBezTo>
                    <a:pt x="7628" y="481"/>
                    <a:pt x="7233" y="611"/>
                    <a:pt x="6791" y="611"/>
                  </a:cubicBezTo>
                  <a:cubicBezTo>
                    <a:pt x="6759" y="611"/>
                    <a:pt x="6728" y="611"/>
                    <a:pt x="6696" y="609"/>
                  </a:cubicBezTo>
                  <a:cubicBezTo>
                    <a:pt x="6545" y="603"/>
                    <a:pt x="6394" y="600"/>
                    <a:pt x="6243" y="600"/>
                  </a:cubicBezTo>
                  <a:cubicBezTo>
                    <a:pt x="5348" y="600"/>
                    <a:pt x="4456" y="705"/>
                    <a:pt x="3578" y="902"/>
                  </a:cubicBezTo>
                  <a:cubicBezTo>
                    <a:pt x="3055" y="1028"/>
                    <a:pt x="2532" y="1153"/>
                    <a:pt x="2009" y="1258"/>
                  </a:cubicBezTo>
                  <a:cubicBezTo>
                    <a:pt x="1486" y="1384"/>
                    <a:pt x="963" y="1446"/>
                    <a:pt x="440" y="1467"/>
                  </a:cubicBezTo>
                  <a:cubicBezTo>
                    <a:pt x="314" y="1467"/>
                    <a:pt x="210" y="1488"/>
                    <a:pt x="84" y="1509"/>
                  </a:cubicBezTo>
                  <a:cubicBezTo>
                    <a:pt x="21" y="1509"/>
                    <a:pt x="0" y="1614"/>
                    <a:pt x="84" y="1635"/>
                  </a:cubicBezTo>
                  <a:cubicBezTo>
                    <a:pt x="126" y="1635"/>
                    <a:pt x="189" y="1635"/>
                    <a:pt x="231" y="1656"/>
                  </a:cubicBezTo>
                  <a:lnTo>
                    <a:pt x="293" y="1656"/>
                  </a:lnTo>
                  <a:lnTo>
                    <a:pt x="921" y="1614"/>
                  </a:lnTo>
                  <a:lnTo>
                    <a:pt x="1319" y="1614"/>
                  </a:lnTo>
                  <a:lnTo>
                    <a:pt x="1465" y="1572"/>
                  </a:lnTo>
                  <a:cubicBezTo>
                    <a:pt x="2114" y="1488"/>
                    <a:pt x="2783" y="1363"/>
                    <a:pt x="3432" y="1216"/>
                  </a:cubicBezTo>
                  <a:cubicBezTo>
                    <a:pt x="4399" y="1019"/>
                    <a:pt x="5396" y="914"/>
                    <a:pt x="6385" y="914"/>
                  </a:cubicBezTo>
                  <a:cubicBezTo>
                    <a:pt x="6552" y="914"/>
                    <a:pt x="6718" y="917"/>
                    <a:pt x="6884" y="923"/>
                  </a:cubicBezTo>
                  <a:cubicBezTo>
                    <a:pt x="7428" y="923"/>
                    <a:pt x="7931" y="756"/>
                    <a:pt x="8495" y="735"/>
                  </a:cubicBezTo>
                  <a:cubicBezTo>
                    <a:pt x="8893" y="693"/>
                    <a:pt x="9291" y="609"/>
                    <a:pt x="9688" y="484"/>
                  </a:cubicBezTo>
                  <a:cubicBezTo>
                    <a:pt x="9952" y="416"/>
                    <a:pt x="10234" y="397"/>
                    <a:pt x="10519" y="397"/>
                  </a:cubicBezTo>
                  <a:cubicBezTo>
                    <a:pt x="10845" y="397"/>
                    <a:pt x="11175" y="421"/>
                    <a:pt x="11488" y="421"/>
                  </a:cubicBezTo>
                  <a:cubicBezTo>
                    <a:pt x="11535" y="423"/>
                    <a:pt x="11581" y="424"/>
                    <a:pt x="11628" y="424"/>
                  </a:cubicBezTo>
                  <a:cubicBezTo>
                    <a:pt x="12042" y="424"/>
                    <a:pt x="12455" y="343"/>
                    <a:pt x="12868" y="212"/>
                  </a:cubicBezTo>
                  <a:cubicBezTo>
                    <a:pt x="12947" y="153"/>
                    <a:pt x="12915" y="1"/>
                    <a:pt x="12823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19"/>
            <p:cNvSpPr/>
            <p:nvPr/>
          </p:nvSpPr>
          <p:spPr>
            <a:xfrm>
              <a:off x="3931234" y="8540545"/>
              <a:ext cx="158889" cy="65166"/>
            </a:xfrm>
            <a:custGeom>
              <a:rect b="b" l="l" r="r" t="t"/>
              <a:pathLst>
                <a:path extrusionOk="0" h="4078" w="9943">
                  <a:moveTo>
                    <a:pt x="7348" y="1354"/>
                  </a:moveTo>
                  <a:cubicBezTo>
                    <a:pt x="7432" y="1396"/>
                    <a:pt x="7474" y="1438"/>
                    <a:pt x="7474" y="1522"/>
                  </a:cubicBezTo>
                  <a:cubicBezTo>
                    <a:pt x="7348" y="1605"/>
                    <a:pt x="7223" y="1710"/>
                    <a:pt x="7097" y="1794"/>
                  </a:cubicBezTo>
                  <a:cubicBezTo>
                    <a:pt x="7118" y="1626"/>
                    <a:pt x="7223" y="1459"/>
                    <a:pt x="7348" y="1354"/>
                  </a:cubicBezTo>
                  <a:close/>
                  <a:moveTo>
                    <a:pt x="7879" y="351"/>
                  </a:moveTo>
                  <a:cubicBezTo>
                    <a:pt x="8203" y="351"/>
                    <a:pt x="8540" y="558"/>
                    <a:pt x="8792" y="810"/>
                  </a:cubicBezTo>
                  <a:cubicBezTo>
                    <a:pt x="9232" y="1229"/>
                    <a:pt x="9420" y="1626"/>
                    <a:pt x="9190" y="2170"/>
                  </a:cubicBezTo>
                  <a:cubicBezTo>
                    <a:pt x="9001" y="2672"/>
                    <a:pt x="8562" y="3049"/>
                    <a:pt x="8018" y="3112"/>
                  </a:cubicBezTo>
                  <a:cubicBezTo>
                    <a:pt x="7984" y="3116"/>
                    <a:pt x="7950" y="3118"/>
                    <a:pt x="7916" y="3118"/>
                  </a:cubicBezTo>
                  <a:cubicBezTo>
                    <a:pt x="7617" y="3118"/>
                    <a:pt x="7334" y="2954"/>
                    <a:pt x="7202" y="2672"/>
                  </a:cubicBezTo>
                  <a:cubicBezTo>
                    <a:pt x="7118" y="2505"/>
                    <a:pt x="7076" y="2338"/>
                    <a:pt x="7076" y="2149"/>
                  </a:cubicBezTo>
                  <a:cubicBezTo>
                    <a:pt x="7369" y="1940"/>
                    <a:pt x="7662" y="1689"/>
                    <a:pt x="7913" y="1396"/>
                  </a:cubicBezTo>
                  <a:cubicBezTo>
                    <a:pt x="7997" y="1438"/>
                    <a:pt x="8060" y="1501"/>
                    <a:pt x="8144" y="1542"/>
                  </a:cubicBezTo>
                  <a:cubicBezTo>
                    <a:pt x="8153" y="1552"/>
                    <a:pt x="8164" y="1556"/>
                    <a:pt x="8175" y="1556"/>
                  </a:cubicBezTo>
                  <a:cubicBezTo>
                    <a:pt x="8209" y="1556"/>
                    <a:pt x="8238" y="1512"/>
                    <a:pt x="8206" y="1480"/>
                  </a:cubicBezTo>
                  <a:cubicBezTo>
                    <a:pt x="8144" y="1417"/>
                    <a:pt x="8060" y="1354"/>
                    <a:pt x="7997" y="1312"/>
                  </a:cubicBezTo>
                  <a:lnTo>
                    <a:pt x="8060" y="1250"/>
                  </a:lnTo>
                  <a:cubicBezTo>
                    <a:pt x="8093" y="1184"/>
                    <a:pt x="8049" y="1132"/>
                    <a:pt x="7998" y="1132"/>
                  </a:cubicBezTo>
                  <a:cubicBezTo>
                    <a:pt x="7984" y="1132"/>
                    <a:pt x="7969" y="1136"/>
                    <a:pt x="7955" y="1145"/>
                  </a:cubicBezTo>
                  <a:lnTo>
                    <a:pt x="7851" y="1229"/>
                  </a:lnTo>
                  <a:cubicBezTo>
                    <a:pt x="7767" y="1187"/>
                    <a:pt x="7704" y="1166"/>
                    <a:pt x="7620" y="1166"/>
                  </a:cubicBezTo>
                  <a:cubicBezTo>
                    <a:pt x="7493" y="1056"/>
                    <a:pt x="7317" y="994"/>
                    <a:pt x="7149" y="994"/>
                  </a:cubicBezTo>
                  <a:cubicBezTo>
                    <a:pt x="7125" y="994"/>
                    <a:pt x="7100" y="996"/>
                    <a:pt x="7076" y="998"/>
                  </a:cubicBezTo>
                  <a:cubicBezTo>
                    <a:pt x="7118" y="873"/>
                    <a:pt x="7202" y="768"/>
                    <a:pt x="7286" y="664"/>
                  </a:cubicBezTo>
                  <a:cubicBezTo>
                    <a:pt x="7460" y="440"/>
                    <a:pt x="7667" y="351"/>
                    <a:pt x="7879" y="351"/>
                  </a:cubicBezTo>
                  <a:close/>
                  <a:moveTo>
                    <a:pt x="7864" y="1"/>
                  </a:moveTo>
                  <a:cubicBezTo>
                    <a:pt x="7310" y="1"/>
                    <a:pt x="6926" y="448"/>
                    <a:pt x="6679" y="998"/>
                  </a:cubicBezTo>
                  <a:cubicBezTo>
                    <a:pt x="6156" y="1061"/>
                    <a:pt x="5633" y="1166"/>
                    <a:pt x="5110" y="1312"/>
                  </a:cubicBezTo>
                  <a:cubicBezTo>
                    <a:pt x="4210" y="1522"/>
                    <a:pt x="3268" y="1689"/>
                    <a:pt x="2348" y="1814"/>
                  </a:cubicBezTo>
                  <a:cubicBezTo>
                    <a:pt x="1615" y="1919"/>
                    <a:pt x="778" y="2024"/>
                    <a:pt x="109" y="2358"/>
                  </a:cubicBezTo>
                  <a:cubicBezTo>
                    <a:pt x="1" y="2431"/>
                    <a:pt x="63" y="2580"/>
                    <a:pt x="176" y="2580"/>
                  </a:cubicBezTo>
                  <a:cubicBezTo>
                    <a:pt x="195" y="2580"/>
                    <a:pt x="214" y="2576"/>
                    <a:pt x="234" y="2568"/>
                  </a:cubicBezTo>
                  <a:cubicBezTo>
                    <a:pt x="758" y="2296"/>
                    <a:pt x="1322" y="2275"/>
                    <a:pt x="1887" y="2170"/>
                  </a:cubicBezTo>
                  <a:cubicBezTo>
                    <a:pt x="2494" y="2086"/>
                    <a:pt x="3122" y="2024"/>
                    <a:pt x="3729" y="1919"/>
                  </a:cubicBezTo>
                  <a:cubicBezTo>
                    <a:pt x="4335" y="1814"/>
                    <a:pt x="4984" y="1689"/>
                    <a:pt x="5612" y="1522"/>
                  </a:cubicBezTo>
                  <a:cubicBezTo>
                    <a:pt x="5926" y="1438"/>
                    <a:pt x="6239" y="1396"/>
                    <a:pt x="6574" y="1354"/>
                  </a:cubicBezTo>
                  <a:lnTo>
                    <a:pt x="6574" y="1354"/>
                  </a:lnTo>
                  <a:cubicBezTo>
                    <a:pt x="6491" y="1626"/>
                    <a:pt x="6449" y="1898"/>
                    <a:pt x="6449" y="2191"/>
                  </a:cubicBezTo>
                  <a:cubicBezTo>
                    <a:pt x="6198" y="2317"/>
                    <a:pt x="5947" y="2442"/>
                    <a:pt x="5675" y="2526"/>
                  </a:cubicBezTo>
                  <a:cubicBezTo>
                    <a:pt x="4786" y="2822"/>
                    <a:pt x="3878" y="2988"/>
                    <a:pt x="2952" y="2988"/>
                  </a:cubicBezTo>
                  <a:cubicBezTo>
                    <a:pt x="2897" y="2988"/>
                    <a:pt x="2842" y="2987"/>
                    <a:pt x="2787" y="2986"/>
                  </a:cubicBezTo>
                  <a:cubicBezTo>
                    <a:pt x="2620" y="2986"/>
                    <a:pt x="2620" y="3258"/>
                    <a:pt x="2787" y="3258"/>
                  </a:cubicBezTo>
                  <a:cubicBezTo>
                    <a:pt x="2938" y="3268"/>
                    <a:pt x="3090" y="3273"/>
                    <a:pt x="3241" y="3273"/>
                  </a:cubicBezTo>
                  <a:cubicBezTo>
                    <a:pt x="4368" y="3273"/>
                    <a:pt x="5495" y="3000"/>
                    <a:pt x="6491" y="2484"/>
                  </a:cubicBezTo>
                  <a:lnTo>
                    <a:pt x="6491" y="2526"/>
                  </a:lnTo>
                  <a:cubicBezTo>
                    <a:pt x="6616" y="3133"/>
                    <a:pt x="6993" y="3823"/>
                    <a:pt x="7641" y="4032"/>
                  </a:cubicBezTo>
                  <a:cubicBezTo>
                    <a:pt x="7777" y="4062"/>
                    <a:pt x="7918" y="4077"/>
                    <a:pt x="8056" y="4077"/>
                  </a:cubicBezTo>
                  <a:cubicBezTo>
                    <a:pt x="8217" y="4077"/>
                    <a:pt x="8374" y="4056"/>
                    <a:pt x="8520" y="4011"/>
                  </a:cubicBezTo>
                  <a:cubicBezTo>
                    <a:pt x="8939" y="3907"/>
                    <a:pt x="9420" y="3551"/>
                    <a:pt x="9817" y="3509"/>
                  </a:cubicBezTo>
                  <a:cubicBezTo>
                    <a:pt x="9859" y="3488"/>
                    <a:pt x="9859" y="3426"/>
                    <a:pt x="9797" y="3405"/>
                  </a:cubicBezTo>
                  <a:cubicBezTo>
                    <a:pt x="9757" y="3400"/>
                    <a:pt x="9718" y="3398"/>
                    <a:pt x="9679" y="3398"/>
                  </a:cubicBezTo>
                  <a:cubicBezTo>
                    <a:pt x="9139" y="3398"/>
                    <a:pt x="8609" y="3772"/>
                    <a:pt x="8065" y="3772"/>
                  </a:cubicBezTo>
                  <a:cubicBezTo>
                    <a:pt x="7870" y="3772"/>
                    <a:pt x="7673" y="3724"/>
                    <a:pt x="7474" y="3593"/>
                  </a:cubicBezTo>
                  <a:cubicBezTo>
                    <a:pt x="7097" y="3342"/>
                    <a:pt x="6846" y="2923"/>
                    <a:pt x="6804" y="2463"/>
                  </a:cubicBezTo>
                  <a:lnTo>
                    <a:pt x="6804" y="2463"/>
                  </a:lnTo>
                  <a:cubicBezTo>
                    <a:pt x="6846" y="2610"/>
                    <a:pt x="6909" y="2756"/>
                    <a:pt x="6993" y="2903"/>
                  </a:cubicBezTo>
                  <a:cubicBezTo>
                    <a:pt x="7225" y="3278"/>
                    <a:pt x="7552" y="3429"/>
                    <a:pt x="7895" y="3429"/>
                  </a:cubicBezTo>
                  <a:cubicBezTo>
                    <a:pt x="8508" y="3429"/>
                    <a:pt x="9172" y="2943"/>
                    <a:pt x="9441" y="2379"/>
                  </a:cubicBezTo>
                  <a:cubicBezTo>
                    <a:pt x="9943" y="1375"/>
                    <a:pt x="9085" y="203"/>
                    <a:pt x="8039" y="15"/>
                  </a:cubicBezTo>
                  <a:cubicBezTo>
                    <a:pt x="7979" y="5"/>
                    <a:pt x="7921" y="1"/>
                    <a:pt x="7864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6" name="Google Shape;1436;p19"/>
          <p:cNvSpPr/>
          <p:nvPr/>
        </p:nvSpPr>
        <p:spPr>
          <a:xfrm>
            <a:off x="4834672" y="8793139"/>
            <a:ext cx="482149" cy="378790"/>
          </a:xfrm>
          <a:custGeom>
            <a:rect b="b" l="l" r="r" t="t"/>
            <a:pathLst>
              <a:path extrusionOk="0" h="23704" w="30172">
                <a:moveTo>
                  <a:pt x="28624" y="977"/>
                </a:moveTo>
                <a:cubicBezTo>
                  <a:pt x="29272" y="998"/>
                  <a:pt x="29063" y="1145"/>
                  <a:pt x="29063" y="1835"/>
                </a:cubicBezTo>
                <a:cubicBezTo>
                  <a:pt x="29021" y="3990"/>
                  <a:pt x="28979" y="6124"/>
                  <a:pt x="28896" y="8259"/>
                </a:cubicBezTo>
                <a:cubicBezTo>
                  <a:pt x="28812" y="10602"/>
                  <a:pt x="29084" y="13008"/>
                  <a:pt x="28791" y="15331"/>
                </a:cubicBezTo>
                <a:cubicBezTo>
                  <a:pt x="28686" y="16105"/>
                  <a:pt x="28414" y="17005"/>
                  <a:pt x="28414" y="17800"/>
                </a:cubicBezTo>
                <a:cubicBezTo>
                  <a:pt x="28414" y="18323"/>
                  <a:pt x="28519" y="18804"/>
                  <a:pt x="28540" y="19327"/>
                </a:cubicBezTo>
                <a:cubicBezTo>
                  <a:pt x="28603" y="19788"/>
                  <a:pt x="28603" y="20269"/>
                  <a:pt x="28561" y="20729"/>
                </a:cubicBezTo>
                <a:cubicBezTo>
                  <a:pt x="28352" y="20645"/>
                  <a:pt x="28121" y="20562"/>
                  <a:pt x="27891" y="20520"/>
                </a:cubicBezTo>
                <a:cubicBezTo>
                  <a:pt x="27666" y="20501"/>
                  <a:pt x="27444" y="20491"/>
                  <a:pt x="27223" y="20491"/>
                </a:cubicBezTo>
                <a:cubicBezTo>
                  <a:pt x="26952" y="20491"/>
                  <a:pt x="26682" y="20506"/>
                  <a:pt x="26406" y="20541"/>
                </a:cubicBezTo>
                <a:cubicBezTo>
                  <a:pt x="26364" y="20520"/>
                  <a:pt x="26301" y="20499"/>
                  <a:pt x="26259" y="20499"/>
                </a:cubicBezTo>
                <a:cubicBezTo>
                  <a:pt x="26085" y="20494"/>
                  <a:pt x="25910" y="20492"/>
                  <a:pt x="25735" y="20492"/>
                </a:cubicBezTo>
                <a:cubicBezTo>
                  <a:pt x="25129" y="20492"/>
                  <a:pt x="24516" y="20522"/>
                  <a:pt x="23916" y="20604"/>
                </a:cubicBezTo>
                <a:cubicBezTo>
                  <a:pt x="23079" y="20687"/>
                  <a:pt x="22242" y="20729"/>
                  <a:pt x="21405" y="20834"/>
                </a:cubicBezTo>
                <a:cubicBezTo>
                  <a:pt x="19703" y="20997"/>
                  <a:pt x="17987" y="21084"/>
                  <a:pt x="16269" y="21084"/>
                </a:cubicBezTo>
                <a:cubicBezTo>
                  <a:pt x="15791" y="21084"/>
                  <a:pt x="15313" y="21078"/>
                  <a:pt x="14835" y="21064"/>
                </a:cubicBezTo>
                <a:cubicBezTo>
                  <a:pt x="13015" y="21064"/>
                  <a:pt x="11194" y="21210"/>
                  <a:pt x="9416" y="21545"/>
                </a:cubicBezTo>
                <a:cubicBezTo>
                  <a:pt x="7533" y="21880"/>
                  <a:pt x="5629" y="21880"/>
                  <a:pt x="3766" y="22340"/>
                </a:cubicBezTo>
                <a:cubicBezTo>
                  <a:pt x="3390" y="22424"/>
                  <a:pt x="3034" y="22570"/>
                  <a:pt x="2657" y="22675"/>
                </a:cubicBezTo>
                <a:cubicBezTo>
                  <a:pt x="2491" y="22717"/>
                  <a:pt x="2368" y="22737"/>
                  <a:pt x="2274" y="22737"/>
                </a:cubicBezTo>
                <a:cubicBezTo>
                  <a:pt x="1989" y="22737"/>
                  <a:pt x="1978" y="22545"/>
                  <a:pt x="1883" y="22152"/>
                </a:cubicBezTo>
                <a:cubicBezTo>
                  <a:pt x="1695" y="21378"/>
                  <a:pt x="1883" y="20311"/>
                  <a:pt x="1883" y="19495"/>
                </a:cubicBezTo>
                <a:cubicBezTo>
                  <a:pt x="1925" y="17528"/>
                  <a:pt x="1465" y="15603"/>
                  <a:pt x="1486" y="13636"/>
                </a:cubicBezTo>
                <a:cubicBezTo>
                  <a:pt x="1527" y="11585"/>
                  <a:pt x="1130" y="9598"/>
                  <a:pt x="963" y="7547"/>
                </a:cubicBezTo>
                <a:cubicBezTo>
                  <a:pt x="858" y="6124"/>
                  <a:pt x="858" y="4743"/>
                  <a:pt x="649" y="3362"/>
                </a:cubicBezTo>
                <a:lnTo>
                  <a:pt x="649" y="3362"/>
                </a:lnTo>
                <a:cubicBezTo>
                  <a:pt x="1276" y="3509"/>
                  <a:pt x="1862" y="3907"/>
                  <a:pt x="2427" y="4199"/>
                </a:cubicBezTo>
                <a:cubicBezTo>
                  <a:pt x="3264" y="4639"/>
                  <a:pt x="4122" y="5099"/>
                  <a:pt x="4980" y="5518"/>
                </a:cubicBezTo>
                <a:cubicBezTo>
                  <a:pt x="6298" y="6145"/>
                  <a:pt x="7721" y="6501"/>
                  <a:pt x="9039" y="7171"/>
                </a:cubicBezTo>
                <a:cubicBezTo>
                  <a:pt x="10127" y="7715"/>
                  <a:pt x="11069" y="8426"/>
                  <a:pt x="12240" y="8865"/>
                </a:cubicBezTo>
                <a:cubicBezTo>
                  <a:pt x="12868" y="9096"/>
                  <a:pt x="13475" y="9368"/>
                  <a:pt x="14082" y="9681"/>
                </a:cubicBezTo>
                <a:cubicBezTo>
                  <a:pt x="13705" y="10142"/>
                  <a:pt x="13245" y="10246"/>
                  <a:pt x="12743" y="10539"/>
                </a:cubicBezTo>
                <a:cubicBezTo>
                  <a:pt x="12345" y="10832"/>
                  <a:pt x="11968" y="11125"/>
                  <a:pt x="11634" y="11481"/>
                </a:cubicBezTo>
                <a:cubicBezTo>
                  <a:pt x="10525" y="12422"/>
                  <a:pt x="9499" y="13406"/>
                  <a:pt x="8516" y="14473"/>
                </a:cubicBezTo>
                <a:cubicBezTo>
                  <a:pt x="7616" y="15435"/>
                  <a:pt x="6842" y="16461"/>
                  <a:pt x="5838" y="17319"/>
                </a:cubicBezTo>
                <a:cubicBezTo>
                  <a:pt x="4833" y="18197"/>
                  <a:pt x="3913" y="19181"/>
                  <a:pt x="3139" y="20248"/>
                </a:cubicBezTo>
                <a:cubicBezTo>
                  <a:pt x="3003" y="20452"/>
                  <a:pt x="3198" y="20711"/>
                  <a:pt x="3400" y="20711"/>
                </a:cubicBezTo>
                <a:cubicBezTo>
                  <a:pt x="3446" y="20711"/>
                  <a:pt x="3493" y="20698"/>
                  <a:pt x="3536" y="20666"/>
                </a:cubicBezTo>
                <a:cubicBezTo>
                  <a:pt x="4603" y="19871"/>
                  <a:pt x="5356" y="18699"/>
                  <a:pt x="6340" y="17821"/>
                </a:cubicBezTo>
                <a:cubicBezTo>
                  <a:pt x="7428" y="16858"/>
                  <a:pt x="8265" y="15666"/>
                  <a:pt x="9269" y="14619"/>
                </a:cubicBezTo>
                <a:cubicBezTo>
                  <a:pt x="10274" y="13573"/>
                  <a:pt x="11341" y="12611"/>
                  <a:pt x="12387" y="11627"/>
                </a:cubicBezTo>
                <a:cubicBezTo>
                  <a:pt x="13015" y="11041"/>
                  <a:pt x="13956" y="10623"/>
                  <a:pt x="14395" y="9849"/>
                </a:cubicBezTo>
                <a:cubicBezTo>
                  <a:pt x="14919" y="10121"/>
                  <a:pt x="15442" y="10393"/>
                  <a:pt x="15965" y="10644"/>
                </a:cubicBezTo>
                <a:cubicBezTo>
                  <a:pt x="16355" y="10825"/>
                  <a:pt x="16680" y="10919"/>
                  <a:pt x="16983" y="10919"/>
                </a:cubicBezTo>
                <a:cubicBezTo>
                  <a:pt x="17347" y="10919"/>
                  <a:pt x="17680" y="10783"/>
                  <a:pt x="18057" y="10497"/>
                </a:cubicBezTo>
                <a:cubicBezTo>
                  <a:pt x="18517" y="11188"/>
                  <a:pt x="18810" y="12067"/>
                  <a:pt x="19417" y="12632"/>
                </a:cubicBezTo>
                <a:cubicBezTo>
                  <a:pt x="20233" y="13427"/>
                  <a:pt x="21091" y="14243"/>
                  <a:pt x="21949" y="14975"/>
                </a:cubicBezTo>
                <a:cubicBezTo>
                  <a:pt x="22995" y="15833"/>
                  <a:pt x="24083" y="16649"/>
                  <a:pt x="25087" y="17549"/>
                </a:cubicBezTo>
                <a:cubicBezTo>
                  <a:pt x="25485" y="17904"/>
                  <a:pt x="25924" y="18239"/>
                  <a:pt x="26364" y="18553"/>
                </a:cubicBezTo>
                <a:cubicBezTo>
                  <a:pt x="26615" y="18741"/>
                  <a:pt x="27515" y="19055"/>
                  <a:pt x="27619" y="19369"/>
                </a:cubicBezTo>
                <a:cubicBezTo>
                  <a:pt x="27686" y="19568"/>
                  <a:pt x="27844" y="19656"/>
                  <a:pt x="28005" y="19656"/>
                </a:cubicBezTo>
                <a:cubicBezTo>
                  <a:pt x="28249" y="19656"/>
                  <a:pt x="28498" y="19454"/>
                  <a:pt x="28435" y="19139"/>
                </a:cubicBezTo>
                <a:cubicBezTo>
                  <a:pt x="28226" y="18365"/>
                  <a:pt x="27180" y="18135"/>
                  <a:pt x="26594" y="17737"/>
                </a:cubicBezTo>
                <a:cubicBezTo>
                  <a:pt x="25297" y="16837"/>
                  <a:pt x="24146" y="15749"/>
                  <a:pt x="22890" y="14808"/>
                </a:cubicBezTo>
                <a:cubicBezTo>
                  <a:pt x="22284" y="14347"/>
                  <a:pt x="21802" y="13803"/>
                  <a:pt x="21238" y="13301"/>
                </a:cubicBezTo>
                <a:cubicBezTo>
                  <a:pt x="20798" y="12904"/>
                  <a:pt x="20275" y="12590"/>
                  <a:pt x="19857" y="12171"/>
                </a:cubicBezTo>
                <a:cubicBezTo>
                  <a:pt x="19313" y="11648"/>
                  <a:pt x="18936" y="10811"/>
                  <a:pt x="18413" y="10205"/>
                </a:cubicBezTo>
                <a:cubicBezTo>
                  <a:pt x="19480" y="9368"/>
                  <a:pt x="20631" y="8614"/>
                  <a:pt x="21865" y="7987"/>
                </a:cubicBezTo>
                <a:cubicBezTo>
                  <a:pt x="24230" y="6668"/>
                  <a:pt x="26050" y="4764"/>
                  <a:pt x="28121" y="3070"/>
                </a:cubicBezTo>
                <a:cubicBezTo>
                  <a:pt x="28495" y="2755"/>
                  <a:pt x="28129" y="2311"/>
                  <a:pt x="27754" y="2311"/>
                </a:cubicBezTo>
                <a:cubicBezTo>
                  <a:pt x="27730" y="2311"/>
                  <a:pt x="27706" y="2313"/>
                  <a:pt x="27682" y="2316"/>
                </a:cubicBezTo>
                <a:lnTo>
                  <a:pt x="27577" y="2316"/>
                </a:lnTo>
                <a:cubicBezTo>
                  <a:pt x="27431" y="2337"/>
                  <a:pt x="27326" y="2442"/>
                  <a:pt x="27284" y="2588"/>
                </a:cubicBezTo>
                <a:cubicBezTo>
                  <a:pt x="26343" y="3321"/>
                  <a:pt x="25464" y="4095"/>
                  <a:pt x="24606" y="4911"/>
                </a:cubicBezTo>
                <a:cubicBezTo>
                  <a:pt x="23748" y="5748"/>
                  <a:pt x="22556" y="6438"/>
                  <a:pt x="21510" y="7045"/>
                </a:cubicBezTo>
                <a:cubicBezTo>
                  <a:pt x="20380" y="7694"/>
                  <a:pt x="19208" y="8196"/>
                  <a:pt x="18162" y="9033"/>
                </a:cubicBezTo>
                <a:cubicBezTo>
                  <a:pt x="17659" y="9426"/>
                  <a:pt x="17369" y="9830"/>
                  <a:pt x="16874" y="9830"/>
                </a:cubicBezTo>
                <a:cubicBezTo>
                  <a:pt x="16710" y="9830"/>
                  <a:pt x="16524" y="9786"/>
                  <a:pt x="16300" y="9681"/>
                </a:cubicBezTo>
                <a:cubicBezTo>
                  <a:pt x="15714" y="9430"/>
                  <a:pt x="15170" y="9012"/>
                  <a:pt x="14563" y="8782"/>
                </a:cubicBezTo>
                <a:cubicBezTo>
                  <a:pt x="13433" y="8321"/>
                  <a:pt x="12178" y="7987"/>
                  <a:pt x="11110" y="7359"/>
                </a:cubicBezTo>
                <a:cubicBezTo>
                  <a:pt x="10169" y="6794"/>
                  <a:pt x="9186" y="6292"/>
                  <a:pt x="8160" y="5894"/>
                </a:cubicBezTo>
                <a:cubicBezTo>
                  <a:pt x="7449" y="5622"/>
                  <a:pt x="6696" y="5455"/>
                  <a:pt x="5984" y="5204"/>
                </a:cubicBezTo>
                <a:cubicBezTo>
                  <a:pt x="5147" y="4932"/>
                  <a:pt x="4373" y="4492"/>
                  <a:pt x="3557" y="4137"/>
                </a:cubicBezTo>
                <a:cubicBezTo>
                  <a:pt x="2616" y="3739"/>
                  <a:pt x="1632" y="3216"/>
                  <a:pt x="607" y="3153"/>
                </a:cubicBezTo>
                <a:cubicBezTo>
                  <a:pt x="565" y="2902"/>
                  <a:pt x="523" y="2630"/>
                  <a:pt x="460" y="2379"/>
                </a:cubicBezTo>
                <a:cubicBezTo>
                  <a:pt x="460" y="2358"/>
                  <a:pt x="460" y="2337"/>
                  <a:pt x="439" y="2316"/>
                </a:cubicBezTo>
                <a:lnTo>
                  <a:pt x="439" y="2316"/>
                </a:lnTo>
                <a:cubicBezTo>
                  <a:pt x="868" y="2357"/>
                  <a:pt x="1303" y="2374"/>
                  <a:pt x="1741" y="2374"/>
                </a:cubicBezTo>
                <a:cubicBezTo>
                  <a:pt x="3119" y="2374"/>
                  <a:pt x="4525" y="2203"/>
                  <a:pt x="5859" y="2044"/>
                </a:cubicBezTo>
                <a:cubicBezTo>
                  <a:pt x="7718" y="1853"/>
                  <a:pt x="9595" y="1749"/>
                  <a:pt x="11473" y="1749"/>
                </a:cubicBezTo>
                <a:cubicBezTo>
                  <a:pt x="11645" y="1749"/>
                  <a:pt x="11817" y="1750"/>
                  <a:pt x="11989" y="1751"/>
                </a:cubicBezTo>
                <a:cubicBezTo>
                  <a:pt x="13896" y="1751"/>
                  <a:pt x="15804" y="1437"/>
                  <a:pt x="17711" y="1437"/>
                </a:cubicBezTo>
                <a:cubicBezTo>
                  <a:pt x="17771" y="1437"/>
                  <a:pt x="17830" y="1437"/>
                  <a:pt x="17890" y="1438"/>
                </a:cubicBezTo>
                <a:cubicBezTo>
                  <a:pt x="20129" y="1438"/>
                  <a:pt x="22326" y="1375"/>
                  <a:pt x="24543" y="1291"/>
                </a:cubicBezTo>
                <a:cubicBezTo>
                  <a:pt x="25569" y="1249"/>
                  <a:pt x="26531" y="1249"/>
                  <a:pt x="27556" y="1124"/>
                </a:cubicBezTo>
                <a:cubicBezTo>
                  <a:pt x="27912" y="1061"/>
                  <a:pt x="28268" y="998"/>
                  <a:pt x="28624" y="977"/>
                </a:cubicBezTo>
                <a:close/>
                <a:moveTo>
                  <a:pt x="28920" y="0"/>
                </a:moveTo>
                <a:cubicBezTo>
                  <a:pt x="28327" y="0"/>
                  <a:pt x="27630" y="201"/>
                  <a:pt x="27201" y="245"/>
                </a:cubicBezTo>
                <a:cubicBezTo>
                  <a:pt x="22723" y="768"/>
                  <a:pt x="18162" y="454"/>
                  <a:pt x="13663" y="789"/>
                </a:cubicBezTo>
                <a:cubicBezTo>
                  <a:pt x="11403" y="956"/>
                  <a:pt x="9123" y="956"/>
                  <a:pt x="6842" y="1124"/>
                </a:cubicBezTo>
                <a:cubicBezTo>
                  <a:pt x="5838" y="1207"/>
                  <a:pt x="4812" y="1354"/>
                  <a:pt x="3808" y="1500"/>
                </a:cubicBezTo>
                <a:cubicBezTo>
                  <a:pt x="3222" y="1563"/>
                  <a:pt x="2616" y="1542"/>
                  <a:pt x="2051" y="1626"/>
                </a:cubicBezTo>
                <a:cubicBezTo>
                  <a:pt x="1465" y="1689"/>
                  <a:pt x="900" y="1877"/>
                  <a:pt x="272" y="1919"/>
                </a:cubicBezTo>
                <a:cubicBezTo>
                  <a:pt x="84" y="1919"/>
                  <a:pt x="0" y="2170"/>
                  <a:pt x="167" y="2295"/>
                </a:cubicBezTo>
                <a:cubicBezTo>
                  <a:pt x="105" y="2316"/>
                  <a:pt x="84" y="2379"/>
                  <a:pt x="63" y="2463"/>
                </a:cubicBezTo>
                <a:cubicBezTo>
                  <a:pt x="42" y="3425"/>
                  <a:pt x="209" y="4430"/>
                  <a:pt x="251" y="5413"/>
                </a:cubicBezTo>
                <a:cubicBezTo>
                  <a:pt x="314" y="6313"/>
                  <a:pt x="188" y="7212"/>
                  <a:pt x="293" y="8112"/>
                </a:cubicBezTo>
                <a:cubicBezTo>
                  <a:pt x="439" y="9368"/>
                  <a:pt x="544" y="10602"/>
                  <a:pt x="649" y="11857"/>
                </a:cubicBezTo>
                <a:cubicBezTo>
                  <a:pt x="711" y="12904"/>
                  <a:pt x="544" y="13971"/>
                  <a:pt x="649" y="15017"/>
                </a:cubicBezTo>
                <a:cubicBezTo>
                  <a:pt x="732" y="16126"/>
                  <a:pt x="983" y="17214"/>
                  <a:pt x="1025" y="18323"/>
                </a:cubicBezTo>
                <a:cubicBezTo>
                  <a:pt x="1046" y="19285"/>
                  <a:pt x="983" y="20269"/>
                  <a:pt x="963" y="21252"/>
                </a:cubicBezTo>
                <a:cubicBezTo>
                  <a:pt x="963" y="22290"/>
                  <a:pt x="864" y="23704"/>
                  <a:pt x="2205" y="23704"/>
                </a:cubicBezTo>
                <a:cubicBezTo>
                  <a:pt x="2243" y="23704"/>
                  <a:pt x="2282" y="23703"/>
                  <a:pt x="2323" y="23700"/>
                </a:cubicBezTo>
                <a:cubicBezTo>
                  <a:pt x="3118" y="23658"/>
                  <a:pt x="3913" y="23261"/>
                  <a:pt x="4708" y="23135"/>
                </a:cubicBezTo>
                <a:cubicBezTo>
                  <a:pt x="5712" y="22947"/>
                  <a:pt x="6717" y="22947"/>
                  <a:pt x="7742" y="22821"/>
                </a:cubicBezTo>
                <a:cubicBezTo>
                  <a:pt x="9855" y="22549"/>
                  <a:pt x="12052" y="22026"/>
                  <a:pt x="14186" y="22026"/>
                </a:cubicBezTo>
                <a:cubicBezTo>
                  <a:pt x="16592" y="22026"/>
                  <a:pt x="19061" y="22026"/>
                  <a:pt x="21489" y="21901"/>
                </a:cubicBezTo>
                <a:cubicBezTo>
                  <a:pt x="21527" y="22035"/>
                  <a:pt x="21653" y="22134"/>
                  <a:pt x="21802" y="22134"/>
                </a:cubicBezTo>
                <a:cubicBezTo>
                  <a:pt x="21816" y="22134"/>
                  <a:pt x="21830" y="22133"/>
                  <a:pt x="21844" y="22131"/>
                </a:cubicBezTo>
                <a:cubicBezTo>
                  <a:pt x="23648" y="22071"/>
                  <a:pt x="25415" y="21561"/>
                  <a:pt x="27233" y="21561"/>
                </a:cubicBezTo>
                <a:cubicBezTo>
                  <a:pt x="27334" y="21561"/>
                  <a:pt x="27435" y="21563"/>
                  <a:pt x="27536" y="21566"/>
                </a:cubicBezTo>
                <a:cubicBezTo>
                  <a:pt x="27920" y="21581"/>
                  <a:pt x="28372" y="21834"/>
                  <a:pt x="28776" y="21834"/>
                </a:cubicBezTo>
                <a:cubicBezTo>
                  <a:pt x="28922" y="21834"/>
                  <a:pt x="29061" y="21801"/>
                  <a:pt x="29188" y="21712"/>
                </a:cubicBezTo>
                <a:cubicBezTo>
                  <a:pt x="29691" y="21399"/>
                  <a:pt x="29565" y="20624"/>
                  <a:pt x="29544" y="20122"/>
                </a:cubicBezTo>
                <a:cubicBezTo>
                  <a:pt x="29460" y="19139"/>
                  <a:pt x="29460" y="18155"/>
                  <a:pt x="29523" y="17193"/>
                </a:cubicBezTo>
                <a:cubicBezTo>
                  <a:pt x="29607" y="16126"/>
                  <a:pt x="29837" y="15101"/>
                  <a:pt x="29837" y="14013"/>
                </a:cubicBezTo>
                <a:cubicBezTo>
                  <a:pt x="29858" y="11753"/>
                  <a:pt x="29733" y="9472"/>
                  <a:pt x="29900" y="7212"/>
                </a:cubicBezTo>
                <a:cubicBezTo>
                  <a:pt x="29984" y="6145"/>
                  <a:pt x="29984" y="5099"/>
                  <a:pt x="29984" y="4032"/>
                </a:cubicBezTo>
                <a:cubicBezTo>
                  <a:pt x="29984" y="2944"/>
                  <a:pt x="30172" y="1772"/>
                  <a:pt x="30005" y="747"/>
                </a:cubicBezTo>
                <a:cubicBezTo>
                  <a:pt x="29905" y="162"/>
                  <a:pt x="29454" y="0"/>
                  <a:pt x="28920" y="0"/>
                </a:cubicBezTo>
                <a:close/>
              </a:path>
            </a:pathLst>
          </a:cu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7" name="Google Shape;1437;p19"/>
          <p:cNvSpPr/>
          <p:nvPr/>
        </p:nvSpPr>
        <p:spPr>
          <a:xfrm>
            <a:off x="646859" y="7605002"/>
            <a:ext cx="460432" cy="449422"/>
          </a:xfrm>
          <a:custGeom>
            <a:rect b="b" l="l" r="r" t="t"/>
            <a:pathLst>
              <a:path extrusionOk="0" h="28124" w="28813">
                <a:moveTo>
                  <a:pt x="14417" y="3666"/>
                </a:moveTo>
                <a:cubicBezTo>
                  <a:pt x="14726" y="3666"/>
                  <a:pt x="15035" y="3693"/>
                  <a:pt x="15338" y="3745"/>
                </a:cubicBezTo>
                <a:cubicBezTo>
                  <a:pt x="15484" y="3745"/>
                  <a:pt x="15652" y="3766"/>
                  <a:pt x="15819" y="3808"/>
                </a:cubicBezTo>
                <a:cubicBezTo>
                  <a:pt x="15840" y="3808"/>
                  <a:pt x="15882" y="3829"/>
                  <a:pt x="15903" y="3829"/>
                </a:cubicBezTo>
                <a:lnTo>
                  <a:pt x="15945" y="3912"/>
                </a:lnTo>
                <a:cubicBezTo>
                  <a:pt x="16028" y="4080"/>
                  <a:pt x="15903" y="4498"/>
                  <a:pt x="15924" y="4707"/>
                </a:cubicBezTo>
                <a:cubicBezTo>
                  <a:pt x="15945" y="4791"/>
                  <a:pt x="15966" y="4875"/>
                  <a:pt x="16008" y="4958"/>
                </a:cubicBezTo>
                <a:cubicBezTo>
                  <a:pt x="14878" y="4958"/>
                  <a:pt x="13748" y="5021"/>
                  <a:pt x="12618" y="5147"/>
                </a:cubicBezTo>
                <a:lnTo>
                  <a:pt x="12576" y="5147"/>
                </a:lnTo>
                <a:cubicBezTo>
                  <a:pt x="12576" y="4917"/>
                  <a:pt x="12576" y="4707"/>
                  <a:pt x="12597" y="4477"/>
                </a:cubicBezTo>
                <a:cubicBezTo>
                  <a:pt x="12597" y="4247"/>
                  <a:pt x="12576" y="4038"/>
                  <a:pt x="12534" y="3829"/>
                </a:cubicBezTo>
                <a:lnTo>
                  <a:pt x="12513" y="3808"/>
                </a:lnTo>
                <a:lnTo>
                  <a:pt x="12513" y="3808"/>
                </a:lnTo>
                <a:cubicBezTo>
                  <a:pt x="12597" y="3813"/>
                  <a:pt x="12681" y="3815"/>
                  <a:pt x="12764" y="3815"/>
                </a:cubicBezTo>
                <a:cubicBezTo>
                  <a:pt x="13014" y="3815"/>
                  <a:pt x="13261" y="3792"/>
                  <a:pt x="13497" y="3745"/>
                </a:cubicBezTo>
                <a:cubicBezTo>
                  <a:pt x="13800" y="3693"/>
                  <a:pt x="14109" y="3666"/>
                  <a:pt x="14417" y="3666"/>
                </a:cubicBezTo>
                <a:close/>
                <a:moveTo>
                  <a:pt x="17203" y="965"/>
                </a:moveTo>
                <a:cubicBezTo>
                  <a:pt x="17383" y="965"/>
                  <a:pt x="17564" y="971"/>
                  <a:pt x="17744" y="983"/>
                </a:cubicBezTo>
                <a:cubicBezTo>
                  <a:pt x="18435" y="1025"/>
                  <a:pt x="18665" y="1025"/>
                  <a:pt x="18686" y="1757"/>
                </a:cubicBezTo>
                <a:cubicBezTo>
                  <a:pt x="18707" y="2071"/>
                  <a:pt x="18623" y="2406"/>
                  <a:pt x="18644" y="2720"/>
                </a:cubicBezTo>
                <a:cubicBezTo>
                  <a:pt x="18686" y="3515"/>
                  <a:pt x="18853" y="4226"/>
                  <a:pt x="18832" y="5021"/>
                </a:cubicBezTo>
                <a:cubicBezTo>
                  <a:pt x="18205" y="5000"/>
                  <a:pt x="17577" y="4979"/>
                  <a:pt x="16970" y="4979"/>
                </a:cubicBezTo>
                <a:cubicBezTo>
                  <a:pt x="16907" y="4791"/>
                  <a:pt x="16865" y="4624"/>
                  <a:pt x="16824" y="4456"/>
                </a:cubicBezTo>
                <a:cubicBezTo>
                  <a:pt x="16803" y="4163"/>
                  <a:pt x="16907" y="3849"/>
                  <a:pt x="16865" y="3556"/>
                </a:cubicBezTo>
                <a:cubicBezTo>
                  <a:pt x="16865" y="3159"/>
                  <a:pt x="16552" y="2845"/>
                  <a:pt x="16154" y="2845"/>
                </a:cubicBezTo>
                <a:cubicBezTo>
                  <a:pt x="15627" y="2791"/>
                  <a:pt x="15097" y="2765"/>
                  <a:pt x="14567" y="2765"/>
                </a:cubicBezTo>
                <a:cubicBezTo>
                  <a:pt x="13667" y="2765"/>
                  <a:pt x="12768" y="2839"/>
                  <a:pt x="11886" y="2971"/>
                </a:cubicBezTo>
                <a:cubicBezTo>
                  <a:pt x="11614" y="3012"/>
                  <a:pt x="11530" y="3305"/>
                  <a:pt x="11572" y="3536"/>
                </a:cubicBezTo>
                <a:cubicBezTo>
                  <a:pt x="11655" y="4080"/>
                  <a:pt x="11635" y="4749"/>
                  <a:pt x="11865" y="5293"/>
                </a:cubicBezTo>
                <a:cubicBezTo>
                  <a:pt x="11551" y="5356"/>
                  <a:pt x="11237" y="5419"/>
                  <a:pt x="10923" y="5440"/>
                </a:cubicBezTo>
                <a:lnTo>
                  <a:pt x="10714" y="5440"/>
                </a:lnTo>
                <a:cubicBezTo>
                  <a:pt x="10316" y="5440"/>
                  <a:pt x="9919" y="5461"/>
                  <a:pt x="9542" y="5502"/>
                </a:cubicBezTo>
                <a:cubicBezTo>
                  <a:pt x="9479" y="4163"/>
                  <a:pt x="9124" y="2908"/>
                  <a:pt x="9207" y="1548"/>
                </a:cubicBezTo>
                <a:cubicBezTo>
                  <a:pt x="9226" y="1288"/>
                  <a:pt x="9203" y="1226"/>
                  <a:pt x="9214" y="1226"/>
                </a:cubicBezTo>
                <a:cubicBezTo>
                  <a:pt x="9225" y="1226"/>
                  <a:pt x="9264" y="1280"/>
                  <a:pt x="9392" y="1280"/>
                </a:cubicBezTo>
                <a:cubicBezTo>
                  <a:pt x="9437" y="1280"/>
                  <a:pt x="9493" y="1273"/>
                  <a:pt x="9563" y="1255"/>
                </a:cubicBezTo>
                <a:cubicBezTo>
                  <a:pt x="9793" y="1213"/>
                  <a:pt x="10170" y="1171"/>
                  <a:pt x="10379" y="1150"/>
                </a:cubicBezTo>
                <a:cubicBezTo>
                  <a:pt x="10553" y="1134"/>
                  <a:pt x="10730" y="1127"/>
                  <a:pt x="10911" y="1127"/>
                </a:cubicBezTo>
                <a:cubicBezTo>
                  <a:pt x="11643" y="1127"/>
                  <a:pt x="12419" y="1238"/>
                  <a:pt x="13141" y="1255"/>
                </a:cubicBezTo>
                <a:cubicBezTo>
                  <a:pt x="13180" y="1255"/>
                  <a:pt x="13220" y="1256"/>
                  <a:pt x="13259" y="1256"/>
                </a:cubicBezTo>
                <a:cubicBezTo>
                  <a:pt x="14569" y="1256"/>
                  <a:pt x="15879" y="965"/>
                  <a:pt x="17203" y="965"/>
                </a:cubicBezTo>
                <a:close/>
                <a:moveTo>
                  <a:pt x="24565" y="5854"/>
                </a:moveTo>
                <a:cubicBezTo>
                  <a:pt x="24670" y="5854"/>
                  <a:pt x="24774" y="5856"/>
                  <a:pt x="24879" y="5858"/>
                </a:cubicBezTo>
                <a:lnTo>
                  <a:pt x="25277" y="5858"/>
                </a:lnTo>
                <a:cubicBezTo>
                  <a:pt x="25235" y="5984"/>
                  <a:pt x="25256" y="6109"/>
                  <a:pt x="25319" y="6214"/>
                </a:cubicBezTo>
                <a:cubicBezTo>
                  <a:pt x="25674" y="6862"/>
                  <a:pt x="25381" y="8264"/>
                  <a:pt x="25381" y="8976"/>
                </a:cubicBezTo>
                <a:cubicBezTo>
                  <a:pt x="25381" y="10085"/>
                  <a:pt x="25277" y="11173"/>
                  <a:pt x="25235" y="12282"/>
                </a:cubicBezTo>
                <a:cubicBezTo>
                  <a:pt x="25172" y="13202"/>
                  <a:pt x="25235" y="14186"/>
                  <a:pt x="24816" y="15044"/>
                </a:cubicBezTo>
                <a:cubicBezTo>
                  <a:pt x="24335" y="15964"/>
                  <a:pt x="23247" y="16194"/>
                  <a:pt x="22243" y="16383"/>
                </a:cubicBezTo>
                <a:cubicBezTo>
                  <a:pt x="22174" y="15408"/>
                  <a:pt x="21910" y="14349"/>
                  <a:pt x="21165" y="14349"/>
                </a:cubicBezTo>
                <a:cubicBezTo>
                  <a:pt x="20998" y="14349"/>
                  <a:pt x="20808" y="14402"/>
                  <a:pt x="20590" y="14520"/>
                </a:cubicBezTo>
                <a:cubicBezTo>
                  <a:pt x="20475" y="14500"/>
                  <a:pt x="20360" y="14489"/>
                  <a:pt x="20242" y="14489"/>
                </a:cubicBezTo>
                <a:cubicBezTo>
                  <a:pt x="20124" y="14489"/>
                  <a:pt x="20004" y="14500"/>
                  <a:pt x="19878" y="14520"/>
                </a:cubicBezTo>
                <a:cubicBezTo>
                  <a:pt x="19334" y="14583"/>
                  <a:pt x="18497" y="14395"/>
                  <a:pt x="18205" y="15023"/>
                </a:cubicBezTo>
                <a:cubicBezTo>
                  <a:pt x="17974" y="15483"/>
                  <a:pt x="17974" y="16173"/>
                  <a:pt x="18037" y="16801"/>
                </a:cubicBezTo>
                <a:cubicBezTo>
                  <a:pt x="18016" y="16676"/>
                  <a:pt x="17912" y="16592"/>
                  <a:pt x="17807" y="16550"/>
                </a:cubicBezTo>
                <a:cubicBezTo>
                  <a:pt x="17405" y="16437"/>
                  <a:pt x="16979" y="16398"/>
                  <a:pt x="16542" y="16398"/>
                </a:cubicBezTo>
                <a:cubicBezTo>
                  <a:pt x="15522" y="16398"/>
                  <a:pt x="14442" y="16613"/>
                  <a:pt x="13476" y="16613"/>
                </a:cubicBezTo>
                <a:cubicBezTo>
                  <a:pt x="12618" y="16613"/>
                  <a:pt x="11802" y="16571"/>
                  <a:pt x="10944" y="16529"/>
                </a:cubicBezTo>
                <a:cubicBezTo>
                  <a:pt x="10892" y="16524"/>
                  <a:pt x="10839" y="16521"/>
                  <a:pt x="10787" y="16521"/>
                </a:cubicBezTo>
                <a:cubicBezTo>
                  <a:pt x="10631" y="16521"/>
                  <a:pt x="10478" y="16545"/>
                  <a:pt x="10337" y="16592"/>
                </a:cubicBezTo>
                <a:cubicBezTo>
                  <a:pt x="10358" y="16236"/>
                  <a:pt x="10358" y="15881"/>
                  <a:pt x="10295" y="15525"/>
                </a:cubicBezTo>
                <a:cubicBezTo>
                  <a:pt x="10225" y="14943"/>
                  <a:pt x="9724" y="14540"/>
                  <a:pt x="9180" y="14540"/>
                </a:cubicBezTo>
                <a:cubicBezTo>
                  <a:pt x="9078" y="14540"/>
                  <a:pt x="8975" y="14554"/>
                  <a:pt x="8873" y="14583"/>
                </a:cubicBezTo>
                <a:cubicBezTo>
                  <a:pt x="8729" y="14556"/>
                  <a:pt x="8577" y="14543"/>
                  <a:pt x="8420" y="14543"/>
                </a:cubicBezTo>
                <a:cubicBezTo>
                  <a:pt x="7498" y="14543"/>
                  <a:pt x="6415" y="14998"/>
                  <a:pt x="6111" y="15713"/>
                </a:cubicBezTo>
                <a:cubicBezTo>
                  <a:pt x="6027" y="15922"/>
                  <a:pt x="5985" y="16153"/>
                  <a:pt x="5985" y="16383"/>
                </a:cubicBezTo>
                <a:cubicBezTo>
                  <a:pt x="5818" y="16257"/>
                  <a:pt x="5609" y="16173"/>
                  <a:pt x="5399" y="16153"/>
                </a:cubicBezTo>
                <a:cubicBezTo>
                  <a:pt x="5353" y="16147"/>
                  <a:pt x="5306" y="16144"/>
                  <a:pt x="5258" y="16144"/>
                </a:cubicBezTo>
                <a:cubicBezTo>
                  <a:pt x="5018" y="16144"/>
                  <a:pt x="4759" y="16204"/>
                  <a:pt x="4523" y="16204"/>
                </a:cubicBezTo>
                <a:cubicBezTo>
                  <a:pt x="4293" y="16204"/>
                  <a:pt x="4085" y="16147"/>
                  <a:pt x="3935" y="15922"/>
                </a:cubicBezTo>
                <a:cubicBezTo>
                  <a:pt x="3579" y="15420"/>
                  <a:pt x="3830" y="14437"/>
                  <a:pt x="3746" y="13851"/>
                </a:cubicBezTo>
                <a:cubicBezTo>
                  <a:pt x="3684" y="13349"/>
                  <a:pt x="3621" y="12888"/>
                  <a:pt x="3579" y="12386"/>
                </a:cubicBezTo>
                <a:cubicBezTo>
                  <a:pt x="3516" y="11340"/>
                  <a:pt x="3286" y="10294"/>
                  <a:pt x="3202" y="9248"/>
                </a:cubicBezTo>
                <a:cubicBezTo>
                  <a:pt x="3119" y="8202"/>
                  <a:pt x="3307" y="7469"/>
                  <a:pt x="3077" y="6570"/>
                </a:cubicBezTo>
                <a:cubicBezTo>
                  <a:pt x="3380" y="6538"/>
                  <a:pt x="3684" y="6522"/>
                  <a:pt x="3987" y="6522"/>
                </a:cubicBezTo>
                <a:cubicBezTo>
                  <a:pt x="4290" y="6522"/>
                  <a:pt x="4594" y="6538"/>
                  <a:pt x="4897" y="6570"/>
                </a:cubicBezTo>
                <a:cubicBezTo>
                  <a:pt x="5031" y="6571"/>
                  <a:pt x="5164" y="6572"/>
                  <a:pt x="5298" y="6572"/>
                </a:cubicBezTo>
                <a:cubicBezTo>
                  <a:pt x="6730" y="6572"/>
                  <a:pt x="8147" y="6472"/>
                  <a:pt x="9563" y="6318"/>
                </a:cubicBezTo>
                <a:cubicBezTo>
                  <a:pt x="9835" y="6277"/>
                  <a:pt x="10107" y="6256"/>
                  <a:pt x="10379" y="6235"/>
                </a:cubicBezTo>
                <a:lnTo>
                  <a:pt x="11174" y="6235"/>
                </a:lnTo>
                <a:cubicBezTo>
                  <a:pt x="11329" y="6243"/>
                  <a:pt x="11482" y="6247"/>
                  <a:pt x="11634" y="6247"/>
                </a:cubicBezTo>
                <a:cubicBezTo>
                  <a:pt x="12571" y="6247"/>
                  <a:pt x="13466" y="6100"/>
                  <a:pt x="14438" y="6046"/>
                </a:cubicBezTo>
                <a:cubicBezTo>
                  <a:pt x="14846" y="6026"/>
                  <a:pt x="15256" y="6018"/>
                  <a:pt x="15667" y="6018"/>
                </a:cubicBezTo>
                <a:cubicBezTo>
                  <a:pt x="16966" y="6018"/>
                  <a:pt x="18277" y="6098"/>
                  <a:pt x="19565" y="6130"/>
                </a:cubicBezTo>
                <a:cubicBezTo>
                  <a:pt x="19619" y="6131"/>
                  <a:pt x="19674" y="6131"/>
                  <a:pt x="19728" y="6131"/>
                </a:cubicBezTo>
                <a:cubicBezTo>
                  <a:pt x="21364" y="6131"/>
                  <a:pt x="22950" y="5854"/>
                  <a:pt x="24565" y="5854"/>
                </a:cubicBezTo>
                <a:close/>
                <a:moveTo>
                  <a:pt x="20548" y="15064"/>
                </a:moveTo>
                <a:cubicBezTo>
                  <a:pt x="20904" y="15253"/>
                  <a:pt x="21071" y="15295"/>
                  <a:pt x="21155" y="15755"/>
                </a:cubicBezTo>
                <a:cubicBezTo>
                  <a:pt x="21280" y="16215"/>
                  <a:pt x="21343" y="16676"/>
                  <a:pt x="21343" y="17136"/>
                </a:cubicBezTo>
                <a:cubicBezTo>
                  <a:pt x="21343" y="17617"/>
                  <a:pt x="21343" y="18161"/>
                  <a:pt x="21008" y="18538"/>
                </a:cubicBezTo>
                <a:cubicBezTo>
                  <a:pt x="20806" y="18767"/>
                  <a:pt x="20421" y="18918"/>
                  <a:pt x="20072" y="18918"/>
                </a:cubicBezTo>
                <a:cubicBezTo>
                  <a:pt x="19880" y="18918"/>
                  <a:pt x="19698" y="18872"/>
                  <a:pt x="19565" y="18768"/>
                </a:cubicBezTo>
                <a:cubicBezTo>
                  <a:pt x="18916" y="18266"/>
                  <a:pt x="18832" y="16801"/>
                  <a:pt x="18916" y="16048"/>
                </a:cubicBezTo>
                <a:cubicBezTo>
                  <a:pt x="18937" y="15797"/>
                  <a:pt x="18874" y="15504"/>
                  <a:pt x="19125" y="15378"/>
                </a:cubicBezTo>
                <a:cubicBezTo>
                  <a:pt x="19214" y="15364"/>
                  <a:pt x="19303" y="15349"/>
                  <a:pt x="19391" y="15349"/>
                </a:cubicBezTo>
                <a:cubicBezTo>
                  <a:pt x="19428" y="15349"/>
                  <a:pt x="19465" y="15351"/>
                  <a:pt x="19502" y="15357"/>
                </a:cubicBezTo>
                <a:cubicBezTo>
                  <a:pt x="19606" y="15336"/>
                  <a:pt x="20171" y="15148"/>
                  <a:pt x="20548" y="15064"/>
                </a:cubicBezTo>
                <a:close/>
                <a:moveTo>
                  <a:pt x="8622" y="15211"/>
                </a:moveTo>
                <a:cubicBezTo>
                  <a:pt x="8663" y="15274"/>
                  <a:pt x="8726" y="15316"/>
                  <a:pt x="8789" y="15336"/>
                </a:cubicBezTo>
                <a:cubicBezTo>
                  <a:pt x="9542" y="15609"/>
                  <a:pt x="9417" y="16173"/>
                  <a:pt x="9417" y="16801"/>
                </a:cubicBezTo>
                <a:cubicBezTo>
                  <a:pt x="9417" y="17387"/>
                  <a:pt x="9438" y="17952"/>
                  <a:pt x="9417" y="18517"/>
                </a:cubicBezTo>
                <a:lnTo>
                  <a:pt x="9417" y="18538"/>
                </a:lnTo>
                <a:cubicBezTo>
                  <a:pt x="9396" y="19124"/>
                  <a:pt x="9019" y="19270"/>
                  <a:pt x="8496" y="19312"/>
                </a:cubicBezTo>
                <a:cubicBezTo>
                  <a:pt x="8340" y="19322"/>
                  <a:pt x="8119" y="19354"/>
                  <a:pt x="7910" y="19354"/>
                </a:cubicBezTo>
                <a:cubicBezTo>
                  <a:pt x="7671" y="19354"/>
                  <a:pt x="7446" y="19312"/>
                  <a:pt x="7345" y="19145"/>
                </a:cubicBezTo>
                <a:cubicBezTo>
                  <a:pt x="7199" y="18852"/>
                  <a:pt x="7241" y="18182"/>
                  <a:pt x="7178" y="17868"/>
                </a:cubicBezTo>
                <a:cubicBezTo>
                  <a:pt x="7094" y="17554"/>
                  <a:pt x="6948" y="17178"/>
                  <a:pt x="6864" y="16822"/>
                </a:cubicBezTo>
                <a:cubicBezTo>
                  <a:pt x="6655" y="15860"/>
                  <a:pt x="7261" y="15441"/>
                  <a:pt x="8119" y="15316"/>
                </a:cubicBezTo>
                <a:cubicBezTo>
                  <a:pt x="8224" y="15295"/>
                  <a:pt x="8412" y="15253"/>
                  <a:pt x="8622" y="15211"/>
                </a:cubicBezTo>
                <a:close/>
                <a:moveTo>
                  <a:pt x="26176" y="5900"/>
                </a:moveTo>
                <a:cubicBezTo>
                  <a:pt x="26407" y="5900"/>
                  <a:pt x="26616" y="5984"/>
                  <a:pt x="26783" y="6109"/>
                </a:cubicBezTo>
                <a:cubicBezTo>
                  <a:pt x="27285" y="6507"/>
                  <a:pt x="27264" y="8034"/>
                  <a:pt x="27285" y="8620"/>
                </a:cubicBezTo>
                <a:cubicBezTo>
                  <a:pt x="27348" y="10294"/>
                  <a:pt x="27620" y="11989"/>
                  <a:pt x="27620" y="13663"/>
                </a:cubicBezTo>
                <a:cubicBezTo>
                  <a:pt x="27599" y="16969"/>
                  <a:pt x="27285" y="20274"/>
                  <a:pt x="27285" y="23601"/>
                </a:cubicBezTo>
                <a:cubicBezTo>
                  <a:pt x="27285" y="24292"/>
                  <a:pt x="27327" y="25464"/>
                  <a:pt x="26762" y="25987"/>
                </a:cubicBezTo>
                <a:cubicBezTo>
                  <a:pt x="26490" y="26238"/>
                  <a:pt x="25925" y="26154"/>
                  <a:pt x="25591" y="26196"/>
                </a:cubicBezTo>
                <a:cubicBezTo>
                  <a:pt x="24712" y="26280"/>
                  <a:pt x="23854" y="26259"/>
                  <a:pt x="22975" y="26342"/>
                </a:cubicBezTo>
                <a:cubicBezTo>
                  <a:pt x="22180" y="26426"/>
                  <a:pt x="21406" y="26656"/>
                  <a:pt x="20590" y="26677"/>
                </a:cubicBezTo>
                <a:cubicBezTo>
                  <a:pt x="18958" y="26740"/>
                  <a:pt x="17326" y="27012"/>
                  <a:pt x="15694" y="27012"/>
                </a:cubicBezTo>
                <a:cubicBezTo>
                  <a:pt x="13915" y="27012"/>
                  <a:pt x="12158" y="26886"/>
                  <a:pt x="10379" y="26844"/>
                </a:cubicBezTo>
                <a:cubicBezTo>
                  <a:pt x="8789" y="26803"/>
                  <a:pt x="7178" y="26719"/>
                  <a:pt x="5588" y="26593"/>
                </a:cubicBezTo>
                <a:cubicBezTo>
                  <a:pt x="4897" y="26531"/>
                  <a:pt x="4228" y="26531"/>
                  <a:pt x="3558" y="26531"/>
                </a:cubicBezTo>
                <a:cubicBezTo>
                  <a:pt x="3379" y="26531"/>
                  <a:pt x="3165" y="26542"/>
                  <a:pt x="2947" y="26542"/>
                </a:cubicBezTo>
                <a:cubicBezTo>
                  <a:pt x="2658" y="26542"/>
                  <a:pt x="2362" y="26522"/>
                  <a:pt x="2135" y="26426"/>
                </a:cubicBezTo>
                <a:cubicBezTo>
                  <a:pt x="1528" y="26154"/>
                  <a:pt x="1612" y="25610"/>
                  <a:pt x="1528" y="25003"/>
                </a:cubicBezTo>
                <a:cubicBezTo>
                  <a:pt x="1110" y="21697"/>
                  <a:pt x="1319" y="18370"/>
                  <a:pt x="1256" y="15064"/>
                </a:cubicBezTo>
                <a:cubicBezTo>
                  <a:pt x="1215" y="13391"/>
                  <a:pt x="1005" y="11800"/>
                  <a:pt x="1131" y="10106"/>
                </a:cubicBezTo>
                <a:cubicBezTo>
                  <a:pt x="1215" y="9080"/>
                  <a:pt x="1152" y="7511"/>
                  <a:pt x="2156" y="6904"/>
                </a:cubicBezTo>
                <a:cubicBezTo>
                  <a:pt x="2344" y="6800"/>
                  <a:pt x="2533" y="6716"/>
                  <a:pt x="2721" y="6674"/>
                </a:cubicBezTo>
                <a:lnTo>
                  <a:pt x="2721" y="6758"/>
                </a:lnTo>
                <a:cubicBezTo>
                  <a:pt x="2700" y="7239"/>
                  <a:pt x="2596" y="7658"/>
                  <a:pt x="2533" y="8118"/>
                </a:cubicBezTo>
                <a:cubicBezTo>
                  <a:pt x="2449" y="8662"/>
                  <a:pt x="2428" y="9206"/>
                  <a:pt x="2470" y="9750"/>
                </a:cubicBezTo>
                <a:cubicBezTo>
                  <a:pt x="2533" y="11005"/>
                  <a:pt x="2658" y="12344"/>
                  <a:pt x="2847" y="13579"/>
                </a:cubicBezTo>
                <a:cubicBezTo>
                  <a:pt x="2972" y="14437"/>
                  <a:pt x="2700" y="15943"/>
                  <a:pt x="3349" y="16697"/>
                </a:cubicBezTo>
                <a:cubicBezTo>
                  <a:pt x="3684" y="17081"/>
                  <a:pt x="4269" y="17186"/>
                  <a:pt x="4851" y="17186"/>
                </a:cubicBezTo>
                <a:cubicBezTo>
                  <a:pt x="5251" y="17186"/>
                  <a:pt x="5649" y="17137"/>
                  <a:pt x="5964" y="17094"/>
                </a:cubicBezTo>
                <a:cubicBezTo>
                  <a:pt x="6006" y="17094"/>
                  <a:pt x="6027" y="17094"/>
                  <a:pt x="6069" y="17073"/>
                </a:cubicBezTo>
                <a:cubicBezTo>
                  <a:pt x="6153" y="17554"/>
                  <a:pt x="6278" y="18036"/>
                  <a:pt x="6320" y="18433"/>
                </a:cubicBezTo>
                <a:cubicBezTo>
                  <a:pt x="6425" y="19082"/>
                  <a:pt x="6445" y="19814"/>
                  <a:pt x="7136" y="20086"/>
                </a:cubicBezTo>
                <a:cubicBezTo>
                  <a:pt x="7430" y="20198"/>
                  <a:pt x="7789" y="20241"/>
                  <a:pt x="8152" y="20241"/>
                </a:cubicBezTo>
                <a:cubicBezTo>
                  <a:pt x="8537" y="20241"/>
                  <a:pt x="8926" y="20193"/>
                  <a:pt x="9249" y="20128"/>
                </a:cubicBezTo>
                <a:cubicBezTo>
                  <a:pt x="9919" y="20002"/>
                  <a:pt x="10233" y="19521"/>
                  <a:pt x="10295" y="18852"/>
                </a:cubicBezTo>
                <a:cubicBezTo>
                  <a:pt x="10337" y="18349"/>
                  <a:pt x="10337" y="17826"/>
                  <a:pt x="10337" y="17324"/>
                </a:cubicBezTo>
                <a:lnTo>
                  <a:pt x="10337" y="17220"/>
                </a:lnTo>
                <a:cubicBezTo>
                  <a:pt x="11446" y="17554"/>
                  <a:pt x="12513" y="17554"/>
                  <a:pt x="13706" y="17575"/>
                </a:cubicBezTo>
                <a:cubicBezTo>
                  <a:pt x="14080" y="17581"/>
                  <a:pt x="14474" y="17589"/>
                  <a:pt x="14877" y="17589"/>
                </a:cubicBezTo>
                <a:cubicBezTo>
                  <a:pt x="15873" y="17589"/>
                  <a:pt x="16919" y="17542"/>
                  <a:pt x="17828" y="17303"/>
                </a:cubicBezTo>
                <a:cubicBezTo>
                  <a:pt x="17974" y="17261"/>
                  <a:pt x="18079" y="17136"/>
                  <a:pt x="18079" y="16989"/>
                </a:cubicBezTo>
                <a:cubicBezTo>
                  <a:pt x="18121" y="17241"/>
                  <a:pt x="18163" y="17492"/>
                  <a:pt x="18205" y="17701"/>
                </a:cubicBezTo>
                <a:cubicBezTo>
                  <a:pt x="18330" y="18412"/>
                  <a:pt x="18560" y="19291"/>
                  <a:pt x="19230" y="19668"/>
                </a:cubicBezTo>
                <a:cubicBezTo>
                  <a:pt x="19455" y="19788"/>
                  <a:pt x="19707" y="19838"/>
                  <a:pt x="19966" y="19838"/>
                </a:cubicBezTo>
                <a:cubicBezTo>
                  <a:pt x="20382" y="19838"/>
                  <a:pt x="20815" y="19710"/>
                  <a:pt x="21176" y="19542"/>
                </a:cubicBezTo>
                <a:cubicBezTo>
                  <a:pt x="21866" y="19207"/>
                  <a:pt x="22159" y="18454"/>
                  <a:pt x="22243" y="17722"/>
                </a:cubicBezTo>
                <a:cubicBezTo>
                  <a:pt x="22264" y="17575"/>
                  <a:pt x="22264" y="17366"/>
                  <a:pt x="22264" y="17115"/>
                </a:cubicBezTo>
                <a:cubicBezTo>
                  <a:pt x="22379" y="17123"/>
                  <a:pt x="22496" y="17126"/>
                  <a:pt x="22614" y="17126"/>
                </a:cubicBezTo>
                <a:cubicBezTo>
                  <a:pt x="23486" y="17126"/>
                  <a:pt x="24418" y="16914"/>
                  <a:pt x="25026" y="16362"/>
                </a:cubicBezTo>
                <a:cubicBezTo>
                  <a:pt x="25842" y="15650"/>
                  <a:pt x="26072" y="14479"/>
                  <a:pt x="26176" y="13453"/>
                </a:cubicBezTo>
                <a:cubicBezTo>
                  <a:pt x="26302" y="11842"/>
                  <a:pt x="26365" y="10231"/>
                  <a:pt x="26365" y="8620"/>
                </a:cubicBezTo>
                <a:cubicBezTo>
                  <a:pt x="26365" y="7846"/>
                  <a:pt x="26616" y="6611"/>
                  <a:pt x="26176" y="5900"/>
                </a:cubicBezTo>
                <a:close/>
                <a:moveTo>
                  <a:pt x="17212" y="1"/>
                </a:moveTo>
                <a:cubicBezTo>
                  <a:pt x="16265" y="1"/>
                  <a:pt x="15312" y="93"/>
                  <a:pt x="14417" y="230"/>
                </a:cubicBezTo>
                <a:cubicBezTo>
                  <a:pt x="13918" y="291"/>
                  <a:pt x="13411" y="323"/>
                  <a:pt x="12905" y="323"/>
                </a:cubicBezTo>
                <a:cubicBezTo>
                  <a:pt x="12543" y="323"/>
                  <a:pt x="12181" y="306"/>
                  <a:pt x="11823" y="271"/>
                </a:cubicBezTo>
                <a:cubicBezTo>
                  <a:pt x="11425" y="240"/>
                  <a:pt x="11023" y="224"/>
                  <a:pt x="10620" y="224"/>
                </a:cubicBezTo>
                <a:cubicBezTo>
                  <a:pt x="10217" y="224"/>
                  <a:pt x="9814" y="240"/>
                  <a:pt x="9417" y="271"/>
                </a:cubicBezTo>
                <a:cubicBezTo>
                  <a:pt x="8329" y="334"/>
                  <a:pt x="8224" y="690"/>
                  <a:pt x="8245" y="1715"/>
                </a:cubicBezTo>
                <a:cubicBezTo>
                  <a:pt x="8224" y="3012"/>
                  <a:pt x="8391" y="4310"/>
                  <a:pt x="8768" y="5544"/>
                </a:cubicBezTo>
                <a:cubicBezTo>
                  <a:pt x="7659" y="5670"/>
                  <a:pt x="6571" y="5733"/>
                  <a:pt x="5462" y="5753"/>
                </a:cubicBezTo>
                <a:cubicBezTo>
                  <a:pt x="4915" y="5737"/>
                  <a:pt x="4323" y="5683"/>
                  <a:pt x="3737" y="5683"/>
                </a:cubicBezTo>
                <a:cubicBezTo>
                  <a:pt x="2866" y="5683"/>
                  <a:pt x="2007" y="5802"/>
                  <a:pt x="1319" y="6339"/>
                </a:cubicBezTo>
                <a:cubicBezTo>
                  <a:pt x="168" y="7260"/>
                  <a:pt x="252" y="9206"/>
                  <a:pt x="147" y="10524"/>
                </a:cubicBezTo>
                <a:cubicBezTo>
                  <a:pt x="1" y="12344"/>
                  <a:pt x="315" y="14123"/>
                  <a:pt x="273" y="15964"/>
                </a:cubicBezTo>
                <a:cubicBezTo>
                  <a:pt x="210" y="17826"/>
                  <a:pt x="43" y="19835"/>
                  <a:pt x="273" y="21718"/>
                </a:cubicBezTo>
                <a:cubicBezTo>
                  <a:pt x="378" y="22723"/>
                  <a:pt x="315" y="23727"/>
                  <a:pt x="419" y="24752"/>
                </a:cubicBezTo>
                <a:cubicBezTo>
                  <a:pt x="482" y="25380"/>
                  <a:pt x="461" y="26217"/>
                  <a:pt x="817" y="26782"/>
                </a:cubicBezTo>
                <a:cubicBezTo>
                  <a:pt x="1309" y="27551"/>
                  <a:pt x="2311" y="27653"/>
                  <a:pt x="3231" y="27653"/>
                </a:cubicBezTo>
                <a:cubicBezTo>
                  <a:pt x="3562" y="27653"/>
                  <a:pt x="3882" y="27640"/>
                  <a:pt x="4165" y="27640"/>
                </a:cubicBezTo>
                <a:cubicBezTo>
                  <a:pt x="4240" y="27639"/>
                  <a:pt x="4316" y="27639"/>
                  <a:pt x="4391" y="27639"/>
                </a:cubicBezTo>
                <a:cubicBezTo>
                  <a:pt x="8164" y="27639"/>
                  <a:pt x="11937" y="28123"/>
                  <a:pt x="15728" y="28123"/>
                </a:cubicBezTo>
                <a:cubicBezTo>
                  <a:pt x="15877" y="28123"/>
                  <a:pt x="16026" y="28122"/>
                  <a:pt x="16175" y="28121"/>
                </a:cubicBezTo>
                <a:cubicBezTo>
                  <a:pt x="17137" y="28100"/>
                  <a:pt x="18079" y="28016"/>
                  <a:pt x="19041" y="27891"/>
                </a:cubicBezTo>
                <a:cubicBezTo>
                  <a:pt x="19920" y="27765"/>
                  <a:pt x="20799" y="27849"/>
                  <a:pt x="21678" y="27702"/>
                </a:cubicBezTo>
                <a:cubicBezTo>
                  <a:pt x="22724" y="27535"/>
                  <a:pt x="23707" y="27535"/>
                  <a:pt x="24733" y="27451"/>
                </a:cubicBezTo>
                <a:cubicBezTo>
                  <a:pt x="25465" y="27368"/>
                  <a:pt x="26281" y="27388"/>
                  <a:pt x="26992" y="27116"/>
                </a:cubicBezTo>
                <a:cubicBezTo>
                  <a:pt x="28039" y="26740"/>
                  <a:pt x="28352" y="25233"/>
                  <a:pt x="28394" y="24229"/>
                </a:cubicBezTo>
                <a:cubicBezTo>
                  <a:pt x="28478" y="22199"/>
                  <a:pt x="28457" y="20170"/>
                  <a:pt x="28583" y="18161"/>
                </a:cubicBezTo>
                <a:cubicBezTo>
                  <a:pt x="28813" y="14374"/>
                  <a:pt x="28604" y="10650"/>
                  <a:pt x="28248" y="6904"/>
                </a:cubicBezTo>
                <a:cubicBezTo>
                  <a:pt x="28122" y="5481"/>
                  <a:pt x="27327" y="4875"/>
                  <a:pt x="25884" y="4791"/>
                </a:cubicBezTo>
                <a:cubicBezTo>
                  <a:pt x="25631" y="4781"/>
                  <a:pt x="25379" y="4776"/>
                  <a:pt x="25128" y="4776"/>
                </a:cubicBezTo>
                <a:cubicBezTo>
                  <a:pt x="23359" y="4776"/>
                  <a:pt x="21616" y="5003"/>
                  <a:pt x="19858" y="5021"/>
                </a:cubicBezTo>
                <a:cubicBezTo>
                  <a:pt x="19858" y="4226"/>
                  <a:pt x="19690" y="3494"/>
                  <a:pt x="19648" y="2720"/>
                </a:cubicBezTo>
                <a:cubicBezTo>
                  <a:pt x="19585" y="1945"/>
                  <a:pt x="19648" y="1276"/>
                  <a:pt x="19460" y="502"/>
                </a:cubicBezTo>
                <a:cubicBezTo>
                  <a:pt x="19418" y="334"/>
                  <a:pt x="19293" y="188"/>
                  <a:pt x="19125" y="146"/>
                </a:cubicBezTo>
                <a:cubicBezTo>
                  <a:pt x="18504" y="44"/>
                  <a:pt x="17860" y="1"/>
                  <a:pt x="17212" y="1"/>
                </a:cubicBezTo>
                <a:close/>
              </a:path>
            </a:pathLst>
          </a:cu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8" name="Google Shape;1438;p19"/>
          <p:cNvSpPr/>
          <p:nvPr/>
        </p:nvSpPr>
        <p:spPr>
          <a:xfrm>
            <a:off x="623800" y="8762849"/>
            <a:ext cx="509235" cy="354372"/>
          </a:xfrm>
          <a:custGeom>
            <a:rect b="b" l="l" r="r" t="t"/>
            <a:pathLst>
              <a:path extrusionOk="0" h="22176" w="31867">
                <a:moveTo>
                  <a:pt x="26149" y="786"/>
                </a:moveTo>
                <a:cubicBezTo>
                  <a:pt x="26166" y="786"/>
                  <a:pt x="26182" y="790"/>
                  <a:pt x="26197" y="797"/>
                </a:cubicBezTo>
                <a:cubicBezTo>
                  <a:pt x="26343" y="881"/>
                  <a:pt x="26615" y="1634"/>
                  <a:pt x="26699" y="1801"/>
                </a:cubicBezTo>
                <a:cubicBezTo>
                  <a:pt x="27222" y="2848"/>
                  <a:pt x="27494" y="3977"/>
                  <a:pt x="27996" y="5024"/>
                </a:cubicBezTo>
                <a:cubicBezTo>
                  <a:pt x="28498" y="6049"/>
                  <a:pt x="29084" y="6949"/>
                  <a:pt x="29503" y="7995"/>
                </a:cubicBezTo>
                <a:cubicBezTo>
                  <a:pt x="29816" y="8748"/>
                  <a:pt x="30800" y="10024"/>
                  <a:pt x="30340" y="10778"/>
                </a:cubicBezTo>
                <a:cubicBezTo>
                  <a:pt x="30152" y="11090"/>
                  <a:pt x="27979" y="12912"/>
                  <a:pt x="27872" y="12912"/>
                </a:cubicBezTo>
                <a:cubicBezTo>
                  <a:pt x="27872" y="12912"/>
                  <a:pt x="27871" y="12912"/>
                  <a:pt x="27871" y="12912"/>
                </a:cubicBezTo>
                <a:cubicBezTo>
                  <a:pt x="27808" y="12891"/>
                  <a:pt x="27682" y="12535"/>
                  <a:pt x="27599" y="12472"/>
                </a:cubicBezTo>
                <a:cubicBezTo>
                  <a:pt x="27578" y="12452"/>
                  <a:pt x="27557" y="12431"/>
                  <a:pt x="27536" y="12410"/>
                </a:cubicBezTo>
                <a:cubicBezTo>
                  <a:pt x="27473" y="11761"/>
                  <a:pt x="26803" y="11196"/>
                  <a:pt x="26490" y="10631"/>
                </a:cubicBezTo>
                <a:cubicBezTo>
                  <a:pt x="25820" y="9418"/>
                  <a:pt x="25067" y="8225"/>
                  <a:pt x="24481" y="6970"/>
                </a:cubicBezTo>
                <a:cubicBezTo>
                  <a:pt x="23958" y="5840"/>
                  <a:pt x="22974" y="5086"/>
                  <a:pt x="22179" y="4208"/>
                </a:cubicBezTo>
                <a:cubicBezTo>
                  <a:pt x="22158" y="4166"/>
                  <a:pt x="22137" y="4124"/>
                  <a:pt x="22137" y="4082"/>
                </a:cubicBezTo>
                <a:cubicBezTo>
                  <a:pt x="21991" y="3454"/>
                  <a:pt x="22389" y="3161"/>
                  <a:pt x="22807" y="2827"/>
                </a:cubicBezTo>
                <a:cubicBezTo>
                  <a:pt x="23686" y="2136"/>
                  <a:pt x="24648" y="1655"/>
                  <a:pt x="25611" y="1111"/>
                </a:cubicBezTo>
                <a:cubicBezTo>
                  <a:pt x="25814" y="981"/>
                  <a:pt x="26018" y="786"/>
                  <a:pt x="26149" y="786"/>
                </a:cubicBezTo>
                <a:close/>
                <a:moveTo>
                  <a:pt x="21907" y="4814"/>
                </a:moveTo>
                <a:cubicBezTo>
                  <a:pt x="21980" y="4906"/>
                  <a:pt x="22037" y="4965"/>
                  <a:pt x="22120" y="4965"/>
                </a:cubicBezTo>
                <a:cubicBezTo>
                  <a:pt x="22132" y="4965"/>
                  <a:pt x="22145" y="4964"/>
                  <a:pt x="22158" y="4961"/>
                </a:cubicBezTo>
                <a:cubicBezTo>
                  <a:pt x="22619" y="5672"/>
                  <a:pt x="23309" y="6321"/>
                  <a:pt x="23686" y="7095"/>
                </a:cubicBezTo>
                <a:cubicBezTo>
                  <a:pt x="23916" y="7534"/>
                  <a:pt x="24021" y="8037"/>
                  <a:pt x="24272" y="8497"/>
                </a:cubicBezTo>
                <a:cubicBezTo>
                  <a:pt x="24606" y="9104"/>
                  <a:pt x="25046" y="9648"/>
                  <a:pt x="25360" y="10275"/>
                </a:cubicBezTo>
                <a:cubicBezTo>
                  <a:pt x="25569" y="10757"/>
                  <a:pt x="25820" y="11238"/>
                  <a:pt x="26092" y="11677"/>
                </a:cubicBezTo>
                <a:cubicBezTo>
                  <a:pt x="26636" y="12472"/>
                  <a:pt x="26343" y="12744"/>
                  <a:pt x="25632" y="13205"/>
                </a:cubicBezTo>
                <a:lnTo>
                  <a:pt x="25632" y="13226"/>
                </a:lnTo>
                <a:cubicBezTo>
                  <a:pt x="25297" y="13456"/>
                  <a:pt x="24878" y="13665"/>
                  <a:pt x="24523" y="13895"/>
                </a:cubicBezTo>
                <a:cubicBezTo>
                  <a:pt x="24627" y="13435"/>
                  <a:pt x="24627" y="12933"/>
                  <a:pt x="24481" y="12452"/>
                </a:cubicBezTo>
                <a:cubicBezTo>
                  <a:pt x="24293" y="11991"/>
                  <a:pt x="23916" y="11615"/>
                  <a:pt x="23435" y="11426"/>
                </a:cubicBezTo>
                <a:cubicBezTo>
                  <a:pt x="23435" y="11322"/>
                  <a:pt x="23372" y="11238"/>
                  <a:pt x="23288" y="11175"/>
                </a:cubicBezTo>
                <a:cubicBezTo>
                  <a:pt x="22326" y="10757"/>
                  <a:pt x="21301" y="10422"/>
                  <a:pt x="20317" y="10066"/>
                </a:cubicBezTo>
                <a:cubicBezTo>
                  <a:pt x="19350" y="9731"/>
                  <a:pt x="18465" y="9115"/>
                  <a:pt x="17427" y="9115"/>
                </a:cubicBezTo>
                <a:cubicBezTo>
                  <a:pt x="17298" y="9115"/>
                  <a:pt x="17167" y="9125"/>
                  <a:pt x="17032" y="9146"/>
                </a:cubicBezTo>
                <a:cubicBezTo>
                  <a:pt x="15965" y="9313"/>
                  <a:pt x="15212" y="10129"/>
                  <a:pt x="14542" y="10903"/>
                </a:cubicBezTo>
                <a:cubicBezTo>
                  <a:pt x="14103" y="11447"/>
                  <a:pt x="13642" y="11949"/>
                  <a:pt x="13140" y="12410"/>
                </a:cubicBezTo>
                <a:cubicBezTo>
                  <a:pt x="12931" y="12661"/>
                  <a:pt x="12680" y="12849"/>
                  <a:pt x="12408" y="13037"/>
                </a:cubicBezTo>
                <a:cubicBezTo>
                  <a:pt x="12314" y="13194"/>
                  <a:pt x="12199" y="13273"/>
                  <a:pt x="12063" y="13273"/>
                </a:cubicBezTo>
                <a:cubicBezTo>
                  <a:pt x="11927" y="13273"/>
                  <a:pt x="11770" y="13194"/>
                  <a:pt x="11592" y="13037"/>
                </a:cubicBezTo>
                <a:cubicBezTo>
                  <a:pt x="10943" y="13016"/>
                  <a:pt x="10818" y="12765"/>
                  <a:pt x="11257" y="12284"/>
                </a:cubicBezTo>
                <a:cubicBezTo>
                  <a:pt x="11864" y="11112"/>
                  <a:pt x="12554" y="10003"/>
                  <a:pt x="13350" y="8936"/>
                </a:cubicBezTo>
                <a:cubicBezTo>
                  <a:pt x="14145" y="7806"/>
                  <a:pt x="15295" y="6070"/>
                  <a:pt x="16844" y="6049"/>
                </a:cubicBezTo>
                <a:cubicBezTo>
                  <a:pt x="17715" y="6049"/>
                  <a:pt x="18535" y="6333"/>
                  <a:pt x="19404" y="6333"/>
                </a:cubicBezTo>
                <a:cubicBezTo>
                  <a:pt x="19641" y="6333"/>
                  <a:pt x="19882" y="6312"/>
                  <a:pt x="20129" y="6258"/>
                </a:cubicBezTo>
                <a:cubicBezTo>
                  <a:pt x="20484" y="6174"/>
                  <a:pt x="20819" y="6028"/>
                  <a:pt x="21112" y="5819"/>
                </a:cubicBezTo>
                <a:cubicBezTo>
                  <a:pt x="21468" y="5547"/>
                  <a:pt x="21635" y="5149"/>
                  <a:pt x="21907" y="4814"/>
                </a:cubicBezTo>
                <a:close/>
                <a:moveTo>
                  <a:pt x="6085" y="4161"/>
                </a:moveTo>
                <a:cubicBezTo>
                  <a:pt x="6205" y="4161"/>
                  <a:pt x="6354" y="4197"/>
                  <a:pt x="6549" y="4270"/>
                </a:cubicBezTo>
                <a:cubicBezTo>
                  <a:pt x="6884" y="4396"/>
                  <a:pt x="7156" y="4647"/>
                  <a:pt x="7470" y="4773"/>
                </a:cubicBezTo>
                <a:cubicBezTo>
                  <a:pt x="8077" y="4982"/>
                  <a:pt x="8621" y="5358"/>
                  <a:pt x="9207" y="5672"/>
                </a:cubicBezTo>
                <a:cubicBezTo>
                  <a:pt x="8976" y="6321"/>
                  <a:pt x="8642" y="6928"/>
                  <a:pt x="8244" y="7493"/>
                </a:cubicBezTo>
                <a:cubicBezTo>
                  <a:pt x="8140" y="7639"/>
                  <a:pt x="8160" y="7827"/>
                  <a:pt x="8286" y="7953"/>
                </a:cubicBezTo>
                <a:cubicBezTo>
                  <a:pt x="8202" y="8183"/>
                  <a:pt x="8119" y="8392"/>
                  <a:pt x="8035" y="8581"/>
                </a:cubicBezTo>
                <a:cubicBezTo>
                  <a:pt x="7658" y="9585"/>
                  <a:pt x="7324" y="10506"/>
                  <a:pt x="6759" y="11405"/>
                </a:cubicBezTo>
                <a:cubicBezTo>
                  <a:pt x="6403" y="11949"/>
                  <a:pt x="6089" y="12535"/>
                  <a:pt x="5817" y="13121"/>
                </a:cubicBezTo>
                <a:cubicBezTo>
                  <a:pt x="5088" y="13324"/>
                  <a:pt x="4830" y="15367"/>
                  <a:pt x="3980" y="15367"/>
                </a:cubicBezTo>
                <a:cubicBezTo>
                  <a:pt x="3951" y="15367"/>
                  <a:pt x="3922" y="15365"/>
                  <a:pt x="3892" y="15360"/>
                </a:cubicBezTo>
                <a:cubicBezTo>
                  <a:pt x="3411" y="15276"/>
                  <a:pt x="2888" y="14544"/>
                  <a:pt x="2532" y="14230"/>
                </a:cubicBezTo>
                <a:cubicBezTo>
                  <a:pt x="2239" y="13958"/>
                  <a:pt x="1486" y="13623"/>
                  <a:pt x="1339" y="13309"/>
                </a:cubicBezTo>
                <a:cubicBezTo>
                  <a:pt x="1088" y="12703"/>
                  <a:pt x="2260" y="11008"/>
                  <a:pt x="2532" y="10506"/>
                </a:cubicBezTo>
                <a:cubicBezTo>
                  <a:pt x="3515" y="8581"/>
                  <a:pt x="4478" y="6677"/>
                  <a:pt x="5461" y="4773"/>
                </a:cubicBezTo>
                <a:cubicBezTo>
                  <a:pt x="5669" y="4372"/>
                  <a:pt x="5792" y="4161"/>
                  <a:pt x="6085" y="4161"/>
                </a:cubicBezTo>
                <a:close/>
                <a:moveTo>
                  <a:pt x="10581" y="15158"/>
                </a:moveTo>
                <a:cubicBezTo>
                  <a:pt x="10837" y="15158"/>
                  <a:pt x="11060" y="15268"/>
                  <a:pt x="11194" y="15548"/>
                </a:cubicBezTo>
                <a:cubicBezTo>
                  <a:pt x="11613" y="16418"/>
                  <a:pt x="10747" y="18451"/>
                  <a:pt x="9774" y="18451"/>
                </a:cubicBezTo>
                <a:cubicBezTo>
                  <a:pt x="9529" y="18451"/>
                  <a:pt x="9278" y="18323"/>
                  <a:pt x="9039" y="18017"/>
                </a:cubicBezTo>
                <a:lnTo>
                  <a:pt x="9039" y="18038"/>
                </a:lnTo>
                <a:cubicBezTo>
                  <a:pt x="9003" y="18001"/>
                  <a:pt x="8958" y="17985"/>
                  <a:pt x="8914" y="17985"/>
                </a:cubicBezTo>
                <a:cubicBezTo>
                  <a:pt x="8858" y="17985"/>
                  <a:pt x="8803" y="18012"/>
                  <a:pt x="8767" y="18059"/>
                </a:cubicBezTo>
                <a:cubicBezTo>
                  <a:pt x="8684" y="18185"/>
                  <a:pt x="8642" y="18331"/>
                  <a:pt x="8621" y="18478"/>
                </a:cubicBezTo>
                <a:cubicBezTo>
                  <a:pt x="8432" y="18352"/>
                  <a:pt x="8830" y="16385"/>
                  <a:pt x="8914" y="16239"/>
                </a:cubicBezTo>
                <a:cubicBezTo>
                  <a:pt x="9136" y="15809"/>
                  <a:pt x="9958" y="15158"/>
                  <a:pt x="10581" y="15158"/>
                </a:cubicBezTo>
                <a:close/>
                <a:moveTo>
                  <a:pt x="12649" y="16372"/>
                </a:moveTo>
                <a:cubicBezTo>
                  <a:pt x="12910" y="16372"/>
                  <a:pt x="13165" y="16466"/>
                  <a:pt x="13266" y="16657"/>
                </a:cubicBezTo>
                <a:cubicBezTo>
                  <a:pt x="13496" y="17076"/>
                  <a:pt x="13266" y="17766"/>
                  <a:pt x="13078" y="18122"/>
                </a:cubicBezTo>
                <a:cubicBezTo>
                  <a:pt x="12889" y="18478"/>
                  <a:pt x="12366" y="19147"/>
                  <a:pt x="11948" y="19252"/>
                </a:cubicBezTo>
                <a:cubicBezTo>
                  <a:pt x="11834" y="19286"/>
                  <a:pt x="11742" y="19301"/>
                  <a:pt x="11668" y="19301"/>
                </a:cubicBezTo>
                <a:cubicBezTo>
                  <a:pt x="11287" y="19301"/>
                  <a:pt x="11334" y="18911"/>
                  <a:pt x="11090" y="18666"/>
                </a:cubicBezTo>
                <a:cubicBezTo>
                  <a:pt x="11571" y="18122"/>
                  <a:pt x="11885" y="17431"/>
                  <a:pt x="11969" y="16699"/>
                </a:cubicBezTo>
                <a:cubicBezTo>
                  <a:pt x="12077" y="16482"/>
                  <a:pt x="12366" y="16372"/>
                  <a:pt x="12649" y="16372"/>
                </a:cubicBezTo>
                <a:close/>
                <a:moveTo>
                  <a:pt x="14994" y="17586"/>
                </a:moveTo>
                <a:cubicBezTo>
                  <a:pt x="15172" y="17586"/>
                  <a:pt x="15245" y="17706"/>
                  <a:pt x="15275" y="17975"/>
                </a:cubicBezTo>
                <a:cubicBezTo>
                  <a:pt x="15358" y="18394"/>
                  <a:pt x="15316" y="18833"/>
                  <a:pt x="15107" y="19231"/>
                </a:cubicBezTo>
                <a:cubicBezTo>
                  <a:pt x="15023" y="19398"/>
                  <a:pt x="14940" y="19586"/>
                  <a:pt x="14877" y="19775"/>
                </a:cubicBezTo>
                <a:cubicBezTo>
                  <a:pt x="14751" y="20026"/>
                  <a:pt x="14521" y="20214"/>
                  <a:pt x="14249" y="20235"/>
                </a:cubicBezTo>
                <a:cubicBezTo>
                  <a:pt x="14112" y="20277"/>
                  <a:pt x="13990" y="20296"/>
                  <a:pt x="13880" y="20296"/>
                </a:cubicBezTo>
                <a:cubicBezTo>
                  <a:pt x="13437" y="20296"/>
                  <a:pt x="13195" y="19981"/>
                  <a:pt x="12994" y="19545"/>
                </a:cubicBezTo>
                <a:cubicBezTo>
                  <a:pt x="13433" y="19126"/>
                  <a:pt x="13747" y="18603"/>
                  <a:pt x="13956" y="18017"/>
                </a:cubicBezTo>
                <a:cubicBezTo>
                  <a:pt x="14207" y="17871"/>
                  <a:pt x="14458" y="17745"/>
                  <a:pt x="14730" y="17641"/>
                </a:cubicBezTo>
                <a:cubicBezTo>
                  <a:pt x="14837" y="17605"/>
                  <a:pt x="14924" y="17586"/>
                  <a:pt x="14994" y="17586"/>
                </a:cubicBezTo>
                <a:close/>
                <a:moveTo>
                  <a:pt x="16288" y="18538"/>
                </a:moveTo>
                <a:cubicBezTo>
                  <a:pt x="16651" y="18538"/>
                  <a:pt x="17027" y="18689"/>
                  <a:pt x="17095" y="18980"/>
                </a:cubicBezTo>
                <a:cubicBezTo>
                  <a:pt x="17137" y="19335"/>
                  <a:pt x="17095" y="19691"/>
                  <a:pt x="16969" y="20026"/>
                </a:cubicBezTo>
                <a:cubicBezTo>
                  <a:pt x="16808" y="20569"/>
                  <a:pt x="16245" y="21329"/>
                  <a:pt x="15713" y="21329"/>
                </a:cubicBezTo>
                <a:cubicBezTo>
                  <a:pt x="15487" y="21329"/>
                  <a:pt x="15267" y="21191"/>
                  <a:pt x="15086" y="20842"/>
                </a:cubicBezTo>
                <a:cubicBezTo>
                  <a:pt x="15086" y="20821"/>
                  <a:pt x="15065" y="20800"/>
                  <a:pt x="15044" y="20779"/>
                </a:cubicBezTo>
                <a:cubicBezTo>
                  <a:pt x="15107" y="20737"/>
                  <a:pt x="15170" y="20695"/>
                  <a:pt x="15254" y="20633"/>
                </a:cubicBezTo>
                <a:cubicBezTo>
                  <a:pt x="15609" y="20340"/>
                  <a:pt x="15714" y="19838"/>
                  <a:pt x="15902" y="19419"/>
                </a:cubicBezTo>
                <a:cubicBezTo>
                  <a:pt x="16007" y="19147"/>
                  <a:pt x="16070" y="18854"/>
                  <a:pt x="16049" y="18561"/>
                </a:cubicBezTo>
                <a:cubicBezTo>
                  <a:pt x="16125" y="18546"/>
                  <a:pt x="16206" y="18538"/>
                  <a:pt x="16288" y="18538"/>
                </a:cubicBezTo>
                <a:close/>
                <a:moveTo>
                  <a:pt x="26201" y="0"/>
                </a:moveTo>
                <a:cubicBezTo>
                  <a:pt x="25615" y="0"/>
                  <a:pt x="24936" y="601"/>
                  <a:pt x="24523" y="839"/>
                </a:cubicBezTo>
                <a:cubicBezTo>
                  <a:pt x="23853" y="1216"/>
                  <a:pt x="23205" y="1634"/>
                  <a:pt x="22598" y="2094"/>
                </a:cubicBezTo>
                <a:cubicBezTo>
                  <a:pt x="22242" y="2345"/>
                  <a:pt x="21614" y="2659"/>
                  <a:pt x="21363" y="3036"/>
                </a:cubicBezTo>
                <a:cubicBezTo>
                  <a:pt x="21175" y="3329"/>
                  <a:pt x="21154" y="3705"/>
                  <a:pt x="21342" y="4040"/>
                </a:cubicBezTo>
                <a:cubicBezTo>
                  <a:pt x="21405" y="4229"/>
                  <a:pt x="21531" y="4417"/>
                  <a:pt x="21677" y="4563"/>
                </a:cubicBezTo>
                <a:cubicBezTo>
                  <a:pt x="21280" y="4856"/>
                  <a:pt x="20945" y="5212"/>
                  <a:pt x="20464" y="5379"/>
                </a:cubicBezTo>
                <a:cubicBezTo>
                  <a:pt x="20135" y="5494"/>
                  <a:pt x="19806" y="5536"/>
                  <a:pt x="19478" y="5536"/>
                </a:cubicBezTo>
                <a:cubicBezTo>
                  <a:pt x="18909" y="5536"/>
                  <a:pt x="18343" y="5409"/>
                  <a:pt x="17785" y="5317"/>
                </a:cubicBezTo>
                <a:cubicBezTo>
                  <a:pt x="17446" y="5257"/>
                  <a:pt x="17127" y="5223"/>
                  <a:pt x="16822" y="5223"/>
                </a:cubicBezTo>
                <a:cubicBezTo>
                  <a:pt x="16057" y="5223"/>
                  <a:pt x="15383" y="5438"/>
                  <a:pt x="14710" y="6007"/>
                </a:cubicBezTo>
                <a:cubicBezTo>
                  <a:pt x="13580" y="7011"/>
                  <a:pt x="12617" y="8183"/>
                  <a:pt x="11843" y="9480"/>
                </a:cubicBezTo>
                <a:cubicBezTo>
                  <a:pt x="11257" y="10401"/>
                  <a:pt x="9981" y="11991"/>
                  <a:pt x="10085" y="13142"/>
                </a:cubicBezTo>
                <a:cubicBezTo>
                  <a:pt x="10164" y="13926"/>
                  <a:pt x="10904" y="14361"/>
                  <a:pt x="11651" y="14361"/>
                </a:cubicBezTo>
                <a:cubicBezTo>
                  <a:pt x="11701" y="14361"/>
                  <a:pt x="11751" y="14360"/>
                  <a:pt x="11801" y="14356"/>
                </a:cubicBezTo>
                <a:cubicBezTo>
                  <a:pt x="12973" y="14230"/>
                  <a:pt x="14270" y="12682"/>
                  <a:pt x="14940" y="11845"/>
                </a:cubicBezTo>
                <a:cubicBezTo>
                  <a:pt x="15567" y="11071"/>
                  <a:pt x="16258" y="9941"/>
                  <a:pt x="17388" y="9878"/>
                </a:cubicBezTo>
                <a:cubicBezTo>
                  <a:pt x="17417" y="9876"/>
                  <a:pt x="17447" y="9876"/>
                  <a:pt x="17476" y="9876"/>
                </a:cubicBezTo>
                <a:cubicBezTo>
                  <a:pt x="18275" y="9876"/>
                  <a:pt x="18962" y="10412"/>
                  <a:pt x="19668" y="10715"/>
                </a:cubicBezTo>
                <a:cubicBezTo>
                  <a:pt x="20464" y="11029"/>
                  <a:pt x="21489" y="11615"/>
                  <a:pt x="22451" y="11761"/>
                </a:cubicBezTo>
                <a:cubicBezTo>
                  <a:pt x="23121" y="12159"/>
                  <a:pt x="23790" y="12431"/>
                  <a:pt x="23665" y="13498"/>
                </a:cubicBezTo>
                <a:cubicBezTo>
                  <a:pt x="23665" y="13560"/>
                  <a:pt x="23644" y="13644"/>
                  <a:pt x="23623" y="13707"/>
                </a:cubicBezTo>
                <a:cubicBezTo>
                  <a:pt x="22828" y="13498"/>
                  <a:pt x="21991" y="13393"/>
                  <a:pt x="21196" y="13184"/>
                </a:cubicBezTo>
                <a:cubicBezTo>
                  <a:pt x="20694" y="13079"/>
                  <a:pt x="20212" y="12954"/>
                  <a:pt x="19710" y="12849"/>
                </a:cubicBezTo>
                <a:cubicBezTo>
                  <a:pt x="19396" y="12765"/>
                  <a:pt x="18727" y="12744"/>
                  <a:pt x="18455" y="12598"/>
                </a:cubicBezTo>
                <a:cubicBezTo>
                  <a:pt x="18426" y="12582"/>
                  <a:pt x="18397" y="12575"/>
                  <a:pt x="18371" y="12575"/>
                </a:cubicBezTo>
                <a:cubicBezTo>
                  <a:pt x="18229" y="12575"/>
                  <a:pt x="18146" y="12785"/>
                  <a:pt x="18288" y="12891"/>
                </a:cubicBezTo>
                <a:cubicBezTo>
                  <a:pt x="18643" y="13142"/>
                  <a:pt x="19083" y="13205"/>
                  <a:pt x="19501" y="13351"/>
                </a:cubicBezTo>
                <a:cubicBezTo>
                  <a:pt x="20003" y="13519"/>
                  <a:pt x="20505" y="13707"/>
                  <a:pt x="21008" y="13895"/>
                </a:cubicBezTo>
                <a:cubicBezTo>
                  <a:pt x="21698" y="14146"/>
                  <a:pt x="22409" y="14356"/>
                  <a:pt x="23142" y="14502"/>
                </a:cubicBezTo>
                <a:cubicBezTo>
                  <a:pt x="22765" y="14962"/>
                  <a:pt x="22305" y="15402"/>
                  <a:pt x="22158" y="15925"/>
                </a:cubicBezTo>
                <a:cubicBezTo>
                  <a:pt x="22137" y="16009"/>
                  <a:pt x="22117" y="16092"/>
                  <a:pt x="22096" y="16155"/>
                </a:cubicBezTo>
                <a:cubicBezTo>
                  <a:pt x="21635" y="16009"/>
                  <a:pt x="21112" y="15925"/>
                  <a:pt x="20694" y="15841"/>
                </a:cubicBezTo>
                <a:cubicBezTo>
                  <a:pt x="19773" y="15611"/>
                  <a:pt x="18832" y="15423"/>
                  <a:pt x="17890" y="15297"/>
                </a:cubicBezTo>
                <a:cubicBezTo>
                  <a:pt x="17806" y="15297"/>
                  <a:pt x="17806" y="15402"/>
                  <a:pt x="17869" y="15423"/>
                </a:cubicBezTo>
                <a:cubicBezTo>
                  <a:pt x="18915" y="15778"/>
                  <a:pt x="19920" y="16155"/>
                  <a:pt x="20966" y="16490"/>
                </a:cubicBezTo>
                <a:cubicBezTo>
                  <a:pt x="21280" y="16594"/>
                  <a:pt x="21614" y="16783"/>
                  <a:pt x="21949" y="16887"/>
                </a:cubicBezTo>
                <a:cubicBezTo>
                  <a:pt x="21928" y="16992"/>
                  <a:pt x="21886" y="17097"/>
                  <a:pt x="21824" y="17201"/>
                </a:cubicBezTo>
                <a:cubicBezTo>
                  <a:pt x="21635" y="17620"/>
                  <a:pt x="21238" y="17892"/>
                  <a:pt x="20945" y="18247"/>
                </a:cubicBezTo>
                <a:cubicBezTo>
                  <a:pt x="20338" y="17892"/>
                  <a:pt x="19585" y="17745"/>
                  <a:pt x="18936" y="17473"/>
                </a:cubicBezTo>
                <a:cubicBezTo>
                  <a:pt x="18204" y="17201"/>
                  <a:pt x="17492" y="16887"/>
                  <a:pt x="16823" y="16532"/>
                </a:cubicBezTo>
                <a:cubicBezTo>
                  <a:pt x="16795" y="16519"/>
                  <a:pt x="16769" y="16514"/>
                  <a:pt x="16744" y="16514"/>
                </a:cubicBezTo>
                <a:cubicBezTo>
                  <a:pt x="16603" y="16514"/>
                  <a:pt x="16531" y="16697"/>
                  <a:pt x="16655" y="16804"/>
                </a:cubicBezTo>
                <a:cubicBezTo>
                  <a:pt x="17346" y="17306"/>
                  <a:pt x="18099" y="17724"/>
                  <a:pt x="18852" y="18101"/>
                </a:cubicBezTo>
                <a:cubicBezTo>
                  <a:pt x="19355" y="18331"/>
                  <a:pt x="19940" y="18645"/>
                  <a:pt x="20505" y="18708"/>
                </a:cubicBezTo>
                <a:cubicBezTo>
                  <a:pt x="20296" y="18896"/>
                  <a:pt x="20045" y="19063"/>
                  <a:pt x="19794" y="19210"/>
                </a:cubicBezTo>
                <a:cubicBezTo>
                  <a:pt x="19585" y="19294"/>
                  <a:pt x="19376" y="19419"/>
                  <a:pt x="19187" y="19566"/>
                </a:cubicBezTo>
                <a:cubicBezTo>
                  <a:pt x="18894" y="19566"/>
                  <a:pt x="18601" y="19607"/>
                  <a:pt x="18308" y="19670"/>
                </a:cubicBezTo>
                <a:cubicBezTo>
                  <a:pt x="18141" y="19691"/>
                  <a:pt x="17974" y="19691"/>
                  <a:pt x="17806" y="19691"/>
                </a:cubicBezTo>
                <a:cubicBezTo>
                  <a:pt x="17890" y="19063"/>
                  <a:pt x="17827" y="18289"/>
                  <a:pt x="17199" y="18059"/>
                </a:cubicBezTo>
                <a:cubicBezTo>
                  <a:pt x="17055" y="18011"/>
                  <a:pt x="16901" y="17987"/>
                  <a:pt x="16746" y="17987"/>
                </a:cubicBezTo>
                <a:cubicBezTo>
                  <a:pt x="16498" y="17987"/>
                  <a:pt x="16247" y="18048"/>
                  <a:pt x="16028" y="18164"/>
                </a:cubicBezTo>
                <a:cubicBezTo>
                  <a:pt x="16007" y="17808"/>
                  <a:pt x="15860" y="17452"/>
                  <a:pt x="15630" y="17180"/>
                </a:cubicBezTo>
                <a:cubicBezTo>
                  <a:pt x="15501" y="17057"/>
                  <a:pt x="15344" y="17006"/>
                  <a:pt x="15174" y="17006"/>
                </a:cubicBezTo>
                <a:cubicBezTo>
                  <a:pt x="14796" y="17006"/>
                  <a:pt x="14358" y="17261"/>
                  <a:pt x="14040" y="17536"/>
                </a:cubicBezTo>
                <a:cubicBezTo>
                  <a:pt x="14103" y="16845"/>
                  <a:pt x="13873" y="15988"/>
                  <a:pt x="13098" y="15883"/>
                </a:cubicBezTo>
                <a:cubicBezTo>
                  <a:pt x="13065" y="15881"/>
                  <a:pt x="13032" y="15880"/>
                  <a:pt x="12999" y="15880"/>
                </a:cubicBezTo>
                <a:cubicBezTo>
                  <a:pt x="12635" y="15880"/>
                  <a:pt x="12277" y="15986"/>
                  <a:pt x="11989" y="16197"/>
                </a:cubicBezTo>
                <a:cubicBezTo>
                  <a:pt x="11989" y="15988"/>
                  <a:pt x="11969" y="15799"/>
                  <a:pt x="11906" y="15611"/>
                </a:cubicBezTo>
                <a:cubicBezTo>
                  <a:pt x="11692" y="14814"/>
                  <a:pt x="11248" y="14518"/>
                  <a:pt x="10705" y="14518"/>
                </a:cubicBezTo>
                <a:cubicBezTo>
                  <a:pt x="10292" y="14518"/>
                  <a:pt x="9823" y="14689"/>
                  <a:pt x="9353" y="14941"/>
                </a:cubicBezTo>
                <a:cubicBezTo>
                  <a:pt x="8830" y="15234"/>
                  <a:pt x="8432" y="15737"/>
                  <a:pt x="8286" y="16301"/>
                </a:cubicBezTo>
                <a:cubicBezTo>
                  <a:pt x="8265" y="16281"/>
                  <a:pt x="8265" y="16260"/>
                  <a:pt x="8244" y="16239"/>
                </a:cubicBezTo>
                <a:lnTo>
                  <a:pt x="8202" y="16176"/>
                </a:lnTo>
                <a:cubicBezTo>
                  <a:pt x="8153" y="16077"/>
                  <a:pt x="8051" y="16017"/>
                  <a:pt x="7938" y="16017"/>
                </a:cubicBezTo>
                <a:cubicBezTo>
                  <a:pt x="7908" y="16017"/>
                  <a:pt x="7877" y="16021"/>
                  <a:pt x="7847" y="16029"/>
                </a:cubicBezTo>
                <a:cubicBezTo>
                  <a:pt x="8202" y="15883"/>
                  <a:pt x="6487" y="14879"/>
                  <a:pt x="6424" y="14732"/>
                </a:cubicBezTo>
                <a:cubicBezTo>
                  <a:pt x="6110" y="14146"/>
                  <a:pt x="6821" y="12996"/>
                  <a:pt x="7072" y="12493"/>
                </a:cubicBezTo>
                <a:cubicBezTo>
                  <a:pt x="7365" y="11887"/>
                  <a:pt x="7784" y="11322"/>
                  <a:pt x="8035" y="10673"/>
                </a:cubicBezTo>
                <a:cubicBezTo>
                  <a:pt x="8307" y="9983"/>
                  <a:pt x="8453" y="9250"/>
                  <a:pt x="8725" y="8539"/>
                </a:cubicBezTo>
                <a:cubicBezTo>
                  <a:pt x="8893" y="8078"/>
                  <a:pt x="9228" y="7367"/>
                  <a:pt x="9730" y="7221"/>
                </a:cubicBezTo>
                <a:cubicBezTo>
                  <a:pt x="9837" y="7187"/>
                  <a:pt x="9955" y="7174"/>
                  <a:pt x="10080" y="7174"/>
                </a:cubicBezTo>
                <a:cubicBezTo>
                  <a:pt x="10431" y="7174"/>
                  <a:pt x="10833" y="7273"/>
                  <a:pt x="11182" y="7273"/>
                </a:cubicBezTo>
                <a:cubicBezTo>
                  <a:pt x="11244" y="7273"/>
                  <a:pt x="11304" y="7270"/>
                  <a:pt x="11362" y="7262"/>
                </a:cubicBezTo>
                <a:cubicBezTo>
                  <a:pt x="11801" y="7221"/>
                  <a:pt x="12241" y="7095"/>
                  <a:pt x="12638" y="6907"/>
                </a:cubicBezTo>
                <a:cubicBezTo>
                  <a:pt x="13329" y="6551"/>
                  <a:pt x="13998" y="6300"/>
                  <a:pt x="14689" y="5965"/>
                </a:cubicBezTo>
                <a:cubicBezTo>
                  <a:pt x="14772" y="5923"/>
                  <a:pt x="14730" y="5819"/>
                  <a:pt x="14647" y="5777"/>
                </a:cubicBezTo>
                <a:cubicBezTo>
                  <a:pt x="14391" y="5670"/>
                  <a:pt x="14146" y="5624"/>
                  <a:pt x="13904" y="5624"/>
                </a:cubicBezTo>
                <a:cubicBezTo>
                  <a:pt x="13435" y="5624"/>
                  <a:pt x="12983" y="5800"/>
                  <a:pt x="12513" y="6049"/>
                </a:cubicBezTo>
                <a:cubicBezTo>
                  <a:pt x="12241" y="6195"/>
                  <a:pt x="11948" y="6321"/>
                  <a:pt x="11634" y="6363"/>
                </a:cubicBezTo>
                <a:cubicBezTo>
                  <a:pt x="11471" y="6393"/>
                  <a:pt x="11328" y="6405"/>
                  <a:pt x="11196" y="6405"/>
                </a:cubicBezTo>
                <a:cubicBezTo>
                  <a:pt x="10785" y="6405"/>
                  <a:pt x="10482" y="6290"/>
                  <a:pt x="10023" y="6258"/>
                </a:cubicBezTo>
                <a:lnTo>
                  <a:pt x="9918" y="6258"/>
                </a:lnTo>
                <a:cubicBezTo>
                  <a:pt x="10023" y="6028"/>
                  <a:pt x="10085" y="5777"/>
                  <a:pt x="10127" y="5526"/>
                </a:cubicBezTo>
                <a:cubicBezTo>
                  <a:pt x="10190" y="5317"/>
                  <a:pt x="10044" y="5086"/>
                  <a:pt x="9834" y="5003"/>
                </a:cubicBezTo>
                <a:cubicBezTo>
                  <a:pt x="9207" y="4752"/>
                  <a:pt x="8788" y="4333"/>
                  <a:pt x="8202" y="4040"/>
                </a:cubicBezTo>
                <a:cubicBezTo>
                  <a:pt x="7637" y="3789"/>
                  <a:pt x="7052" y="3559"/>
                  <a:pt x="6466" y="3371"/>
                </a:cubicBezTo>
                <a:cubicBezTo>
                  <a:pt x="6270" y="3302"/>
                  <a:pt x="6102" y="3271"/>
                  <a:pt x="5955" y="3271"/>
                </a:cubicBezTo>
                <a:cubicBezTo>
                  <a:pt x="5426" y="3271"/>
                  <a:pt x="5166" y="3681"/>
                  <a:pt x="4855" y="4270"/>
                </a:cubicBezTo>
                <a:cubicBezTo>
                  <a:pt x="3536" y="6781"/>
                  <a:pt x="2218" y="9271"/>
                  <a:pt x="942" y="11782"/>
                </a:cubicBezTo>
                <a:cubicBezTo>
                  <a:pt x="482" y="12661"/>
                  <a:pt x="0" y="13247"/>
                  <a:pt x="858" y="14042"/>
                </a:cubicBezTo>
                <a:cubicBezTo>
                  <a:pt x="1339" y="14523"/>
                  <a:pt x="1904" y="14941"/>
                  <a:pt x="2427" y="15381"/>
                </a:cubicBezTo>
                <a:cubicBezTo>
                  <a:pt x="2825" y="15716"/>
                  <a:pt x="3327" y="16155"/>
                  <a:pt x="3850" y="16322"/>
                </a:cubicBezTo>
                <a:cubicBezTo>
                  <a:pt x="3987" y="16357"/>
                  <a:pt x="4107" y="16373"/>
                  <a:pt x="4214" y="16373"/>
                </a:cubicBezTo>
                <a:cubicBezTo>
                  <a:pt x="4631" y="16373"/>
                  <a:pt x="4847" y="16119"/>
                  <a:pt x="5064" y="15653"/>
                </a:cubicBezTo>
                <a:cubicBezTo>
                  <a:pt x="5189" y="15360"/>
                  <a:pt x="5315" y="15046"/>
                  <a:pt x="5461" y="14753"/>
                </a:cubicBezTo>
                <a:cubicBezTo>
                  <a:pt x="5733" y="15653"/>
                  <a:pt x="6863" y="16218"/>
                  <a:pt x="7658" y="16804"/>
                </a:cubicBezTo>
                <a:cubicBezTo>
                  <a:pt x="7728" y="16847"/>
                  <a:pt x="7805" y="16869"/>
                  <a:pt x="7879" y="16869"/>
                </a:cubicBezTo>
                <a:cubicBezTo>
                  <a:pt x="7982" y="16869"/>
                  <a:pt x="8079" y="16826"/>
                  <a:pt x="8140" y="16741"/>
                </a:cubicBezTo>
                <a:lnTo>
                  <a:pt x="8140" y="16741"/>
                </a:lnTo>
                <a:cubicBezTo>
                  <a:pt x="8035" y="17369"/>
                  <a:pt x="8077" y="18038"/>
                  <a:pt x="8265" y="18645"/>
                </a:cubicBezTo>
                <a:cubicBezTo>
                  <a:pt x="8286" y="18729"/>
                  <a:pt x="8349" y="18770"/>
                  <a:pt x="8412" y="18770"/>
                </a:cubicBezTo>
                <a:lnTo>
                  <a:pt x="8558" y="18770"/>
                </a:lnTo>
                <a:cubicBezTo>
                  <a:pt x="8600" y="18770"/>
                  <a:pt x="8621" y="18770"/>
                  <a:pt x="8642" y="18750"/>
                </a:cubicBezTo>
                <a:cubicBezTo>
                  <a:pt x="8824" y="19044"/>
                  <a:pt x="9326" y="19179"/>
                  <a:pt x="9795" y="19179"/>
                </a:cubicBezTo>
                <a:cubicBezTo>
                  <a:pt x="10026" y="19179"/>
                  <a:pt x="10248" y="19146"/>
                  <a:pt x="10420" y="19084"/>
                </a:cubicBezTo>
                <a:lnTo>
                  <a:pt x="10420" y="19084"/>
                </a:lnTo>
                <a:cubicBezTo>
                  <a:pt x="10400" y="19611"/>
                  <a:pt x="11086" y="20216"/>
                  <a:pt x="11642" y="20216"/>
                </a:cubicBezTo>
                <a:cubicBezTo>
                  <a:pt x="11660" y="20216"/>
                  <a:pt x="11679" y="20216"/>
                  <a:pt x="11697" y="20214"/>
                </a:cubicBezTo>
                <a:cubicBezTo>
                  <a:pt x="11989" y="20172"/>
                  <a:pt x="12262" y="20068"/>
                  <a:pt x="12492" y="19900"/>
                </a:cubicBezTo>
                <a:lnTo>
                  <a:pt x="12492" y="19900"/>
                </a:lnTo>
                <a:cubicBezTo>
                  <a:pt x="12429" y="20110"/>
                  <a:pt x="12450" y="20319"/>
                  <a:pt x="12575" y="20507"/>
                </a:cubicBezTo>
                <a:cubicBezTo>
                  <a:pt x="12868" y="20905"/>
                  <a:pt x="13350" y="21135"/>
                  <a:pt x="13852" y="21135"/>
                </a:cubicBezTo>
                <a:cubicBezTo>
                  <a:pt x="14166" y="21114"/>
                  <a:pt x="14479" y="21051"/>
                  <a:pt x="14751" y="20905"/>
                </a:cubicBezTo>
                <a:lnTo>
                  <a:pt x="14751" y="20905"/>
                </a:lnTo>
                <a:cubicBezTo>
                  <a:pt x="14626" y="21281"/>
                  <a:pt x="14584" y="21595"/>
                  <a:pt x="14940" y="21888"/>
                </a:cubicBezTo>
                <a:cubicBezTo>
                  <a:pt x="15173" y="22077"/>
                  <a:pt x="15456" y="22175"/>
                  <a:pt x="15741" y="22175"/>
                </a:cubicBezTo>
                <a:cubicBezTo>
                  <a:pt x="15865" y="22175"/>
                  <a:pt x="15990" y="22156"/>
                  <a:pt x="16111" y="22118"/>
                </a:cubicBezTo>
                <a:cubicBezTo>
                  <a:pt x="16948" y="21909"/>
                  <a:pt x="17555" y="20926"/>
                  <a:pt x="17723" y="20110"/>
                </a:cubicBezTo>
                <a:cubicBezTo>
                  <a:pt x="18083" y="20251"/>
                  <a:pt x="18456" y="20321"/>
                  <a:pt x="18841" y="20321"/>
                </a:cubicBezTo>
                <a:cubicBezTo>
                  <a:pt x="18969" y="20321"/>
                  <a:pt x="19098" y="20314"/>
                  <a:pt x="19229" y="20298"/>
                </a:cubicBezTo>
                <a:cubicBezTo>
                  <a:pt x="19313" y="20298"/>
                  <a:pt x="19396" y="20256"/>
                  <a:pt x="19459" y="20193"/>
                </a:cubicBezTo>
                <a:cubicBezTo>
                  <a:pt x="19480" y="20194"/>
                  <a:pt x="19501" y="20195"/>
                  <a:pt x="19521" y="20195"/>
                </a:cubicBezTo>
                <a:cubicBezTo>
                  <a:pt x="20295" y="20195"/>
                  <a:pt x="21042" y="19447"/>
                  <a:pt x="21531" y="18917"/>
                </a:cubicBezTo>
                <a:cubicBezTo>
                  <a:pt x="21865" y="18519"/>
                  <a:pt x="22556" y="18164"/>
                  <a:pt x="22786" y="17703"/>
                </a:cubicBezTo>
                <a:cubicBezTo>
                  <a:pt x="23142" y="16992"/>
                  <a:pt x="22828" y="16260"/>
                  <a:pt x="23309" y="15548"/>
                </a:cubicBezTo>
                <a:cubicBezTo>
                  <a:pt x="23435" y="15381"/>
                  <a:pt x="23560" y="15234"/>
                  <a:pt x="23707" y="15088"/>
                </a:cubicBezTo>
                <a:cubicBezTo>
                  <a:pt x="23730" y="15287"/>
                  <a:pt x="23892" y="15382"/>
                  <a:pt x="24059" y="15382"/>
                </a:cubicBezTo>
                <a:cubicBezTo>
                  <a:pt x="24190" y="15382"/>
                  <a:pt x="24324" y="15324"/>
                  <a:pt x="24397" y="15213"/>
                </a:cubicBezTo>
                <a:cubicBezTo>
                  <a:pt x="25025" y="14376"/>
                  <a:pt x="26301" y="14104"/>
                  <a:pt x="27034" y="13393"/>
                </a:cubicBezTo>
                <a:cubicBezTo>
                  <a:pt x="27117" y="13540"/>
                  <a:pt x="27222" y="13686"/>
                  <a:pt x="27347" y="13812"/>
                </a:cubicBezTo>
                <a:cubicBezTo>
                  <a:pt x="27479" y="13882"/>
                  <a:pt x="27620" y="13919"/>
                  <a:pt x="27759" y="13919"/>
                </a:cubicBezTo>
                <a:cubicBezTo>
                  <a:pt x="27908" y="13919"/>
                  <a:pt x="28055" y="13877"/>
                  <a:pt x="28184" y="13791"/>
                </a:cubicBezTo>
                <a:cubicBezTo>
                  <a:pt x="28728" y="13560"/>
                  <a:pt x="29189" y="12975"/>
                  <a:pt x="29649" y="12577"/>
                </a:cubicBezTo>
                <a:cubicBezTo>
                  <a:pt x="30151" y="12138"/>
                  <a:pt x="30925" y="11740"/>
                  <a:pt x="31281" y="11175"/>
                </a:cubicBezTo>
                <a:cubicBezTo>
                  <a:pt x="31867" y="10359"/>
                  <a:pt x="31093" y="9167"/>
                  <a:pt x="30695" y="8434"/>
                </a:cubicBezTo>
                <a:cubicBezTo>
                  <a:pt x="30298" y="7681"/>
                  <a:pt x="30047" y="6865"/>
                  <a:pt x="29607" y="6133"/>
                </a:cubicBezTo>
                <a:cubicBezTo>
                  <a:pt x="29147" y="5379"/>
                  <a:pt x="28728" y="4605"/>
                  <a:pt x="28352" y="3831"/>
                </a:cubicBezTo>
                <a:cubicBezTo>
                  <a:pt x="28059" y="3161"/>
                  <a:pt x="27808" y="2471"/>
                  <a:pt x="27494" y="1801"/>
                </a:cubicBezTo>
                <a:cubicBezTo>
                  <a:pt x="27306" y="1383"/>
                  <a:pt x="27054" y="525"/>
                  <a:pt x="26720" y="211"/>
                </a:cubicBezTo>
                <a:cubicBezTo>
                  <a:pt x="26564" y="60"/>
                  <a:pt x="26387" y="0"/>
                  <a:pt x="26201" y="0"/>
                </a:cubicBezTo>
                <a:close/>
              </a:path>
            </a:pathLst>
          </a:cu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39" name="Google Shape;1439;p19"/>
          <p:cNvGrpSpPr/>
          <p:nvPr/>
        </p:nvGrpSpPr>
        <p:grpSpPr>
          <a:xfrm>
            <a:off x="626133" y="8200449"/>
            <a:ext cx="502555" cy="402105"/>
            <a:chOff x="720108" y="8200449"/>
            <a:chExt cx="502555" cy="402105"/>
          </a:xfrm>
        </p:grpSpPr>
        <p:sp>
          <p:nvSpPr>
            <p:cNvPr id="1440" name="Google Shape;1440;p19"/>
            <p:cNvSpPr/>
            <p:nvPr/>
          </p:nvSpPr>
          <p:spPr>
            <a:xfrm>
              <a:off x="720108" y="8200449"/>
              <a:ext cx="502555" cy="402105"/>
            </a:xfrm>
            <a:custGeom>
              <a:rect b="b" l="l" r="r" t="t"/>
              <a:pathLst>
                <a:path extrusionOk="0" h="25163" w="31449">
                  <a:moveTo>
                    <a:pt x="2407" y="860"/>
                  </a:moveTo>
                  <a:cubicBezTo>
                    <a:pt x="2428" y="881"/>
                    <a:pt x="2428" y="881"/>
                    <a:pt x="2428" y="902"/>
                  </a:cubicBezTo>
                  <a:cubicBezTo>
                    <a:pt x="2512" y="1049"/>
                    <a:pt x="2595" y="1132"/>
                    <a:pt x="2658" y="1279"/>
                  </a:cubicBezTo>
                  <a:cubicBezTo>
                    <a:pt x="2804" y="1572"/>
                    <a:pt x="2909" y="1886"/>
                    <a:pt x="3056" y="2179"/>
                  </a:cubicBezTo>
                  <a:cubicBezTo>
                    <a:pt x="3223" y="2534"/>
                    <a:pt x="3662" y="3141"/>
                    <a:pt x="3725" y="3622"/>
                  </a:cubicBezTo>
                  <a:cubicBezTo>
                    <a:pt x="3399" y="3700"/>
                    <a:pt x="3062" y="3743"/>
                    <a:pt x="2721" y="3743"/>
                  </a:cubicBezTo>
                  <a:cubicBezTo>
                    <a:pt x="2603" y="3743"/>
                    <a:pt x="2484" y="3738"/>
                    <a:pt x="2365" y="3727"/>
                  </a:cubicBezTo>
                  <a:cubicBezTo>
                    <a:pt x="2114" y="3706"/>
                    <a:pt x="1842" y="3643"/>
                    <a:pt x="1591" y="3601"/>
                  </a:cubicBezTo>
                  <a:cubicBezTo>
                    <a:pt x="1560" y="3597"/>
                    <a:pt x="1524" y="3595"/>
                    <a:pt x="1485" y="3595"/>
                  </a:cubicBezTo>
                  <a:cubicBezTo>
                    <a:pt x="1379" y="3595"/>
                    <a:pt x="1248" y="3607"/>
                    <a:pt x="1121" y="3607"/>
                  </a:cubicBezTo>
                  <a:cubicBezTo>
                    <a:pt x="1074" y="3607"/>
                    <a:pt x="1028" y="3606"/>
                    <a:pt x="984" y="3601"/>
                  </a:cubicBezTo>
                  <a:cubicBezTo>
                    <a:pt x="1089" y="3413"/>
                    <a:pt x="1214" y="3246"/>
                    <a:pt x="1340" y="3057"/>
                  </a:cubicBezTo>
                  <a:cubicBezTo>
                    <a:pt x="1549" y="2743"/>
                    <a:pt x="1654" y="2388"/>
                    <a:pt x="1842" y="2053"/>
                  </a:cubicBezTo>
                  <a:cubicBezTo>
                    <a:pt x="2009" y="1739"/>
                    <a:pt x="2198" y="1237"/>
                    <a:pt x="2407" y="860"/>
                  </a:cubicBezTo>
                  <a:close/>
                  <a:moveTo>
                    <a:pt x="28245" y="20262"/>
                  </a:moveTo>
                  <a:cubicBezTo>
                    <a:pt x="28253" y="20262"/>
                    <a:pt x="28310" y="20327"/>
                    <a:pt x="28457" y="20487"/>
                  </a:cubicBezTo>
                  <a:cubicBezTo>
                    <a:pt x="28917" y="20989"/>
                    <a:pt x="29440" y="21449"/>
                    <a:pt x="30026" y="21805"/>
                  </a:cubicBezTo>
                  <a:cubicBezTo>
                    <a:pt x="29691" y="22140"/>
                    <a:pt x="29377" y="22474"/>
                    <a:pt x="29085" y="22809"/>
                  </a:cubicBezTo>
                  <a:cubicBezTo>
                    <a:pt x="28854" y="23102"/>
                    <a:pt x="28666" y="23416"/>
                    <a:pt x="28499" y="23730"/>
                  </a:cubicBezTo>
                  <a:cubicBezTo>
                    <a:pt x="28415" y="23437"/>
                    <a:pt x="28331" y="23144"/>
                    <a:pt x="28248" y="22851"/>
                  </a:cubicBezTo>
                  <a:cubicBezTo>
                    <a:pt x="28352" y="22809"/>
                    <a:pt x="28436" y="22705"/>
                    <a:pt x="28457" y="22579"/>
                  </a:cubicBezTo>
                  <a:cubicBezTo>
                    <a:pt x="28561" y="21993"/>
                    <a:pt x="28582" y="21407"/>
                    <a:pt x="28478" y="20842"/>
                  </a:cubicBezTo>
                  <a:cubicBezTo>
                    <a:pt x="28435" y="20557"/>
                    <a:pt x="28227" y="20262"/>
                    <a:pt x="28245" y="20262"/>
                  </a:cubicBezTo>
                  <a:close/>
                  <a:moveTo>
                    <a:pt x="2523" y="0"/>
                  </a:moveTo>
                  <a:cubicBezTo>
                    <a:pt x="2512" y="0"/>
                    <a:pt x="2501" y="1"/>
                    <a:pt x="2491" y="2"/>
                  </a:cubicBezTo>
                  <a:cubicBezTo>
                    <a:pt x="1863" y="149"/>
                    <a:pt x="1633" y="965"/>
                    <a:pt x="1340" y="1446"/>
                  </a:cubicBezTo>
                  <a:cubicBezTo>
                    <a:pt x="1068" y="1865"/>
                    <a:pt x="880" y="2346"/>
                    <a:pt x="608" y="2764"/>
                  </a:cubicBezTo>
                  <a:cubicBezTo>
                    <a:pt x="356" y="3036"/>
                    <a:pt x="168" y="3371"/>
                    <a:pt x="43" y="3727"/>
                  </a:cubicBezTo>
                  <a:cubicBezTo>
                    <a:pt x="1" y="3852"/>
                    <a:pt x="43" y="3999"/>
                    <a:pt x="147" y="4103"/>
                  </a:cubicBezTo>
                  <a:cubicBezTo>
                    <a:pt x="587" y="4480"/>
                    <a:pt x="1235" y="4522"/>
                    <a:pt x="1800" y="4564"/>
                  </a:cubicBezTo>
                  <a:cubicBezTo>
                    <a:pt x="1570" y="5861"/>
                    <a:pt x="1654" y="7221"/>
                    <a:pt x="1633" y="8518"/>
                  </a:cubicBezTo>
                  <a:cubicBezTo>
                    <a:pt x="1612" y="9837"/>
                    <a:pt x="1465" y="11176"/>
                    <a:pt x="1591" y="12494"/>
                  </a:cubicBezTo>
                  <a:cubicBezTo>
                    <a:pt x="1842" y="15360"/>
                    <a:pt x="1737" y="18269"/>
                    <a:pt x="1737" y="21156"/>
                  </a:cubicBezTo>
                  <a:cubicBezTo>
                    <a:pt x="1737" y="21219"/>
                    <a:pt x="1758" y="21261"/>
                    <a:pt x="1758" y="21303"/>
                  </a:cubicBezTo>
                  <a:cubicBezTo>
                    <a:pt x="1654" y="21889"/>
                    <a:pt x="1612" y="22495"/>
                    <a:pt x="1842" y="22872"/>
                  </a:cubicBezTo>
                  <a:cubicBezTo>
                    <a:pt x="2260" y="23542"/>
                    <a:pt x="3223" y="23353"/>
                    <a:pt x="3851" y="23458"/>
                  </a:cubicBezTo>
                  <a:cubicBezTo>
                    <a:pt x="5085" y="23667"/>
                    <a:pt x="6320" y="23793"/>
                    <a:pt x="7554" y="23876"/>
                  </a:cubicBezTo>
                  <a:cubicBezTo>
                    <a:pt x="7864" y="23897"/>
                    <a:pt x="8173" y="23906"/>
                    <a:pt x="8481" y="23906"/>
                  </a:cubicBezTo>
                  <a:cubicBezTo>
                    <a:pt x="9714" y="23906"/>
                    <a:pt x="10940" y="23772"/>
                    <a:pt x="12178" y="23772"/>
                  </a:cubicBezTo>
                  <a:cubicBezTo>
                    <a:pt x="12313" y="23774"/>
                    <a:pt x="12447" y="23775"/>
                    <a:pt x="12581" y="23775"/>
                  </a:cubicBezTo>
                  <a:cubicBezTo>
                    <a:pt x="13761" y="23775"/>
                    <a:pt x="14926" y="23694"/>
                    <a:pt x="16091" y="23562"/>
                  </a:cubicBezTo>
                  <a:cubicBezTo>
                    <a:pt x="17556" y="23395"/>
                    <a:pt x="18916" y="23353"/>
                    <a:pt x="20380" y="23311"/>
                  </a:cubicBezTo>
                  <a:cubicBezTo>
                    <a:pt x="21678" y="23249"/>
                    <a:pt x="22975" y="22997"/>
                    <a:pt x="24272" y="22997"/>
                  </a:cubicBezTo>
                  <a:cubicBezTo>
                    <a:pt x="25037" y="22997"/>
                    <a:pt x="25865" y="23086"/>
                    <a:pt x="26668" y="23086"/>
                  </a:cubicBezTo>
                  <a:cubicBezTo>
                    <a:pt x="26897" y="23086"/>
                    <a:pt x="27125" y="23079"/>
                    <a:pt x="27348" y="23060"/>
                  </a:cubicBezTo>
                  <a:cubicBezTo>
                    <a:pt x="27473" y="23646"/>
                    <a:pt x="27641" y="24232"/>
                    <a:pt x="27850" y="24818"/>
                  </a:cubicBezTo>
                  <a:cubicBezTo>
                    <a:pt x="27911" y="25001"/>
                    <a:pt x="28118" y="25162"/>
                    <a:pt x="28322" y="25162"/>
                  </a:cubicBezTo>
                  <a:cubicBezTo>
                    <a:pt x="28398" y="25162"/>
                    <a:pt x="28473" y="25141"/>
                    <a:pt x="28541" y="25090"/>
                  </a:cubicBezTo>
                  <a:cubicBezTo>
                    <a:pt x="28917" y="24797"/>
                    <a:pt x="29064" y="24378"/>
                    <a:pt x="29315" y="23981"/>
                  </a:cubicBezTo>
                  <a:cubicBezTo>
                    <a:pt x="29817" y="23270"/>
                    <a:pt x="30424" y="22621"/>
                    <a:pt x="31114" y="22077"/>
                  </a:cubicBezTo>
                  <a:cubicBezTo>
                    <a:pt x="31449" y="21889"/>
                    <a:pt x="31407" y="21365"/>
                    <a:pt x="31010" y="21240"/>
                  </a:cubicBezTo>
                  <a:cubicBezTo>
                    <a:pt x="29901" y="20947"/>
                    <a:pt x="29398" y="19566"/>
                    <a:pt x="28373" y="19273"/>
                  </a:cubicBezTo>
                  <a:cubicBezTo>
                    <a:pt x="28282" y="19247"/>
                    <a:pt x="28197" y="19235"/>
                    <a:pt x="28120" y="19235"/>
                  </a:cubicBezTo>
                  <a:cubicBezTo>
                    <a:pt x="27578" y="19235"/>
                    <a:pt x="27377" y="19828"/>
                    <a:pt x="27432" y="20340"/>
                  </a:cubicBezTo>
                  <a:cubicBezTo>
                    <a:pt x="27453" y="20654"/>
                    <a:pt x="27808" y="21554"/>
                    <a:pt x="27641" y="21930"/>
                  </a:cubicBezTo>
                  <a:cubicBezTo>
                    <a:pt x="27557" y="21951"/>
                    <a:pt x="27473" y="21993"/>
                    <a:pt x="27432" y="22056"/>
                  </a:cubicBezTo>
                  <a:cubicBezTo>
                    <a:pt x="27201" y="22056"/>
                    <a:pt x="26804" y="21972"/>
                    <a:pt x="26720" y="21972"/>
                  </a:cubicBezTo>
                  <a:cubicBezTo>
                    <a:pt x="26581" y="21965"/>
                    <a:pt x="26439" y="21963"/>
                    <a:pt x="26296" y="21963"/>
                  </a:cubicBezTo>
                  <a:cubicBezTo>
                    <a:pt x="26009" y="21963"/>
                    <a:pt x="25716" y="21972"/>
                    <a:pt x="25423" y="21972"/>
                  </a:cubicBezTo>
                  <a:cubicBezTo>
                    <a:pt x="23728" y="21972"/>
                    <a:pt x="22075" y="22223"/>
                    <a:pt x="20380" y="22286"/>
                  </a:cubicBezTo>
                  <a:cubicBezTo>
                    <a:pt x="18602" y="22370"/>
                    <a:pt x="16886" y="22474"/>
                    <a:pt x="15108" y="22621"/>
                  </a:cubicBezTo>
                  <a:cubicBezTo>
                    <a:pt x="13329" y="22767"/>
                    <a:pt x="11613" y="22746"/>
                    <a:pt x="9877" y="22914"/>
                  </a:cubicBezTo>
                  <a:cubicBezTo>
                    <a:pt x="9375" y="22948"/>
                    <a:pt x="8872" y="22965"/>
                    <a:pt x="8371" y="22965"/>
                  </a:cubicBezTo>
                  <a:cubicBezTo>
                    <a:pt x="7033" y="22965"/>
                    <a:pt x="5698" y="22843"/>
                    <a:pt x="4374" y="22600"/>
                  </a:cubicBezTo>
                  <a:cubicBezTo>
                    <a:pt x="4060" y="22558"/>
                    <a:pt x="2972" y="22600"/>
                    <a:pt x="2784" y="22412"/>
                  </a:cubicBezTo>
                  <a:cubicBezTo>
                    <a:pt x="2637" y="22286"/>
                    <a:pt x="2553" y="21930"/>
                    <a:pt x="2512" y="21554"/>
                  </a:cubicBezTo>
                  <a:cubicBezTo>
                    <a:pt x="2637" y="21470"/>
                    <a:pt x="2721" y="21324"/>
                    <a:pt x="2721" y="21156"/>
                  </a:cubicBezTo>
                  <a:cubicBezTo>
                    <a:pt x="2721" y="18394"/>
                    <a:pt x="2972" y="15507"/>
                    <a:pt x="2574" y="12745"/>
                  </a:cubicBezTo>
                  <a:cubicBezTo>
                    <a:pt x="2198" y="10088"/>
                    <a:pt x="2825" y="7284"/>
                    <a:pt x="2323" y="4647"/>
                  </a:cubicBezTo>
                  <a:lnTo>
                    <a:pt x="2323" y="4647"/>
                  </a:lnTo>
                  <a:cubicBezTo>
                    <a:pt x="2457" y="4656"/>
                    <a:pt x="2591" y="4660"/>
                    <a:pt x="2725" y="4660"/>
                  </a:cubicBezTo>
                  <a:cubicBezTo>
                    <a:pt x="3259" y="4660"/>
                    <a:pt x="3788" y="4593"/>
                    <a:pt x="4290" y="4459"/>
                  </a:cubicBezTo>
                  <a:cubicBezTo>
                    <a:pt x="4457" y="4417"/>
                    <a:pt x="4583" y="4271"/>
                    <a:pt x="4625" y="4124"/>
                  </a:cubicBezTo>
                  <a:cubicBezTo>
                    <a:pt x="4750" y="3455"/>
                    <a:pt x="4395" y="2827"/>
                    <a:pt x="4102" y="2241"/>
                  </a:cubicBezTo>
                  <a:cubicBezTo>
                    <a:pt x="3893" y="1844"/>
                    <a:pt x="3704" y="1446"/>
                    <a:pt x="3537" y="1028"/>
                  </a:cubicBezTo>
                  <a:cubicBezTo>
                    <a:pt x="3474" y="756"/>
                    <a:pt x="3307" y="526"/>
                    <a:pt x="3097" y="358"/>
                  </a:cubicBezTo>
                  <a:cubicBezTo>
                    <a:pt x="3019" y="311"/>
                    <a:pt x="2940" y="288"/>
                    <a:pt x="2862" y="288"/>
                  </a:cubicBezTo>
                  <a:cubicBezTo>
                    <a:pt x="2836" y="288"/>
                    <a:pt x="2810" y="290"/>
                    <a:pt x="2784" y="295"/>
                  </a:cubicBezTo>
                  <a:cubicBezTo>
                    <a:pt x="2803" y="139"/>
                    <a:pt x="2676" y="0"/>
                    <a:pt x="2523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19"/>
            <p:cNvSpPr/>
            <p:nvPr/>
          </p:nvSpPr>
          <p:spPr>
            <a:xfrm>
              <a:off x="788327" y="8263042"/>
              <a:ext cx="347405" cy="272874"/>
            </a:xfrm>
            <a:custGeom>
              <a:rect b="b" l="l" r="r" t="t"/>
              <a:pathLst>
                <a:path extrusionOk="0" h="17076" w="21740">
                  <a:moveTo>
                    <a:pt x="21167" y="1"/>
                  </a:moveTo>
                  <a:cubicBezTo>
                    <a:pt x="20917" y="1"/>
                    <a:pt x="20685" y="219"/>
                    <a:pt x="20715" y="500"/>
                  </a:cubicBezTo>
                  <a:cubicBezTo>
                    <a:pt x="19752" y="1777"/>
                    <a:pt x="19041" y="3241"/>
                    <a:pt x="18308" y="4664"/>
                  </a:cubicBezTo>
                  <a:cubicBezTo>
                    <a:pt x="18246" y="4769"/>
                    <a:pt x="18141" y="5187"/>
                    <a:pt x="18015" y="5250"/>
                  </a:cubicBezTo>
                  <a:cubicBezTo>
                    <a:pt x="18003" y="5255"/>
                    <a:pt x="17987" y="5258"/>
                    <a:pt x="17968" y="5258"/>
                  </a:cubicBezTo>
                  <a:cubicBezTo>
                    <a:pt x="17765" y="5258"/>
                    <a:pt x="17223" y="4973"/>
                    <a:pt x="17032" y="4915"/>
                  </a:cubicBezTo>
                  <a:cubicBezTo>
                    <a:pt x="16174" y="4706"/>
                    <a:pt x="15421" y="4622"/>
                    <a:pt x="14647" y="4204"/>
                  </a:cubicBezTo>
                  <a:cubicBezTo>
                    <a:pt x="14730" y="4015"/>
                    <a:pt x="14751" y="3785"/>
                    <a:pt x="14689" y="3576"/>
                  </a:cubicBezTo>
                  <a:cubicBezTo>
                    <a:pt x="14563" y="3179"/>
                    <a:pt x="14312" y="2802"/>
                    <a:pt x="13977" y="2551"/>
                  </a:cubicBezTo>
                  <a:cubicBezTo>
                    <a:pt x="13808" y="2440"/>
                    <a:pt x="13633" y="2391"/>
                    <a:pt x="13461" y="2391"/>
                  </a:cubicBezTo>
                  <a:cubicBezTo>
                    <a:pt x="12887" y="2391"/>
                    <a:pt x="12353" y="2934"/>
                    <a:pt x="12240" y="3513"/>
                  </a:cubicBezTo>
                  <a:cubicBezTo>
                    <a:pt x="12136" y="3890"/>
                    <a:pt x="12240" y="4288"/>
                    <a:pt x="12512" y="4580"/>
                  </a:cubicBezTo>
                  <a:cubicBezTo>
                    <a:pt x="12471" y="4706"/>
                    <a:pt x="12408" y="4811"/>
                    <a:pt x="12366" y="4915"/>
                  </a:cubicBezTo>
                  <a:cubicBezTo>
                    <a:pt x="11634" y="6568"/>
                    <a:pt x="10922" y="8242"/>
                    <a:pt x="10232" y="9916"/>
                  </a:cubicBezTo>
                  <a:cubicBezTo>
                    <a:pt x="10149" y="10144"/>
                    <a:pt x="9819" y="11444"/>
                    <a:pt x="9548" y="11444"/>
                  </a:cubicBezTo>
                  <a:cubicBezTo>
                    <a:pt x="9546" y="11444"/>
                    <a:pt x="9543" y="11444"/>
                    <a:pt x="9541" y="11443"/>
                  </a:cubicBezTo>
                  <a:cubicBezTo>
                    <a:pt x="9499" y="11443"/>
                    <a:pt x="8914" y="10920"/>
                    <a:pt x="8872" y="10899"/>
                  </a:cubicBezTo>
                  <a:cubicBezTo>
                    <a:pt x="8558" y="10690"/>
                    <a:pt x="8223" y="10544"/>
                    <a:pt x="7888" y="10376"/>
                  </a:cubicBezTo>
                  <a:cubicBezTo>
                    <a:pt x="7156" y="9979"/>
                    <a:pt x="6382" y="9435"/>
                    <a:pt x="5587" y="9058"/>
                  </a:cubicBezTo>
                  <a:cubicBezTo>
                    <a:pt x="5587" y="8933"/>
                    <a:pt x="5587" y="8786"/>
                    <a:pt x="5566" y="8661"/>
                  </a:cubicBezTo>
                  <a:cubicBezTo>
                    <a:pt x="5462" y="8080"/>
                    <a:pt x="4998" y="7606"/>
                    <a:pt x="4483" y="7606"/>
                  </a:cubicBezTo>
                  <a:cubicBezTo>
                    <a:pt x="4273" y="7606"/>
                    <a:pt x="4056" y="7684"/>
                    <a:pt x="3850" y="7865"/>
                  </a:cubicBezTo>
                  <a:cubicBezTo>
                    <a:pt x="3704" y="7991"/>
                    <a:pt x="3599" y="8137"/>
                    <a:pt x="3494" y="8305"/>
                  </a:cubicBezTo>
                  <a:cubicBezTo>
                    <a:pt x="3348" y="8389"/>
                    <a:pt x="3222" y="8514"/>
                    <a:pt x="3160" y="8681"/>
                  </a:cubicBezTo>
                  <a:cubicBezTo>
                    <a:pt x="2950" y="9079"/>
                    <a:pt x="3076" y="9581"/>
                    <a:pt x="3473" y="9832"/>
                  </a:cubicBezTo>
                  <a:cubicBezTo>
                    <a:pt x="3264" y="10230"/>
                    <a:pt x="3118" y="10627"/>
                    <a:pt x="2950" y="10962"/>
                  </a:cubicBezTo>
                  <a:cubicBezTo>
                    <a:pt x="2532" y="11736"/>
                    <a:pt x="2051" y="12469"/>
                    <a:pt x="1716" y="13264"/>
                  </a:cubicBezTo>
                  <a:cubicBezTo>
                    <a:pt x="1423" y="13891"/>
                    <a:pt x="1088" y="14477"/>
                    <a:pt x="732" y="15063"/>
                  </a:cubicBezTo>
                  <a:cubicBezTo>
                    <a:pt x="481" y="15523"/>
                    <a:pt x="0" y="16319"/>
                    <a:pt x="42" y="16863"/>
                  </a:cubicBezTo>
                  <a:cubicBezTo>
                    <a:pt x="42" y="16982"/>
                    <a:pt x="159" y="17076"/>
                    <a:pt x="267" y="17076"/>
                  </a:cubicBezTo>
                  <a:cubicBezTo>
                    <a:pt x="329" y="17076"/>
                    <a:pt x="388" y="17044"/>
                    <a:pt x="419" y="16967"/>
                  </a:cubicBezTo>
                  <a:cubicBezTo>
                    <a:pt x="942" y="15733"/>
                    <a:pt x="1862" y="14749"/>
                    <a:pt x="2427" y="13515"/>
                  </a:cubicBezTo>
                  <a:cubicBezTo>
                    <a:pt x="2867" y="12510"/>
                    <a:pt x="3473" y="11569"/>
                    <a:pt x="3976" y="10627"/>
                  </a:cubicBezTo>
                  <a:cubicBezTo>
                    <a:pt x="4038" y="10502"/>
                    <a:pt x="4122" y="10293"/>
                    <a:pt x="4206" y="10104"/>
                  </a:cubicBezTo>
                  <a:lnTo>
                    <a:pt x="4310" y="10104"/>
                  </a:lnTo>
                  <a:cubicBezTo>
                    <a:pt x="4624" y="10104"/>
                    <a:pt x="4938" y="10021"/>
                    <a:pt x="5189" y="9832"/>
                  </a:cubicBezTo>
                  <a:cubicBezTo>
                    <a:pt x="5419" y="9958"/>
                    <a:pt x="5650" y="10125"/>
                    <a:pt x="5838" y="10209"/>
                  </a:cubicBezTo>
                  <a:cubicBezTo>
                    <a:pt x="6696" y="10690"/>
                    <a:pt x="7616" y="11109"/>
                    <a:pt x="8411" y="11653"/>
                  </a:cubicBezTo>
                  <a:cubicBezTo>
                    <a:pt x="8767" y="11904"/>
                    <a:pt x="9102" y="12427"/>
                    <a:pt x="9541" y="12469"/>
                  </a:cubicBezTo>
                  <a:cubicBezTo>
                    <a:pt x="9558" y="12470"/>
                    <a:pt x="9575" y="12470"/>
                    <a:pt x="9591" y="12470"/>
                  </a:cubicBezTo>
                  <a:cubicBezTo>
                    <a:pt x="10577" y="12470"/>
                    <a:pt x="10885" y="10638"/>
                    <a:pt x="11152" y="10021"/>
                  </a:cubicBezTo>
                  <a:cubicBezTo>
                    <a:pt x="11822" y="8493"/>
                    <a:pt x="12512" y="6966"/>
                    <a:pt x="13161" y="5417"/>
                  </a:cubicBezTo>
                  <a:cubicBezTo>
                    <a:pt x="13203" y="5271"/>
                    <a:pt x="13266" y="5104"/>
                    <a:pt x="13349" y="4957"/>
                  </a:cubicBezTo>
                  <a:cubicBezTo>
                    <a:pt x="13385" y="4961"/>
                    <a:pt x="13421" y="4962"/>
                    <a:pt x="13457" y="4962"/>
                  </a:cubicBezTo>
                  <a:cubicBezTo>
                    <a:pt x="13630" y="4962"/>
                    <a:pt x="13800" y="4922"/>
                    <a:pt x="13956" y="4852"/>
                  </a:cubicBezTo>
                  <a:cubicBezTo>
                    <a:pt x="14186" y="4936"/>
                    <a:pt x="14437" y="5124"/>
                    <a:pt x="14647" y="5229"/>
                  </a:cubicBezTo>
                  <a:cubicBezTo>
                    <a:pt x="15274" y="5501"/>
                    <a:pt x="15902" y="5689"/>
                    <a:pt x="16572" y="5794"/>
                  </a:cubicBezTo>
                  <a:cubicBezTo>
                    <a:pt x="17232" y="5933"/>
                    <a:pt x="17665" y="6153"/>
                    <a:pt x="18028" y="6153"/>
                  </a:cubicBezTo>
                  <a:cubicBezTo>
                    <a:pt x="18377" y="6153"/>
                    <a:pt x="18660" y="5948"/>
                    <a:pt x="19020" y="5271"/>
                  </a:cubicBezTo>
                  <a:cubicBezTo>
                    <a:pt x="19794" y="3723"/>
                    <a:pt x="20673" y="2237"/>
                    <a:pt x="21635" y="772"/>
                  </a:cubicBezTo>
                  <a:cubicBezTo>
                    <a:pt x="21740" y="605"/>
                    <a:pt x="21698" y="375"/>
                    <a:pt x="21572" y="228"/>
                  </a:cubicBezTo>
                  <a:lnTo>
                    <a:pt x="21468" y="124"/>
                  </a:lnTo>
                  <a:cubicBezTo>
                    <a:pt x="21376" y="38"/>
                    <a:pt x="21270" y="1"/>
                    <a:pt x="21167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19"/>
            <p:cNvSpPr/>
            <p:nvPr/>
          </p:nvSpPr>
          <p:spPr>
            <a:xfrm>
              <a:off x="905348" y="8214607"/>
              <a:ext cx="17977" cy="321262"/>
            </a:xfrm>
            <a:custGeom>
              <a:rect b="b" l="l" r="r" t="t"/>
              <a:pathLst>
                <a:path extrusionOk="0" h="20104" w="1125">
                  <a:moveTo>
                    <a:pt x="275" y="0"/>
                  </a:moveTo>
                  <a:cubicBezTo>
                    <a:pt x="262" y="0"/>
                    <a:pt x="251" y="6"/>
                    <a:pt x="251" y="16"/>
                  </a:cubicBezTo>
                  <a:cubicBezTo>
                    <a:pt x="210" y="330"/>
                    <a:pt x="63" y="560"/>
                    <a:pt x="42" y="874"/>
                  </a:cubicBezTo>
                  <a:cubicBezTo>
                    <a:pt x="0" y="1230"/>
                    <a:pt x="42" y="1648"/>
                    <a:pt x="42" y="2025"/>
                  </a:cubicBezTo>
                  <a:cubicBezTo>
                    <a:pt x="21" y="2862"/>
                    <a:pt x="0" y="3699"/>
                    <a:pt x="0" y="4536"/>
                  </a:cubicBezTo>
                  <a:cubicBezTo>
                    <a:pt x="0" y="6398"/>
                    <a:pt x="105" y="8239"/>
                    <a:pt x="126" y="10101"/>
                  </a:cubicBezTo>
                  <a:cubicBezTo>
                    <a:pt x="126" y="10855"/>
                    <a:pt x="42" y="11671"/>
                    <a:pt x="147" y="12424"/>
                  </a:cubicBezTo>
                  <a:cubicBezTo>
                    <a:pt x="272" y="13303"/>
                    <a:pt x="314" y="14161"/>
                    <a:pt x="293" y="15039"/>
                  </a:cubicBezTo>
                  <a:cubicBezTo>
                    <a:pt x="251" y="15855"/>
                    <a:pt x="398" y="16650"/>
                    <a:pt x="419" y="17466"/>
                  </a:cubicBezTo>
                  <a:cubicBezTo>
                    <a:pt x="461" y="18303"/>
                    <a:pt x="419" y="19140"/>
                    <a:pt x="628" y="19977"/>
                  </a:cubicBezTo>
                  <a:cubicBezTo>
                    <a:pt x="649" y="20040"/>
                    <a:pt x="712" y="20103"/>
                    <a:pt x="796" y="20103"/>
                  </a:cubicBezTo>
                  <a:lnTo>
                    <a:pt x="921" y="20103"/>
                  </a:lnTo>
                  <a:cubicBezTo>
                    <a:pt x="927" y="20104"/>
                    <a:pt x="933" y="20104"/>
                    <a:pt x="939" y="20104"/>
                  </a:cubicBezTo>
                  <a:cubicBezTo>
                    <a:pt x="1091" y="20104"/>
                    <a:pt x="1124" y="19850"/>
                    <a:pt x="963" y="19810"/>
                  </a:cubicBezTo>
                  <a:cubicBezTo>
                    <a:pt x="649" y="19747"/>
                    <a:pt x="754" y="17446"/>
                    <a:pt x="733" y="17132"/>
                  </a:cubicBezTo>
                  <a:cubicBezTo>
                    <a:pt x="649" y="16337"/>
                    <a:pt x="607" y="15521"/>
                    <a:pt x="607" y="14725"/>
                  </a:cubicBezTo>
                  <a:cubicBezTo>
                    <a:pt x="649" y="13993"/>
                    <a:pt x="607" y="13261"/>
                    <a:pt x="482" y="12549"/>
                  </a:cubicBezTo>
                  <a:cubicBezTo>
                    <a:pt x="335" y="11671"/>
                    <a:pt x="419" y="10750"/>
                    <a:pt x="398" y="9871"/>
                  </a:cubicBezTo>
                  <a:cubicBezTo>
                    <a:pt x="377" y="8093"/>
                    <a:pt x="251" y="6314"/>
                    <a:pt x="210" y="4536"/>
                  </a:cubicBezTo>
                  <a:cubicBezTo>
                    <a:pt x="189" y="3699"/>
                    <a:pt x="189" y="2862"/>
                    <a:pt x="189" y="2025"/>
                  </a:cubicBezTo>
                  <a:cubicBezTo>
                    <a:pt x="189" y="1648"/>
                    <a:pt x="105" y="1230"/>
                    <a:pt x="126" y="874"/>
                  </a:cubicBezTo>
                  <a:cubicBezTo>
                    <a:pt x="147" y="560"/>
                    <a:pt x="314" y="330"/>
                    <a:pt x="314" y="16"/>
                  </a:cubicBezTo>
                  <a:cubicBezTo>
                    <a:pt x="304" y="6"/>
                    <a:pt x="288" y="0"/>
                    <a:pt x="27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19"/>
            <p:cNvSpPr/>
            <p:nvPr/>
          </p:nvSpPr>
          <p:spPr>
            <a:xfrm>
              <a:off x="954167" y="8214687"/>
              <a:ext cx="21078" cy="313128"/>
            </a:xfrm>
            <a:custGeom>
              <a:rect b="b" l="l" r="r" t="t"/>
              <a:pathLst>
                <a:path extrusionOk="0" h="19595" w="1319">
                  <a:moveTo>
                    <a:pt x="168" y="1"/>
                  </a:moveTo>
                  <a:cubicBezTo>
                    <a:pt x="147" y="1"/>
                    <a:pt x="126" y="11"/>
                    <a:pt x="126" y="32"/>
                  </a:cubicBezTo>
                  <a:cubicBezTo>
                    <a:pt x="105" y="346"/>
                    <a:pt x="105" y="660"/>
                    <a:pt x="168" y="974"/>
                  </a:cubicBezTo>
                  <a:cubicBezTo>
                    <a:pt x="230" y="1455"/>
                    <a:pt x="251" y="1936"/>
                    <a:pt x="230" y="2417"/>
                  </a:cubicBezTo>
                  <a:cubicBezTo>
                    <a:pt x="230" y="3275"/>
                    <a:pt x="209" y="4133"/>
                    <a:pt x="230" y="4970"/>
                  </a:cubicBezTo>
                  <a:cubicBezTo>
                    <a:pt x="272" y="5953"/>
                    <a:pt x="230" y="6916"/>
                    <a:pt x="84" y="7878"/>
                  </a:cubicBezTo>
                  <a:cubicBezTo>
                    <a:pt x="21" y="8653"/>
                    <a:pt x="0" y="9406"/>
                    <a:pt x="21" y="10180"/>
                  </a:cubicBezTo>
                  <a:cubicBezTo>
                    <a:pt x="0" y="11791"/>
                    <a:pt x="230" y="13360"/>
                    <a:pt x="335" y="14972"/>
                  </a:cubicBezTo>
                  <a:cubicBezTo>
                    <a:pt x="377" y="15704"/>
                    <a:pt x="461" y="16415"/>
                    <a:pt x="586" y="17127"/>
                  </a:cubicBezTo>
                  <a:cubicBezTo>
                    <a:pt x="733" y="17922"/>
                    <a:pt x="649" y="18696"/>
                    <a:pt x="858" y="19470"/>
                  </a:cubicBezTo>
                  <a:cubicBezTo>
                    <a:pt x="881" y="19552"/>
                    <a:pt x="950" y="19594"/>
                    <a:pt x="1021" y="19594"/>
                  </a:cubicBezTo>
                  <a:cubicBezTo>
                    <a:pt x="1077" y="19594"/>
                    <a:pt x="1135" y="19568"/>
                    <a:pt x="1172" y="19512"/>
                  </a:cubicBezTo>
                  <a:cubicBezTo>
                    <a:pt x="1277" y="19345"/>
                    <a:pt x="1318" y="19135"/>
                    <a:pt x="1256" y="18947"/>
                  </a:cubicBezTo>
                  <a:cubicBezTo>
                    <a:pt x="1224" y="18883"/>
                    <a:pt x="1180" y="18856"/>
                    <a:pt x="1132" y="18856"/>
                  </a:cubicBezTo>
                  <a:cubicBezTo>
                    <a:pt x="1118" y="18856"/>
                    <a:pt x="1103" y="18858"/>
                    <a:pt x="1088" y="18863"/>
                  </a:cubicBezTo>
                  <a:cubicBezTo>
                    <a:pt x="1005" y="18298"/>
                    <a:pt x="1026" y="17713"/>
                    <a:pt x="900" y="17127"/>
                  </a:cubicBezTo>
                  <a:cubicBezTo>
                    <a:pt x="754" y="16311"/>
                    <a:pt x="670" y="15474"/>
                    <a:pt x="649" y="14637"/>
                  </a:cubicBezTo>
                  <a:cubicBezTo>
                    <a:pt x="607" y="13904"/>
                    <a:pt x="544" y="13130"/>
                    <a:pt x="461" y="12398"/>
                  </a:cubicBezTo>
                  <a:cubicBezTo>
                    <a:pt x="356" y="11582"/>
                    <a:pt x="314" y="10766"/>
                    <a:pt x="314" y="9950"/>
                  </a:cubicBezTo>
                  <a:cubicBezTo>
                    <a:pt x="314" y="8276"/>
                    <a:pt x="523" y="6644"/>
                    <a:pt x="461" y="4970"/>
                  </a:cubicBezTo>
                  <a:cubicBezTo>
                    <a:pt x="440" y="4133"/>
                    <a:pt x="419" y="3275"/>
                    <a:pt x="419" y="2417"/>
                  </a:cubicBezTo>
                  <a:cubicBezTo>
                    <a:pt x="440" y="2041"/>
                    <a:pt x="440" y="1643"/>
                    <a:pt x="398" y="1267"/>
                  </a:cubicBezTo>
                  <a:cubicBezTo>
                    <a:pt x="293" y="869"/>
                    <a:pt x="230" y="451"/>
                    <a:pt x="209" y="32"/>
                  </a:cubicBezTo>
                  <a:cubicBezTo>
                    <a:pt x="209" y="11"/>
                    <a:pt x="189" y="1"/>
                    <a:pt x="16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19"/>
            <p:cNvSpPr/>
            <p:nvPr/>
          </p:nvSpPr>
          <p:spPr>
            <a:xfrm>
              <a:off x="804706" y="8214607"/>
              <a:ext cx="18297" cy="321262"/>
            </a:xfrm>
            <a:custGeom>
              <a:rect b="b" l="l" r="r" t="t"/>
              <a:pathLst>
                <a:path extrusionOk="0" h="20104" w="1145">
                  <a:moveTo>
                    <a:pt x="275" y="0"/>
                  </a:moveTo>
                  <a:cubicBezTo>
                    <a:pt x="262" y="0"/>
                    <a:pt x="251" y="6"/>
                    <a:pt x="251" y="16"/>
                  </a:cubicBezTo>
                  <a:cubicBezTo>
                    <a:pt x="231" y="330"/>
                    <a:pt x="63" y="560"/>
                    <a:pt x="42" y="874"/>
                  </a:cubicBezTo>
                  <a:cubicBezTo>
                    <a:pt x="0" y="1230"/>
                    <a:pt x="63" y="1648"/>
                    <a:pt x="42" y="2025"/>
                  </a:cubicBezTo>
                  <a:cubicBezTo>
                    <a:pt x="21" y="2862"/>
                    <a:pt x="0" y="3699"/>
                    <a:pt x="21" y="4536"/>
                  </a:cubicBezTo>
                  <a:cubicBezTo>
                    <a:pt x="21" y="6398"/>
                    <a:pt x="126" y="8239"/>
                    <a:pt x="126" y="10101"/>
                  </a:cubicBezTo>
                  <a:cubicBezTo>
                    <a:pt x="126" y="10855"/>
                    <a:pt x="63" y="11671"/>
                    <a:pt x="168" y="12424"/>
                  </a:cubicBezTo>
                  <a:cubicBezTo>
                    <a:pt x="272" y="13303"/>
                    <a:pt x="314" y="14161"/>
                    <a:pt x="293" y="15039"/>
                  </a:cubicBezTo>
                  <a:cubicBezTo>
                    <a:pt x="272" y="15855"/>
                    <a:pt x="398" y="16650"/>
                    <a:pt x="440" y="17466"/>
                  </a:cubicBezTo>
                  <a:cubicBezTo>
                    <a:pt x="461" y="18303"/>
                    <a:pt x="440" y="19140"/>
                    <a:pt x="649" y="19977"/>
                  </a:cubicBezTo>
                  <a:cubicBezTo>
                    <a:pt x="670" y="20040"/>
                    <a:pt x="712" y="20103"/>
                    <a:pt x="796" y="20103"/>
                  </a:cubicBezTo>
                  <a:lnTo>
                    <a:pt x="921" y="20103"/>
                  </a:lnTo>
                  <a:cubicBezTo>
                    <a:pt x="928" y="20104"/>
                    <a:pt x="935" y="20104"/>
                    <a:pt x="941" y="20104"/>
                  </a:cubicBezTo>
                  <a:cubicBezTo>
                    <a:pt x="1112" y="20104"/>
                    <a:pt x="1144" y="19850"/>
                    <a:pt x="963" y="19810"/>
                  </a:cubicBezTo>
                  <a:cubicBezTo>
                    <a:pt x="670" y="19747"/>
                    <a:pt x="775" y="17446"/>
                    <a:pt x="733" y="17132"/>
                  </a:cubicBezTo>
                  <a:cubicBezTo>
                    <a:pt x="649" y="16337"/>
                    <a:pt x="607" y="15521"/>
                    <a:pt x="628" y="14725"/>
                  </a:cubicBezTo>
                  <a:cubicBezTo>
                    <a:pt x="649" y="13993"/>
                    <a:pt x="607" y="13261"/>
                    <a:pt x="482" y="12549"/>
                  </a:cubicBezTo>
                  <a:cubicBezTo>
                    <a:pt x="335" y="11671"/>
                    <a:pt x="419" y="10750"/>
                    <a:pt x="419" y="9871"/>
                  </a:cubicBezTo>
                  <a:cubicBezTo>
                    <a:pt x="377" y="8093"/>
                    <a:pt x="272" y="6314"/>
                    <a:pt x="231" y="4536"/>
                  </a:cubicBezTo>
                  <a:cubicBezTo>
                    <a:pt x="210" y="3699"/>
                    <a:pt x="210" y="2862"/>
                    <a:pt x="189" y="2025"/>
                  </a:cubicBezTo>
                  <a:cubicBezTo>
                    <a:pt x="189" y="1648"/>
                    <a:pt x="105" y="1230"/>
                    <a:pt x="147" y="874"/>
                  </a:cubicBezTo>
                  <a:cubicBezTo>
                    <a:pt x="168" y="560"/>
                    <a:pt x="314" y="330"/>
                    <a:pt x="314" y="16"/>
                  </a:cubicBezTo>
                  <a:cubicBezTo>
                    <a:pt x="304" y="6"/>
                    <a:pt x="288" y="0"/>
                    <a:pt x="27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19"/>
            <p:cNvSpPr/>
            <p:nvPr/>
          </p:nvSpPr>
          <p:spPr>
            <a:xfrm>
              <a:off x="853525" y="8214687"/>
              <a:ext cx="21078" cy="313128"/>
            </a:xfrm>
            <a:custGeom>
              <a:rect b="b" l="l" r="r" t="t"/>
              <a:pathLst>
                <a:path extrusionOk="0" h="19595" w="1319">
                  <a:moveTo>
                    <a:pt x="178" y="1"/>
                  </a:moveTo>
                  <a:cubicBezTo>
                    <a:pt x="162" y="1"/>
                    <a:pt x="147" y="11"/>
                    <a:pt x="147" y="32"/>
                  </a:cubicBezTo>
                  <a:cubicBezTo>
                    <a:pt x="105" y="346"/>
                    <a:pt x="126" y="660"/>
                    <a:pt x="168" y="974"/>
                  </a:cubicBezTo>
                  <a:cubicBezTo>
                    <a:pt x="251" y="1455"/>
                    <a:pt x="272" y="1936"/>
                    <a:pt x="230" y="2417"/>
                  </a:cubicBezTo>
                  <a:cubicBezTo>
                    <a:pt x="230" y="3275"/>
                    <a:pt x="230" y="4133"/>
                    <a:pt x="230" y="4970"/>
                  </a:cubicBezTo>
                  <a:cubicBezTo>
                    <a:pt x="272" y="5953"/>
                    <a:pt x="230" y="6916"/>
                    <a:pt x="105" y="7878"/>
                  </a:cubicBezTo>
                  <a:cubicBezTo>
                    <a:pt x="21" y="8653"/>
                    <a:pt x="0" y="9406"/>
                    <a:pt x="21" y="10180"/>
                  </a:cubicBezTo>
                  <a:cubicBezTo>
                    <a:pt x="0" y="11791"/>
                    <a:pt x="251" y="13360"/>
                    <a:pt x="335" y="14972"/>
                  </a:cubicBezTo>
                  <a:cubicBezTo>
                    <a:pt x="377" y="15704"/>
                    <a:pt x="461" y="16415"/>
                    <a:pt x="586" y="17127"/>
                  </a:cubicBezTo>
                  <a:cubicBezTo>
                    <a:pt x="733" y="17922"/>
                    <a:pt x="649" y="18696"/>
                    <a:pt x="858" y="19470"/>
                  </a:cubicBezTo>
                  <a:cubicBezTo>
                    <a:pt x="881" y="19552"/>
                    <a:pt x="950" y="19594"/>
                    <a:pt x="1021" y="19594"/>
                  </a:cubicBezTo>
                  <a:cubicBezTo>
                    <a:pt x="1077" y="19594"/>
                    <a:pt x="1135" y="19568"/>
                    <a:pt x="1172" y="19512"/>
                  </a:cubicBezTo>
                  <a:cubicBezTo>
                    <a:pt x="1298" y="19345"/>
                    <a:pt x="1318" y="19135"/>
                    <a:pt x="1256" y="18947"/>
                  </a:cubicBezTo>
                  <a:cubicBezTo>
                    <a:pt x="1240" y="18883"/>
                    <a:pt x="1187" y="18856"/>
                    <a:pt x="1135" y="18856"/>
                  </a:cubicBezTo>
                  <a:cubicBezTo>
                    <a:pt x="1119" y="18856"/>
                    <a:pt x="1103" y="18858"/>
                    <a:pt x="1088" y="18863"/>
                  </a:cubicBezTo>
                  <a:cubicBezTo>
                    <a:pt x="1005" y="18298"/>
                    <a:pt x="1026" y="17713"/>
                    <a:pt x="921" y="17127"/>
                  </a:cubicBezTo>
                  <a:cubicBezTo>
                    <a:pt x="754" y="16311"/>
                    <a:pt x="670" y="15474"/>
                    <a:pt x="649" y="14637"/>
                  </a:cubicBezTo>
                  <a:cubicBezTo>
                    <a:pt x="628" y="13904"/>
                    <a:pt x="544" y="13130"/>
                    <a:pt x="461" y="12398"/>
                  </a:cubicBezTo>
                  <a:cubicBezTo>
                    <a:pt x="356" y="11582"/>
                    <a:pt x="314" y="10766"/>
                    <a:pt x="314" y="9950"/>
                  </a:cubicBezTo>
                  <a:cubicBezTo>
                    <a:pt x="314" y="8276"/>
                    <a:pt x="523" y="6644"/>
                    <a:pt x="461" y="4970"/>
                  </a:cubicBezTo>
                  <a:cubicBezTo>
                    <a:pt x="440" y="4133"/>
                    <a:pt x="440" y="3275"/>
                    <a:pt x="419" y="2417"/>
                  </a:cubicBezTo>
                  <a:cubicBezTo>
                    <a:pt x="440" y="2041"/>
                    <a:pt x="440" y="1643"/>
                    <a:pt x="398" y="1267"/>
                  </a:cubicBezTo>
                  <a:cubicBezTo>
                    <a:pt x="293" y="869"/>
                    <a:pt x="230" y="451"/>
                    <a:pt x="209" y="32"/>
                  </a:cubicBezTo>
                  <a:cubicBezTo>
                    <a:pt x="209" y="11"/>
                    <a:pt x="194" y="1"/>
                    <a:pt x="17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19"/>
            <p:cNvSpPr/>
            <p:nvPr/>
          </p:nvSpPr>
          <p:spPr>
            <a:xfrm>
              <a:off x="1000301" y="8214112"/>
              <a:ext cx="14062" cy="318226"/>
            </a:xfrm>
            <a:custGeom>
              <a:rect b="b" l="l" r="r" t="t"/>
              <a:pathLst>
                <a:path extrusionOk="0" h="19914" w="880">
                  <a:moveTo>
                    <a:pt x="220" y="0"/>
                  </a:moveTo>
                  <a:cubicBezTo>
                    <a:pt x="194" y="0"/>
                    <a:pt x="168" y="16"/>
                    <a:pt x="168" y="47"/>
                  </a:cubicBezTo>
                  <a:cubicBezTo>
                    <a:pt x="105" y="821"/>
                    <a:pt x="126" y="1596"/>
                    <a:pt x="231" y="2370"/>
                  </a:cubicBezTo>
                  <a:cubicBezTo>
                    <a:pt x="377" y="3207"/>
                    <a:pt x="273" y="4106"/>
                    <a:pt x="273" y="4964"/>
                  </a:cubicBezTo>
                  <a:cubicBezTo>
                    <a:pt x="252" y="6701"/>
                    <a:pt x="126" y="8438"/>
                    <a:pt x="84" y="10153"/>
                  </a:cubicBezTo>
                  <a:cubicBezTo>
                    <a:pt x="63" y="11011"/>
                    <a:pt x="1" y="11869"/>
                    <a:pt x="43" y="12706"/>
                  </a:cubicBezTo>
                  <a:cubicBezTo>
                    <a:pt x="105" y="13459"/>
                    <a:pt x="231" y="14150"/>
                    <a:pt x="210" y="14903"/>
                  </a:cubicBezTo>
                  <a:cubicBezTo>
                    <a:pt x="210" y="15656"/>
                    <a:pt x="398" y="16430"/>
                    <a:pt x="398" y="17184"/>
                  </a:cubicBezTo>
                  <a:cubicBezTo>
                    <a:pt x="398" y="18041"/>
                    <a:pt x="419" y="18899"/>
                    <a:pt x="377" y="19757"/>
                  </a:cubicBezTo>
                  <a:cubicBezTo>
                    <a:pt x="377" y="19859"/>
                    <a:pt x="454" y="19914"/>
                    <a:pt x="533" y="19914"/>
                  </a:cubicBezTo>
                  <a:cubicBezTo>
                    <a:pt x="585" y="19914"/>
                    <a:pt x="637" y="19890"/>
                    <a:pt x="670" y="19841"/>
                  </a:cubicBezTo>
                  <a:lnTo>
                    <a:pt x="775" y="19757"/>
                  </a:lnTo>
                  <a:cubicBezTo>
                    <a:pt x="880" y="19694"/>
                    <a:pt x="817" y="19527"/>
                    <a:pt x="712" y="19527"/>
                  </a:cubicBezTo>
                  <a:cubicBezTo>
                    <a:pt x="754" y="18795"/>
                    <a:pt x="712" y="18041"/>
                    <a:pt x="733" y="17309"/>
                  </a:cubicBezTo>
                  <a:cubicBezTo>
                    <a:pt x="733" y="16493"/>
                    <a:pt x="545" y="15719"/>
                    <a:pt x="545" y="14903"/>
                  </a:cubicBezTo>
                  <a:cubicBezTo>
                    <a:pt x="545" y="14150"/>
                    <a:pt x="419" y="13459"/>
                    <a:pt x="356" y="12706"/>
                  </a:cubicBezTo>
                  <a:cubicBezTo>
                    <a:pt x="294" y="11869"/>
                    <a:pt x="356" y="11011"/>
                    <a:pt x="356" y="10153"/>
                  </a:cubicBezTo>
                  <a:cubicBezTo>
                    <a:pt x="377" y="8438"/>
                    <a:pt x="503" y="6701"/>
                    <a:pt x="482" y="4964"/>
                  </a:cubicBezTo>
                  <a:cubicBezTo>
                    <a:pt x="524" y="4232"/>
                    <a:pt x="524" y="3479"/>
                    <a:pt x="482" y="2746"/>
                  </a:cubicBezTo>
                  <a:cubicBezTo>
                    <a:pt x="419" y="2328"/>
                    <a:pt x="294" y="1930"/>
                    <a:pt x="273" y="1512"/>
                  </a:cubicBezTo>
                  <a:cubicBezTo>
                    <a:pt x="252" y="1031"/>
                    <a:pt x="273" y="528"/>
                    <a:pt x="273" y="47"/>
                  </a:cubicBezTo>
                  <a:cubicBezTo>
                    <a:pt x="273" y="16"/>
                    <a:pt x="247" y="0"/>
                    <a:pt x="22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19"/>
            <p:cNvSpPr/>
            <p:nvPr/>
          </p:nvSpPr>
          <p:spPr>
            <a:xfrm>
              <a:off x="1052460" y="8227295"/>
              <a:ext cx="19416" cy="312824"/>
            </a:xfrm>
            <a:custGeom>
              <a:rect b="b" l="l" r="r" t="t"/>
              <a:pathLst>
                <a:path extrusionOk="0" h="19576" w="1215">
                  <a:moveTo>
                    <a:pt x="57" y="0"/>
                  </a:moveTo>
                  <a:cubicBezTo>
                    <a:pt x="29" y="0"/>
                    <a:pt x="1" y="23"/>
                    <a:pt x="1" y="59"/>
                  </a:cubicBezTo>
                  <a:cubicBezTo>
                    <a:pt x="461" y="3323"/>
                    <a:pt x="231" y="6713"/>
                    <a:pt x="231" y="9998"/>
                  </a:cubicBezTo>
                  <a:cubicBezTo>
                    <a:pt x="231" y="10793"/>
                    <a:pt x="168" y="11567"/>
                    <a:pt x="168" y="12362"/>
                  </a:cubicBezTo>
                  <a:cubicBezTo>
                    <a:pt x="147" y="13136"/>
                    <a:pt x="336" y="13931"/>
                    <a:pt x="357" y="14706"/>
                  </a:cubicBezTo>
                  <a:cubicBezTo>
                    <a:pt x="357" y="15501"/>
                    <a:pt x="503" y="16275"/>
                    <a:pt x="587" y="17091"/>
                  </a:cubicBezTo>
                  <a:cubicBezTo>
                    <a:pt x="670" y="17886"/>
                    <a:pt x="649" y="18702"/>
                    <a:pt x="775" y="19497"/>
                  </a:cubicBezTo>
                  <a:cubicBezTo>
                    <a:pt x="785" y="19549"/>
                    <a:pt x="827" y="19576"/>
                    <a:pt x="869" y="19576"/>
                  </a:cubicBezTo>
                  <a:cubicBezTo>
                    <a:pt x="911" y="19576"/>
                    <a:pt x="953" y="19549"/>
                    <a:pt x="963" y="19497"/>
                  </a:cubicBezTo>
                  <a:cubicBezTo>
                    <a:pt x="1214" y="17865"/>
                    <a:pt x="712" y="16233"/>
                    <a:pt x="670" y="14601"/>
                  </a:cubicBezTo>
                  <a:cubicBezTo>
                    <a:pt x="649" y="13764"/>
                    <a:pt x="461" y="12969"/>
                    <a:pt x="482" y="12132"/>
                  </a:cubicBezTo>
                  <a:cubicBezTo>
                    <a:pt x="482" y="11316"/>
                    <a:pt x="524" y="10563"/>
                    <a:pt x="524" y="9768"/>
                  </a:cubicBezTo>
                  <a:cubicBezTo>
                    <a:pt x="524" y="8031"/>
                    <a:pt x="524" y="6294"/>
                    <a:pt x="524" y="4558"/>
                  </a:cubicBezTo>
                  <a:cubicBezTo>
                    <a:pt x="524" y="3051"/>
                    <a:pt x="524" y="1482"/>
                    <a:pt x="105" y="38"/>
                  </a:cubicBezTo>
                  <a:cubicBezTo>
                    <a:pt x="97" y="12"/>
                    <a:pt x="77" y="0"/>
                    <a:pt x="57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19"/>
            <p:cNvSpPr/>
            <p:nvPr/>
          </p:nvSpPr>
          <p:spPr>
            <a:xfrm>
              <a:off x="1104619" y="8222629"/>
              <a:ext cx="13727" cy="333359"/>
            </a:xfrm>
            <a:custGeom>
              <a:rect b="b" l="l" r="r" t="t"/>
              <a:pathLst>
                <a:path extrusionOk="0" h="20861" w="859">
                  <a:moveTo>
                    <a:pt x="534" y="1"/>
                  </a:moveTo>
                  <a:cubicBezTo>
                    <a:pt x="519" y="1"/>
                    <a:pt x="503" y="6"/>
                    <a:pt x="503" y="16"/>
                  </a:cubicBezTo>
                  <a:cubicBezTo>
                    <a:pt x="461" y="1816"/>
                    <a:pt x="503" y="3636"/>
                    <a:pt x="273" y="5436"/>
                  </a:cubicBezTo>
                  <a:cubicBezTo>
                    <a:pt x="168" y="6314"/>
                    <a:pt x="231" y="7214"/>
                    <a:pt x="147" y="8093"/>
                  </a:cubicBezTo>
                  <a:cubicBezTo>
                    <a:pt x="64" y="8993"/>
                    <a:pt x="43" y="9913"/>
                    <a:pt x="43" y="10813"/>
                  </a:cubicBezTo>
                  <a:lnTo>
                    <a:pt x="43" y="13428"/>
                  </a:lnTo>
                  <a:cubicBezTo>
                    <a:pt x="1" y="14203"/>
                    <a:pt x="22" y="14977"/>
                    <a:pt x="64" y="15751"/>
                  </a:cubicBezTo>
                  <a:cubicBezTo>
                    <a:pt x="168" y="16692"/>
                    <a:pt x="231" y="17634"/>
                    <a:pt x="210" y="18576"/>
                  </a:cubicBezTo>
                  <a:cubicBezTo>
                    <a:pt x="210" y="18910"/>
                    <a:pt x="252" y="19245"/>
                    <a:pt x="336" y="19580"/>
                  </a:cubicBezTo>
                  <a:cubicBezTo>
                    <a:pt x="398" y="19977"/>
                    <a:pt x="336" y="20375"/>
                    <a:pt x="419" y="20752"/>
                  </a:cubicBezTo>
                  <a:cubicBezTo>
                    <a:pt x="443" y="20823"/>
                    <a:pt x="514" y="20860"/>
                    <a:pt x="582" y="20860"/>
                  </a:cubicBezTo>
                  <a:cubicBezTo>
                    <a:pt x="635" y="20860"/>
                    <a:pt x="685" y="20839"/>
                    <a:pt x="712" y="20793"/>
                  </a:cubicBezTo>
                  <a:cubicBezTo>
                    <a:pt x="838" y="20626"/>
                    <a:pt x="859" y="20438"/>
                    <a:pt x="796" y="20249"/>
                  </a:cubicBezTo>
                  <a:cubicBezTo>
                    <a:pt x="775" y="20208"/>
                    <a:pt x="733" y="20187"/>
                    <a:pt x="691" y="20187"/>
                  </a:cubicBezTo>
                  <a:cubicBezTo>
                    <a:pt x="712" y="19957"/>
                    <a:pt x="691" y="19726"/>
                    <a:pt x="650" y="19496"/>
                  </a:cubicBezTo>
                  <a:cubicBezTo>
                    <a:pt x="587" y="19078"/>
                    <a:pt x="545" y="18659"/>
                    <a:pt x="545" y="18241"/>
                  </a:cubicBezTo>
                  <a:cubicBezTo>
                    <a:pt x="566" y="17446"/>
                    <a:pt x="524" y="16672"/>
                    <a:pt x="419" y="15876"/>
                  </a:cubicBezTo>
                  <a:cubicBezTo>
                    <a:pt x="294" y="14998"/>
                    <a:pt x="378" y="14077"/>
                    <a:pt x="378" y="13198"/>
                  </a:cubicBezTo>
                  <a:cubicBezTo>
                    <a:pt x="378" y="12319"/>
                    <a:pt x="378" y="11441"/>
                    <a:pt x="357" y="10583"/>
                  </a:cubicBezTo>
                  <a:cubicBezTo>
                    <a:pt x="357" y="9746"/>
                    <a:pt x="378" y="8930"/>
                    <a:pt x="440" y="8093"/>
                  </a:cubicBezTo>
                  <a:cubicBezTo>
                    <a:pt x="524" y="7172"/>
                    <a:pt x="440" y="6231"/>
                    <a:pt x="566" y="5310"/>
                  </a:cubicBezTo>
                  <a:cubicBezTo>
                    <a:pt x="754" y="3552"/>
                    <a:pt x="608" y="1795"/>
                    <a:pt x="566" y="16"/>
                  </a:cubicBezTo>
                  <a:cubicBezTo>
                    <a:pt x="566" y="6"/>
                    <a:pt x="550" y="1"/>
                    <a:pt x="534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19"/>
            <p:cNvSpPr/>
            <p:nvPr/>
          </p:nvSpPr>
          <p:spPr>
            <a:xfrm>
              <a:off x="735832" y="8208678"/>
              <a:ext cx="31848" cy="45815"/>
            </a:xfrm>
            <a:custGeom>
              <a:rect b="b" l="l" r="r" t="t"/>
              <a:pathLst>
                <a:path extrusionOk="0" h="2867" w="1993">
                  <a:moveTo>
                    <a:pt x="1896" y="0"/>
                  </a:moveTo>
                  <a:cubicBezTo>
                    <a:pt x="1878" y="0"/>
                    <a:pt x="1858" y="9"/>
                    <a:pt x="1841" y="31"/>
                  </a:cubicBezTo>
                  <a:cubicBezTo>
                    <a:pt x="1402" y="534"/>
                    <a:pt x="1088" y="1119"/>
                    <a:pt x="670" y="1643"/>
                  </a:cubicBezTo>
                  <a:cubicBezTo>
                    <a:pt x="398" y="1977"/>
                    <a:pt x="0" y="2375"/>
                    <a:pt x="63" y="2835"/>
                  </a:cubicBezTo>
                  <a:cubicBezTo>
                    <a:pt x="63" y="2856"/>
                    <a:pt x="79" y="2867"/>
                    <a:pt x="97" y="2867"/>
                  </a:cubicBezTo>
                  <a:cubicBezTo>
                    <a:pt x="115" y="2867"/>
                    <a:pt x="136" y="2856"/>
                    <a:pt x="147" y="2835"/>
                  </a:cubicBezTo>
                  <a:cubicBezTo>
                    <a:pt x="356" y="2354"/>
                    <a:pt x="628" y="1915"/>
                    <a:pt x="984" y="1517"/>
                  </a:cubicBezTo>
                  <a:cubicBezTo>
                    <a:pt x="1318" y="1057"/>
                    <a:pt x="1569" y="555"/>
                    <a:pt x="1946" y="115"/>
                  </a:cubicBezTo>
                  <a:cubicBezTo>
                    <a:pt x="1992" y="69"/>
                    <a:pt x="1948" y="0"/>
                    <a:pt x="1896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19"/>
            <p:cNvSpPr/>
            <p:nvPr/>
          </p:nvSpPr>
          <p:spPr>
            <a:xfrm>
              <a:off x="749335" y="8232489"/>
              <a:ext cx="23283" cy="30378"/>
            </a:xfrm>
            <a:custGeom>
              <a:rect b="b" l="l" r="r" t="t"/>
              <a:pathLst>
                <a:path extrusionOk="0" h="1901" w="1457">
                  <a:moveTo>
                    <a:pt x="1384" y="1"/>
                  </a:moveTo>
                  <a:cubicBezTo>
                    <a:pt x="1357" y="1"/>
                    <a:pt x="1331" y="17"/>
                    <a:pt x="1331" y="48"/>
                  </a:cubicBezTo>
                  <a:cubicBezTo>
                    <a:pt x="1352" y="425"/>
                    <a:pt x="975" y="718"/>
                    <a:pt x="766" y="969"/>
                  </a:cubicBezTo>
                  <a:cubicBezTo>
                    <a:pt x="536" y="1220"/>
                    <a:pt x="285" y="1534"/>
                    <a:pt x="34" y="1806"/>
                  </a:cubicBezTo>
                  <a:cubicBezTo>
                    <a:pt x="0" y="1839"/>
                    <a:pt x="35" y="1901"/>
                    <a:pt x="82" y="1901"/>
                  </a:cubicBezTo>
                  <a:cubicBezTo>
                    <a:pt x="94" y="1901"/>
                    <a:pt x="106" y="1897"/>
                    <a:pt x="118" y="1889"/>
                  </a:cubicBezTo>
                  <a:cubicBezTo>
                    <a:pt x="431" y="1554"/>
                    <a:pt x="724" y="1220"/>
                    <a:pt x="1017" y="843"/>
                  </a:cubicBezTo>
                  <a:cubicBezTo>
                    <a:pt x="1227" y="634"/>
                    <a:pt x="1457" y="383"/>
                    <a:pt x="1436" y="48"/>
                  </a:cubicBezTo>
                  <a:cubicBezTo>
                    <a:pt x="1436" y="17"/>
                    <a:pt x="1410" y="1"/>
                    <a:pt x="1384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yle Doodles CV by Slidesgo">
  <a:themeElements>
    <a:clrScheme name="Simple Light">
      <a:dk1>
        <a:srgbClr val="404040"/>
      </a:dk1>
      <a:lt1>
        <a:srgbClr val="FFFFFF"/>
      </a:lt1>
      <a:dk2>
        <a:srgbClr val="666666"/>
      </a:dk2>
      <a:lt2>
        <a:srgbClr val="F0EAC4"/>
      </a:lt2>
      <a:accent1>
        <a:srgbClr val="2D2D2D"/>
      </a:accent1>
      <a:accent2>
        <a:srgbClr val="E6DC9F"/>
      </a:accent2>
      <a:accent3>
        <a:srgbClr val="999999"/>
      </a:accent3>
      <a:accent4>
        <a:srgbClr val="404040"/>
      </a:accent4>
      <a:accent5>
        <a:srgbClr val="666666"/>
      </a:accent5>
      <a:accent6>
        <a:srgbClr val="F0EAC4"/>
      </a:accent6>
      <a:hlink>
        <a:srgbClr val="E6DC9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