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9.jpg" ContentType="image/jpg"/>
  <Override PartName="/ppt/media/image51.jpg" ContentType="image/jpg"/>
  <Override PartName="/ppt/media/image5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57" r:id="rId4"/>
    <p:sldId id="258" r:id="rId5"/>
    <p:sldId id="259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80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9DB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EC63F-2F69-4EFD-9902-FBCF0E77D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394ECA-43C0-43AF-9F56-B751E6E35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1D1314-9F48-417A-876E-6A2DB9C34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918A1A-FE01-4849-8551-49F66CED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1E64F4-02F8-4019-9FA3-ECFDA746A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297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BA956-1882-4470-B40B-850A7E9D3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32B6D6-C307-417F-8896-A517FFA5C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F6523C-3A2F-405E-B052-BCDC5894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8228CE-DFBF-400D-B085-CEE43A3A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E289D7-ACEF-4BD9-9ED2-F88E81CD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715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A5177-6989-4076-BA19-85D0F15D1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2317F5-9615-4C52-9D39-F70144F2D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5564B8-F3CE-4052-B98E-E0275004F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AFA4F7-BFF7-4DF2-9E0C-7D3F0A49F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B55C3F-05D5-4066-8CEB-114E0015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5317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6FDFF-2462-4304-9D13-84B53495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8150E7-A33D-49EB-B8AB-E86A932E5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0599C7-5EF6-4599-B301-C102FA8B5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EC3BEB-827B-4F41-8B59-C50EEC23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4B98C3-C135-4A4D-9EC3-4B67EF676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5C1ABB-C520-4F19-A5C1-8A949854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705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E721-1B26-4B6A-8914-995D467C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F4454F-0C81-44DA-8F29-BD7962A72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3CBBC5-5AC2-4B4B-B274-65B4703F3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B91BD9-D5A7-401B-8F64-9634E2094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020AFF-54EE-400A-A836-AE59278A2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A363AD-A76C-405D-97DF-305CDA82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7F05EF2-88A0-41F0-8B48-B5663F0D6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AC10099-0ADC-49A8-B77A-A68E837E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391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7C030-0B47-4E11-B4A4-EEC14D3E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45C35-F6AB-4BB5-8440-C86DE705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AE4994-8309-4F6A-AA28-B97CCBE77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2DB73ED-F1C9-4097-AD79-35295CE6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777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F4DE45-EF43-414E-A5BB-62BB8606B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A14E1C-F246-4FD5-AC53-53C740EE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893131-CC98-48C1-90C2-9C87479D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947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B1752-F3D0-4560-A6E5-30F21E0C9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881F6F-A6EC-480F-95BB-95C529DB9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FF460D-CB86-4266-B199-62EB3C8E1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33198D-DE9C-4A63-9700-9C681B4BE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BB4F98-9130-4DF7-A215-7B4817C6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4505ED-3F8B-4063-8643-0DE161FC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409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8577-99CC-4895-A79E-E7CF81FBD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C47238-7E3E-4609-AE31-67BEC920A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E9320E-D94F-4BB2-807C-16383DEB2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B3D8B-87E2-4589-9B9A-AA822659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4ED484-13BD-4417-9512-13226CEA1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5C2268-0158-453E-8DC4-212A6601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628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AC456-EE3B-4206-A5E0-B93D73C1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6519C5-F447-4E91-8AD1-3FBBED9D57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82330C-87E5-4CB4-BE85-D7EA11B1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71AD88-26F6-4E2C-BFDC-5A1875A0E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5C16C2-2831-4D63-AD5D-CB49A5A6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10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7D97C7D-B8E1-4ABA-ACE7-677ADECD9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C8B81F-6470-4A4A-B8DE-F69935D90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78D33-032C-4EF7-BE1F-7283D0EC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9679AB-0688-46CD-83C9-9D77CF89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35FD61-FF68-47F2-BAF6-58BE9DF76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5033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620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DF8C623-AD05-4003-A825-6998FEE32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BCC83-E56F-40A3-A1C0-AABC3F2ED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D101CF-3000-4FE6-AA29-9DC32788E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1DE9E-4280-40C1-91CF-42A35FE38FF1}" type="datetimeFigureOut">
              <a:rPr lang="es-MX" smtClean="0"/>
              <a:t>04/05/2022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B62EBC-07D2-416F-B199-84163701E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58A836-DA12-4E34-B273-F9905452F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B6AE1-37AD-4581-84C5-289B10AA0B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45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9D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D4212B-8B0A-4709-BE98-4822FAA0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96FA3B-6F1C-4CC2-B85A-2C947CC87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B7A385-3A25-4854-BB7B-6C621011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40" y="187596"/>
            <a:ext cx="11761202" cy="64828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A06D8F3-65C0-4D27-B52C-0F14371A4BA8}"/>
              </a:ext>
            </a:extLst>
          </p:cNvPr>
          <p:cNvSpPr txBox="1"/>
          <p:nvPr/>
        </p:nvSpPr>
        <p:spPr>
          <a:xfrm>
            <a:off x="5062330" y="2557670"/>
            <a:ext cx="4015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HelloAntsOnFire" panose="02000603000000000000" pitchFamily="2" charset="0"/>
                <a:ea typeface="HelloAntsOnFire" panose="02000603000000000000" pitchFamily="2" charset="0"/>
              </a:rPr>
              <a:t>Actividades para trabajar el día de las madres </a:t>
            </a:r>
          </a:p>
        </p:txBody>
      </p:sp>
    </p:spTree>
    <p:extLst>
      <p:ext uri="{BB962C8B-B14F-4D97-AF65-F5344CB8AC3E}">
        <p14:creationId xmlns:p14="http://schemas.microsoft.com/office/powerpoint/2010/main" val="1902469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C50509BC-A4E0-455F-8BB6-B453F464E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6" y="-173039"/>
            <a:ext cx="4744278" cy="691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ede ser una imagen de texto que dice &quot;Todo sobre mi Mamá Sunombre es: Un dibujo de mi mami Su comida favorita es: Tcas PRS0 Su color favorito es: Ella es la mejor porque: Diseña tu aula&quot;">
            <a:extLst>
              <a:ext uri="{FF2B5EF4-FFF2-40B4-BE49-F238E27FC236}">
                <a16:creationId xmlns:a16="http://schemas.microsoft.com/office/drawing/2014/main" id="{DDE0D11D-66B6-41A0-8BBE-C0D2770D2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6" y="1"/>
            <a:ext cx="6612834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2BE829A-48C3-4426-912D-27D881E98382}"/>
              </a:ext>
            </a:extLst>
          </p:cNvPr>
          <p:cNvSpPr/>
          <p:nvPr/>
        </p:nvSpPr>
        <p:spPr>
          <a:xfrm>
            <a:off x="8050696" y="6387547"/>
            <a:ext cx="1716156" cy="251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281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4333121-1933-4AC0-BEBD-7D3C4A28EEED}"/>
              </a:ext>
            </a:extLst>
          </p:cNvPr>
          <p:cNvSpPr/>
          <p:nvPr/>
        </p:nvSpPr>
        <p:spPr>
          <a:xfrm>
            <a:off x="0" y="0"/>
            <a:ext cx="5711687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50" name="Picture 2" descr="Día de la madre #manualidadesinfantiles | Manualidades día de las madres,  Actividades de día de las madres, Dia de las madres">
            <a:extLst>
              <a:ext uri="{FF2B5EF4-FFF2-40B4-BE49-F238E27FC236}">
                <a16:creationId xmlns:a16="http://schemas.microsoft.com/office/drawing/2014/main" id="{BA83749F-05FB-4C8D-B6FC-CAFCF46C8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452" y="8497"/>
            <a:ext cx="63875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CF9738C-4649-462A-9668-70BD5AB41BB2}"/>
              </a:ext>
            </a:extLst>
          </p:cNvPr>
          <p:cNvSpPr txBox="1"/>
          <p:nvPr/>
        </p:nvSpPr>
        <p:spPr>
          <a:xfrm>
            <a:off x="145776" y="8497"/>
            <a:ext cx="3193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Bahnschrift SemiBold" panose="020B0502040204020203" pitchFamily="34" charset="0"/>
              </a:rPr>
              <a:t>Mamá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0A159E-EAB1-4B76-8D56-0C65729DC8B5}"/>
              </a:ext>
            </a:extLst>
          </p:cNvPr>
          <p:cNvSpPr txBox="1"/>
          <p:nvPr/>
        </p:nvSpPr>
        <p:spPr>
          <a:xfrm>
            <a:off x="2130288" y="241849"/>
            <a:ext cx="319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ntsOnFire" panose="02000603000000000000" pitchFamily="2" charset="0"/>
                <a:ea typeface="HelloAntsOnFire" panose="02000603000000000000" pitchFamily="2" charset="0"/>
              </a:rPr>
              <a:t>Hoy que es un día de las madres tres tesoros te quiero dar.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D8FC625-1E97-45AF-AD23-7D0DAD31FCB0}"/>
              </a:ext>
            </a:extLst>
          </p:cNvPr>
          <p:cNvSpPr txBox="1"/>
          <p:nvPr/>
        </p:nvSpPr>
        <p:spPr>
          <a:xfrm>
            <a:off x="92765" y="1828653"/>
            <a:ext cx="2173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ntsOnFire" panose="02000603000000000000" pitchFamily="2" charset="0"/>
                <a:ea typeface="HelloAntsOnFire" panose="02000603000000000000" pitchFamily="2" charset="0"/>
              </a:rPr>
              <a:t>Mis manitas que mil caricias te quieren dar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AAA504B-51F3-4391-A015-3D79A53FC039}"/>
              </a:ext>
            </a:extLst>
          </p:cNvPr>
          <p:cNvSpPr txBox="1"/>
          <p:nvPr/>
        </p:nvSpPr>
        <p:spPr>
          <a:xfrm>
            <a:off x="2640496" y="3407246"/>
            <a:ext cx="2173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ntsOnFire" panose="02000603000000000000" pitchFamily="2" charset="0"/>
                <a:ea typeface="HelloAntsOnFire" panose="02000603000000000000" pitchFamily="2" charset="0"/>
              </a:rPr>
              <a:t>Mi corazón que lleno de amor está por ti... mamá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BB2A237-5A9B-41CE-9D54-604A5644AB24}"/>
              </a:ext>
            </a:extLst>
          </p:cNvPr>
          <p:cNvSpPr txBox="1"/>
          <p:nvPr/>
        </p:nvSpPr>
        <p:spPr>
          <a:xfrm>
            <a:off x="198783" y="5365472"/>
            <a:ext cx="2173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ntsOnFire" panose="02000603000000000000" pitchFamily="2" charset="0"/>
                <a:ea typeface="HelloAntsOnFire" panose="02000603000000000000" pitchFamily="2" charset="0"/>
              </a:rPr>
              <a:t>Ms piecitos que siempre hacia ti correrán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7B587D0-ABFE-4F47-8B60-B4BF220C6067}"/>
              </a:ext>
            </a:extLst>
          </p:cNvPr>
          <p:cNvSpPr txBox="1"/>
          <p:nvPr/>
        </p:nvSpPr>
        <p:spPr>
          <a:xfrm>
            <a:off x="1285461" y="6480171"/>
            <a:ext cx="329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HelloAntsOnFire" panose="02000603000000000000" pitchFamily="2" charset="0"/>
                <a:ea typeface="HelloAntsOnFire" panose="02000603000000000000" pitchFamily="2" charset="0"/>
              </a:rPr>
              <a:t>¡Feliz día de las madres!</a:t>
            </a:r>
          </a:p>
        </p:txBody>
      </p:sp>
    </p:spTree>
    <p:extLst>
      <p:ext uri="{BB962C8B-B14F-4D97-AF65-F5344CB8AC3E}">
        <p14:creationId xmlns:p14="http://schemas.microsoft.com/office/powerpoint/2010/main" val="321360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ECF31CC5-AD62-460D-996E-6D06FD409DFF}"/>
              </a:ext>
            </a:extLst>
          </p:cNvPr>
          <p:cNvGrpSpPr/>
          <p:nvPr/>
        </p:nvGrpSpPr>
        <p:grpSpPr>
          <a:xfrm>
            <a:off x="2163416" y="186772"/>
            <a:ext cx="7603435" cy="6484455"/>
            <a:chOff x="2163416" y="186772"/>
            <a:chExt cx="7603435" cy="6484455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C9F5F13C-8B5B-45B4-979F-553FC21C56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416" y="186772"/>
              <a:ext cx="7603435" cy="6484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302F021-86A8-4010-B4B1-1D3293D70252}"/>
                </a:ext>
              </a:extLst>
            </p:cNvPr>
            <p:cNvSpPr txBox="1"/>
            <p:nvPr/>
          </p:nvSpPr>
          <p:spPr>
            <a:xfrm>
              <a:off x="7527237" y="5467247"/>
              <a:ext cx="2014331" cy="4770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62659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3EC666-9662-48C2-9747-AC6D702D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CD3B1-4C54-47A5-90AD-1EC33B476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100" name="Picture 4" descr="happy-mothers-day-card">
            <a:extLst>
              <a:ext uri="{FF2B5EF4-FFF2-40B4-BE49-F238E27FC236}">
                <a16:creationId xmlns:a16="http://schemas.microsoft.com/office/drawing/2014/main" id="{6D595EE9-E415-4449-8098-7CB76A3E2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90" y="89452"/>
            <a:ext cx="8632549" cy="667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29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E579D1-5233-498D-963E-F5DF3B821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BA9EC8-8B7C-4D8E-AD8D-835FB45484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06" t="21497" r="35869" b="26290"/>
          <a:stretch/>
        </p:blipFill>
        <p:spPr>
          <a:xfrm>
            <a:off x="64450" y="95732"/>
            <a:ext cx="7533707" cy="4625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4DE1E31-00AF-43FF-91A4-AC43EF1E84DB}"/>
              </a:ext>
            </a:extLst>
          </p:cNvPr>
          <p:cNvSpPr txBox="1"/>
          <p:nvPr/>
        </p:nvSpPr>
        <p:spPr>
          <a:xfrm>
            <a:off x="7367667" y="2000131"/>
            <a:ext cx="44527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i="0" dirty="0">
                <a:solidFill>
                  <a:srgbClr val="333333"/>
                </a:solidFill>
                <a:effectLst/>
                <a:latin typeface="Chewy"/>
              </a:rPr>
              <a:t>MATERIALES</a:t>
            </a:r>
            <a:endParaRPr lang="es-MX" sz="2400" b="0" i="0" dirty="0">
              <a:solidFill>
                <a:srgbClr val="333333"/>
              </a:solidFill>
              <a:effectLst/>
              <a:latin typeface="Chewy"/>
            </a:endParaRPr>
          </a:p>
          <a:p>
            <a:pPr algn="ctr"/>
            <a:r>
              <a:rPr lang="es-MX" sz="2400" b="1" i="0" dirty="0">
                <a:solidFill>
                  <a:srgbClr val="333333"/>
                </a:solidFill>
                <a:effectLst/>
                <a:latin typeface="Chewy"/>
              </a:rPr>
              <a:t>- cartulina de 21x21 cm</a:t>
            </a:r>
            <a:endParaRPr lang="es-MX" sz="2400" b="0" i="0" dirty="0">
              <a:solidFill>
                <a:srgbClr val="333333"/>
              </a:solidFill>
              <a:effectLst/>
              <a:latin typeface="Chewy"/>
            </a:endParaRPr>
          </a:p>
          <a:p>
            <a:pPr algn="ctr"/>
            <a:r>
              <a:rPr lang="es-MX" sz="2400" b="1" i="0" dirty="0">
                <a:solidFill>
                  <a:srgbClr val="333333"/>
                </a:solidFill>
                <a:effectLst/>
                <a:latin typeface="Chewy"/>
              </a:rPr>
              <a:t>- cartulina de 32x16 cm</a:t>
            </a:r>
            <a:endParaRPr lang="es-MX" sz="2400" b="0" i="0" dirty="0">
              <a:solidFill>
                <a:srgbClr val="333333"/>
              </a:solidFill>
              <a:effectLst/>
              <a:latin typeface="Chewy"/>
            </a:endParaRPr>
          </a:p>
          <a:p>
            <a:pPr algn="ctr"/>
            <a:r>
              <a:rPr lang="es-MX" sz="2400" b="1" i="0" dirty="0">
                <a:solidFill>
                  <a:srgbClr val="333333"/>
                </a:solidFill>
                <a:effectLst/>
                <a:latin typeface="Chewy"/>
              </a:rPr>
              <a:t>- tijeras, lápiz, regla, silicona</a:t>
            </a:r>
            <a:endParaRPr lang="es-MX" sz="2400" b="0" i="0" dirty="0">
              <a:solidFill>
                <a:srgbClr val="333333"/>
              </a:solidFill>
              <a:effectLst/>
              <a:latin typeface="Chewy"/>
            </a:endParaRPr>
          </a:p>
          <a:p>
            <a:pPr algn="ctr"/>
            <a:r>
              <a:rPr lang="es-MX" sz="2400" b="1" i="0" dirty="0">
                <a:solidFill>
                  <a:srgbClr val="333333"/>
                </a:solidFill>
                <a:effectLst/>
                <a:latin typeface="Chewy"/>
              </a:rPr>
              <a:t>- recuerda descargar la plantilla</a:t>
            </a:r>
            <a:endParaRPr lang="es-MX" sz="2400" b="0" i="0" dirty="0">
              <a:solidFill>
                <a:srgbClr val="333333"/>
              </a:solidFill>
              <a:effectLst/>
              <a:latin typeface="Chewy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C587452-F27F-4564-95A7-8F161529F3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56" t="9911" r="24130" b="9911"/>
          <a:stretch/>
        </p:blipFill>
        <p:spPr>
          <a:xfrm>
            <a:off x="177994" y="4635534"/>
            <a:ext cx="2344407" cy="20555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001C38F-4073-4999-8162-8FC3123D20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79" t="20855" r="23478" b="22499"/>
          <a:stretch/>
        </p:blipFill>
        <p:spPr>
          <a:xfrm>
            <a:off x="2756370" y="4685144"/>
            <a:ext cx="3287704" cy="20415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8F1F41E-12DC-42C1-B01B-60B1CD556F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91" t="34958" r="50000" b="24659"/>
          <a:stretch/>
        </p:blipFill>
        <p:spPr>
          <a:xfrm>
            <a:off x="6147927" y="4704368"/>
            <a:ext cx="2439481" cy="198670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6A50740-BE9C-4335-B48D-A3E3281EB044}"/>
              </a:ext>
            </a:extLst>
          </p:cNvPr>
          <p:cNvSpPr txBox="1"/>
          <p:nvPr/>
        </p:nvSpPr>
        <p:spPr>
          <a:xfrm>
            <a:off x="7561276" y="214640"/>
            <a:ext cx="44527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800" b="0" i="0" dirty="0">
                <a:solidFill>
                  <a:srgbClr val="33333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hewy"/>
              </a:rPr>
              <a:t>Tarjeta explosiva para mamá</a:t>
            </a:r>
          </a:p>
        </p:txBody>
      </p:sp>
    </p:spTree>
    <p:extLst>
      <p:ext uri="{BB962C8B-B14F-4D97-AF65-F5344CB8AC3E}">
        <p14:creationId xmlns:p14="http://schemas.microsoft.com/office/powerpoint/2010/main" val="395058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mbo 4">
            <a:extLst>
              <a:ext uri="{FF2B5EF4-FFF2-40B4-BE49-F238E27FC236}">
                <a16:creationId xmlns:a16="http://schemas.microsoft.com/office/drawing/2014/main" id="{80BB7394-7A59-421F-B527-7F3F1C87F4E9}"/>
              </a:ext>
            </a:extLst>
          </p:cNvPr>
          <p:cNvSpPr/>
          <p:nvPr/>
        </p:nvSpPr>
        <p:spPr>
          <a:xfrm>
            <a:off x="427134" y="1020169"/>
            <a:ext cx="4499610" cy="4499610"/>
          </a:xfrm>
          <a:prstGeom prst="diamon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C56989-16F9-4349-B542-61FF5667949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209" y="2525119"/>
            <a:ext cx="1676400" cy="15373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 de texto 16">
            <a:extLst>
              <a:ext uri="{FF2B5EF4-FFF2-40B4-BE49-F238E27FC236}">
                <a16:creationId xmlns:a16="http://schemas.microsoft.com/office/drawing/2014/main" id="{0F46978D-40E7-4140-A7FB-EB81039093A5}"/>
              </a:ext>
            </a:extLst>
          </p:cNvPr>
          <p:cNvSpPr txBox="1"/>
          <p:nvPr/>
        </p:nvSpPr>
        <p:spPr>
          <a:xfrm>
            <a:off x="1789209" y="1695809"/>
            <a:ext cx="1828800" cy="13811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60000"/>
              </a:lnSpc>
              <a:spcAft>
                <a:spcPts val="800"/>
              </a:spcAft>
            </a:pPr>
            <a:r>
              <a:rPr lang="es-ES" sz="3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Eres el mejor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8" name="Cuadro de texto 17">
            <a:extLst>
              <a:ext uri="{FF2B5EF4-FFF2-40B4-BE49-F238E27FC236}">
                <a16:creationId xmlns:a16="http://schemas.microsoft.com/office/drawing/2014/main" id="{9F48BA3A-1DAB-4D99-9E97-67EECA0AF682}"/>
              </a:ext>
            </a:extLst>
          </p:cNvPr>
          <p:cNvSpPr txBox="1"/>
          <p:nvPr/>
        </p:nvSpPr>
        <p:spPr>
          <a:xfrm>
            <a:off x="1551084" y="4062454"/>
            <a:ext cx="2152650" cy="10287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es-ES" sz="28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que me dio la vida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7D5DFC2-3A25-4085-9953-BFA712A93D86}"/>
              </a:ext>
            </a:extLst>
          </p:cNvPr>
          <p:cNvSpPr/>
          <p:nvPr/>
        </p:nvSpPr>
        <p:spPr>
          <a:xfrm>
            <a:off x="5913341" y="1111305"/>
            <a:ext cx="4247515" cy="2159635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FC8F0297-61FF-43AE-845F-7A138C6F28F1}"/>
              </a:ext>
            </a:extLst>
          </p:cNvPr>
          <p:cNvSpPr/>
          <p:nvPr/>
        </p:nvSpPr>
        <p:spPr>
          <a:xfrm rot="10800000">
            <a:off x="5874606" y="3383335"/>
            <a:ext cx="4247515" cy="2159635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1C61596-39C8-4834-836A-9750C29483AB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3" t="11303" r="21839" b="27203"/>
          <a:stretch/>
        </p:blipFill>
        <p:spPr bwMode="auto">
          <a:xfrm>
            <a:off x="7278591" y="1397055"/>
            <a:ext cx="1476375" cy="1628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 de texto 14">
            <a:extLst>
              <a:ext uri="{FF2B5EF4-FFF2-40B4-BE49-F238E27FC236}">
                <a16:creationId xmlns:a16="http://schemas.microsoft.com/office/drawing/2014/main" id="{DFF617B8-5EF2-4F3E-8C14-A15CF3C6DB5E}"/>
              </a:ext>
            </a:extLst>
          </p:cNvPr>
          <p:cNvSpPr txBox="1"/>
          <p:nvPr/>
        </p:nvSpPr>
        <p:spPr>
          <a:xfrm>
            <a:off x="7954354" y="2756590"/>
            <a:ext cx="2019300" cy="8001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0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Goudy Stout" panose="0202090407030B020401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AMO</a:t>
            </a:r>
            <a:endParaRPr lang="es-MX" sz="1100" dirty="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3" name="Cuadro de texto 18">
            <a:extLst>
              <a:ext uri="{FF2B5EF4-FFF2-40B4-BE49-F238E27FC236}">
                <a16:creationId xmlns:a16="http://schemas.microsoft.com/office/drawing/2014/main" id="{9516B970-D7F5-4D81-8441-470058E097AF}"/>
              </a:ext>
            </a:extLst>
          </p:cNvPr>
          <p:cNvSpPr txBox="1"/>
          <p:nvPr/>
        </p:nvSpPr>
        <p:spPr>
          <a:xfrm>
            <a:off x="5659341" y="3606855"/>
            <a:ext cx="4743450" cy="10001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es-ES" sz="27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Gracias por cuidarme 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es-ES" sz="27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con paciencia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8AC3587-6124-4478-81DC-EC228FCA131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441" y="4530780"/>
            <a:ext cx="847725" cy="84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 de texto 13">
            <a:extLst>
              <a:ext uri="{FF2B5EF4-FFF2-40B4-BE49-F238E27FC236}">
                <a16:creationId xmlns:a16="http://schemas.microsoft.com/office/drawing/2014/main" id="{0A22E22F-987C-4A44-A1B6-9E3CEA9DF4FD}"/>
              </a:ext>
            </a:extLst>
          </p:cNvPr>
          <p:cNvSpPr txBox="1"/>
          <p:nvPr/>
        </p:nvSpPr>
        <p:spPr>
          <a:xfrm>
            <a:off x="5899620" y="2739721"/>
            <a:ext cx="2362200" cy="8794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Goudy Stout" panose="0202090407030B020401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s-ES" sz="3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Goudy Stout" panose="0202090407030B020401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 </a:t>
            </a:r>
            <a:r>
              <a:rPr lang="ko-KR" sz="3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Segoe UI Symbol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♥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1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mbo 3">
            <a:extLst>
              <a:ext uri="{FF2B5EF4-FFF2-40B4-BE49-F238E27FC236}">
                <a16:creationId xmlns:a16="http://schemas.microsoft.com/office/drawing/2014/main" id="{AF738145-3FB4-4A52-8795-47AE9962D409}"/>
              </a:ext>
            </a:extLst>
          </p:cNvPr>
          <p:cNvSpPr/>
          <p:nvPr/>
        </p:nvSpPr>
        <p:spPr>
          <a:xfrm>
            <a:off x="122335" y="543090"/>
            <a:ext cx="4499610" cy="4499610"/>
          </a:xfrm>
          <a:prstGeom prst="diamon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5" name="Cuadro de texto 7">
            <a:extLst>
              <a:ext uri="{FF2B5EF4-FFF2-40B4-BE49-F238E27FC236}">
                <a16:creationId xmlns:a16="http://schemas.microsoft.com/office/drawing/2014/main" id="{EF19C20D-272E-4C3D-AA2C-5993876019BB}"/>
              </a:ext>
            </a:extLst>
          </p:cNvPr>
          <p:cNvSpPr txBox="1"/>
          <p:nvPr/>
        </p:nvSpPr>
        <p:spPr>
          <a:xfrm>
            <a:off x="938310" y="1675295"/>
            <a:ext cx="2838450" cy="115951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es-ES" sz="36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Te quiero con todo mi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EB6C1F-EE54-4D7D-BED2-DF7F27B51E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95" y="2891955"/>
            <a:ext cx="1781175" cy="17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2F1C1C03-3F3E-4703-A63C-94A8E4F33F26}"/>
              </a:ext>
            </a:extLst>
          </p:cNvPr>
          <p:cNvSpPr/>
          <p:nvPr/>
        </p:nvSpPr>
        <p:spPr>
          <a:xfrm>
            <a:off x="6096000" y="443259"/>
            <a:ext cx="4247515" cy="2159635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671DFF10-77A1-434F-8F85-1A5406B0E420}"/>
              </a:ext>
            </a:extLst>
          </p:cNvPr>
          <p:cNvSpPr/>
          <p:nvPr/>
        </p:nvSpPr>
        <p:spPr>
          <a:xfrm rot="10800000">
            <a:off x="6096000" y="2823874"/>
            <a:ext cx="4247515" cy="2159635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D3F11F0-5722-4F3D-9048-B1993978C65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830" y="1608484"/>
            <a:ext cx="1002665" cy="10026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 de texto 20">
            <a:extLst>
              <a:ext uri="{FF2B5EF4-FFF2-40B4-BE49-F238E27FC236}">
                <a16:creationId xmlns:a16="http://schemas.microsoft.com/office/drawing/2014/main" id="{5989CA0C-9E67-45F6-AF41-C21ADF9C2F45}"/>
              </a:ext>
            </a:extLst>
          </p:cNvPr>
          <p:cNvSpPr txBox="1"/>
          <p:nvPr/>
        </p:nvSpPr>
        <p:spPr>
          <a:xfrm>
            <a:off x="6617970" y="2800379"/>
            <a:ext cx="3238500" cy="9239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es-ES" sz="2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No me alcanza la vida para agradecerte 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1" name="Cuadro de texto 9">
            <a:extLst>
              <a:ext uri="{FF2B5EF4-FFF2-40B4-BE49-F238E27FC236}">
                <a16:creationId xmlns:a16="http://schemas.microsoft.com/office/drawing/2014/main" id="{53C67869-B177-401C-8E83-0F454232D485}"/>
              </a:ext>
            </a:extLst>
          </p:cNvPr>
          <p:cNvSpPr txBox="1"/>
          <p:nvPr/>
        </p:nvSpPr>
        <p:spPr>
          <a:xfrm>
            <a:off x="7229157" y="1174461"/>
            <a:ext cx="1981200" cy="7334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s-ES" sz="35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Como tú 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2" name="Cuadro de texto 11">
            <a:extLst>
              <a:ext uri="{FF2B5EF4-FFF2-40B4-BE49-F238E27FC236}">
                <a16:creationId xmlns:a16="http://schemas.microsoft.com/office/drawing/2014/main" id="{626DF4AC-44C7-4B61-B26F-E2A765535F20}"/>
              </a:ext>
            </a:extLst>
          </p:cNvPr>
          <p:cNvSpPr txBox="1"/>
          <p:nvPr/>
        </p:nvSpPr>
        <p:spPr>
          <a:xfrm>
            <a:off x="7078553" y="1776124"/>
            <a:ext cx="1714500" cy="91376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no hay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4" name="Cuadro de texto 21">
            <a:extLst>
              <a:ext uri="{FF2B5EF4-FFF2-40B4-BE49-F238E27FC236}">
                <a16:creationId xmlns:a16="http://schemas.microsoft.com/office/drawing/2014/main" id="{8D33A3AB-9B76-48C4-B71A-402449669EF4}"/>
              </a:ext>
            </a:extLst>
          </p:cNvPr>
          <p:cNvSpPr txBox="1"/>
          <p:nvPr/>
        </p:nvSpPr>
        <p:spPr>
          <a:xfrm>
            <a:off x="7329169" y="3388264"/>
            <a:ext cx="1781175" cy="15570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es-ES" sz="24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Forte" panose="03060902040502070203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todo lo que haces por mi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s-MX" sz="110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44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464D466-0B67-4F4C-B587-A7C01E026891}"/>
              </a:ext>
            </a:extLst>
          </p:cNvPr>
          <p:cNvSpPr/>
          <p:nvPr/>
        </p:nvSpPr>
        <p:spPr>
          <a:xfrm>
            <a:off x="520576" y="729297"/>
            <a:ext cx="5399405" cy="539940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sz="1100">
              <a:effectLst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412BDB8-78FF-4192-BE17-1B71F716BA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25" y="1337434"/>
            <a:ext cx="444817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0EA5791-9D34-45E3-BDD1-90D963A836B1}"/>
              </a:ext>
            </a:extLst>
          </p:cNvPr>
          <p:cNvSpPr/>
          <p:nvPr/>
        </p:nvSpPr>
        <p:spPr>
          <a:xfrm>
            <a:off x="6096000" y="709612"/>
            <a:ext cx="5399405" cy="539940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06A3A41-FEBC-4732-99E7-34632D16A3EA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93" b="92687" l="10000" r="90000">
                        <a14:foregroundMark x1="42239" y1="11343" x2="42239" y2="11343"/>
                        <a14:foregroundMark x1="51045" y1="12388" x2="51045" y2="12388"/>
                        <a14:foregroundMark x1="50746" y1="29403" x2="50746" y2="29403"/>
                        <a14:foregroundMark x1="45970" y1="39403" x2="45970" y2="39403"/>
                        <a14:foregroundMark x1="45970" y1="36567" x2="45970" y2="36567"/>
                        <a14:foregroundMark x1="30149" y1="64328" x2="30149" y2="64328"/>
                        <a14:foregroundMark x1="35970" y1="64179" x2="35970" y2="64179"/>
                        <a14:foregroundMark x1="42090" y1="63134" x2="42090" y2="63134"/>
                        <a14:foregroundMark x1="49552" y1="65224" x2="49552" y2="65224"/>
                        <a14:foregroundMark x1="53433" y1="65075" x2="53433" y2="65075"/>
                        <a14:foregroundMark x1="61194" y1="64328" x2="61194" y2="64328"/>
                        <a14:foregroundMark x1="63433" y1="62985" x2="63433" y2="62985"/>
                        <a14:foregroundMark x1="70448" y1="65522" x2="70448" y2="65522"/>
                        <a14:foregroundMark x1="73433" y1="72239" x2="73433" y2="72239"/>
                        <a14:foregroundMark x1="72090" y1="78806" x2="72090" y2="78806"/>
                        <a14:foregroundMark x1="64627" y1="74478" x2="64627" y2="74478"/>
                        <a14:foregroundMark x1="25224" y1="64627" x2="25224" y2="64627"/>
                        <a14:foregroundMark x1="22537" y1="68955" x2="22537" y2="68955"/>
                        <a14:foregroundMark x1="20746" y1="75970" x2="20746" y2="75970"/>
                        <a14:foregroundMark x1="22090" y1="82239" x2="22090" y2="82239"/>
                        <a14:foregroundMark x1="29254" y1="85373" x2="29254" y2="85373"/>
                        <a14:foregroundMark x1="40000" y1="87164" x2="40000" y2="87164"/>
                        <a14:foregroundMark x1="48806" y1="87612" x2="48806" y2="87612"/>
                        <a14:foregroundMark x1="60597" y1="88806" x2="60597" y2="88806"/>
                        <a14:foregroundMark x1="70000" y1="88209" x2="70000" y2="88209"/>
                        <a14:foregroundMark x1="78955" y1="84776" x2="78955" y2="84776"/>
                        <a14:foregroundMark x1="80746" y1="76866" x2="80746" y2="76866"/>
                        <a14:foregroundMark x1="80746" y1="68955" x2="80746" y2="68955"/>
                        <a14:foregroundMark x1="75522" y1="65075" x2="75522" y2="65075"/>
                        <a14:foregroundMark x1="46119" y1="43582" x2="46119" y2="43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635" y="745172"/>
            <a:ext cx="5367655" cy="5367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126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A06C6-378E-4EA0-8F86-7F1D8037C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76BC2-32D2-47ED-8646-695000EA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D8DC9F0-55AF-4021-8072-5FCDA53D1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9431" y="-800103"/>
            <a:ext cx="6705602" cy="830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nneler gunu cicekli kart (3)">
            <a:extLst>
              <a:ext uri="{FF2B5EF4-FFF2-40B4-BE49-F238E27FC236}">
                <a16:creationId xmlns:a16="http://schemas.microsoft.com/office/drawing/2014/main" id="{E4F7051E-385C-48B3-A6A8-D79BF2EC3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5" t="6174" r="4551" b="6019"/>
          <a:stretch/>
        </p:blipFill>
        <p:spPr bwMode="auto">
          <a:xfrm>
            <a:off x="8971722" y="365125"/>
            <a:ext cx="2597426" cy="189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FA55983-0B40-4AA9-BA76-A73034616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722" y="2652822"/>
            <a:ext cx="2597426" cy="199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99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A29EB-8A04-460B-878F-4B103F40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E6D790-2B88-441B-82A7-D340A1F60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5F561CF-CFAC-47AD-9F85-D67BBF4C4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955813" y="-581439"/>
            <a:ext cx="6497430" cy="794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83B0D6A-839F-4F56-AE16-04387E33C7A8}"/>
              </a:ext>
            </a:extLst>
          </p:cNvPr>
          <p:cNvSpPr txBox="1"/>
          <p:nvPr/>
        </p:nvSpPr>
        <p:spPr>
          <a:xfrm>
            <a:off x="8746435" y="808383"/>
            <a:ext cx="2902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Bahnschrift SemiBold" panose="020B0502040204020203" pitchFamily="34" charset="0"/>
              </a:rPr>
              <a:t>Descarga y escribe  el mensaje que desees que lleve tu ramo de flores.</a:t>
            </a:r>
          </a:p>
        </p:txBody>
      </p:sp>
      <p:pic>
        <p:nvPicPr>
          <p:cNvPr id="7" name="Picture 4" descr="anneler gunu cicekli kart (3)">
            <a:extLst>
              <a:ext uri="{FF2B5EF4-FFF2-40B4-BE49-F238E27FC236}">
                <a16:creationId xmlns:a16="http://schemas.microsoft.com/office/drawing/2014/main" id="{81F23200-59CA-42A1-A004-7F40DB3BE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5" t="6174" r="4551" b="6019"/>
          <a:stretch/>
        </p:blipFill>
        <p:spPr bwMode="auto">
          <a:xfrm>
            <a:off x="8782878" y="1825625"/>
            <a:ext cx="2597426" cy="189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A9DFEA9-A50A-46FB-ACC7-42D31F1DF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435" y="4058370"/>
            <a:ext cx="2597426" cy="199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3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CEDCE-25D8-41C5-803E-48FFBBD8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78DF0D7-692E-415A-843C-FA447272C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746" y="-600200"/>
            <a:ext cx="6231822" cy="7432222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F370A2-7042-4A87-A447-41F77DF6D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424" y="841513"/>
            <a:ext cx="3656392" cy="517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45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312C51-9BCB-4B78-B83F-1018EEE8D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50350A-813C-4BDD-8218-7338DD2B5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929400CD-9B9B-4B1D-91BB-6573E0BA0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31879" y="-629443"/>
            <a:ext cx="6522518" cy="820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00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3A1B569-D8BF-4A47-9EBA-FB2A6D957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64" y="95250"/>
            <a:ext cx="3562350" cy="67627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30B15EE-BA21-4988-92FA-82C22F449F48}"/>
              </a:ext>
            </a:extLst>
          </p:cNvPr>
          <p:cNvSpPr txBox="1"/>
          <p:nvPr/>
        </p:nvSpPr>
        <p:spPr>
          <a:xfrm>
            <a:off x="1046922" y="704740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Desayuno en la cama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811749-E864-4284-B118-A19532962915}"/>
              </a:ext>
            </a:extLst>
          </p:cNvPr>
          <p:cNvSpPr txBox="1"/>
          <p:nvPr/>
        </p:nvSpPr>
        <p:spPr>
          <a:xfrm>
            <a:off x="1046922" y="2401018"/>
            <a:ext cx="20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 masaje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1899E0E-DB9D-4D89-911F-3029F59B754F}"/>
              </a:ext>
            </a:extLst>
          </p:cNvPr>
          <p:cNvSpPr txBox="1"/>
          <p:nvPr/>
        </p:nvSpPr>
        <p:spPr>
          <a:xfrm>
            <a:off x="1046922" y="3995318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Una cena especial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10A18FC-8AF2-4888-8AB0-242857135377}"/>
              </a:ext>
            </a:extLst>
          </p:cNvPr>
          <p:cNvSpPr txBox="1"/>
          <p:nvPr/>
        </p:nvSpPr>
        <p:spPr>
          <a:xfrm>
            <a:off x="965682" y="5686484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 abrazo enorme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15853F9-06C8-478E-AA42-70AC58DB752D}"/>
              </a:ext>
            </a:extLst>
          </p:cNvPr>
          <p:cNvSpPr txBox="1"/>
          <p:nvPr/>
        </p:nvSpPr>
        <p:spPr>
          <a:xfrm>
            <a:off x="5688495" y="1393001"/>
            <a:ext cx="6096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</a:rPr>
              <a:t>V</a:t>
            </a:r>
            <a:endParaRPr lang="es-ES" sz="6000" b="1" dirty="0">
              <a:ln w="22225">
                <a:solidFill>
                  <a:srgbClr val="002060"/>
                </a:solidFill>
                <a:prstDash val="solid"/>
              </a:ln>
              <a:solidFill>
                <a:srgbClr val="FF3399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kaDylan Collage" panose="040B0A00000000020004" pitchFamily="82" charset="0"/>
              <a:ea typeface="HelloAntsOnFire" panose="02000603000000000000" pitchFamily="2" charset="0"/>
            </a:endParaRP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A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L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E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S </a:t>
            </a:r>
            <a:endParaRPr lang="es-MX" sz="6000" dirty="0">
              <a:ln>
                <a:solidFill>
                  <a:srgbClr val="002060"/>
                </a:solidFill>
              </a:ln>
              <a:solidFill>
                <a:srgbClr val="FF3399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A0E4E19-50A6-4812-805D-4821A4C2B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95250"/>
            <a:ext cx="3562350" cy="676275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3E4E612-5F66-404F-8051-CFF8C6CDAF2F}"/>
              </a:ext>
            </a:extLst>
          </p:cNvPr>
          <p:cNvSpPr txBox="1"/>
          <p:nvPr/>
        </p:nvSpPr>
        <p:spPr>
          <a:xfrm>
            <a:off x="5047008" y="704740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Desayuno en la cama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6E58572-9B0D-4B65-88BC-BED2F48B8F74}"/>
              </a:ext>
            </a:extLst>
          </p:cNvPr>
          <p:cNvSpPr txBox="1"/>
          <p:nvPr/>
        </p:nvSpPr>
        <p:spPr>
          <a:xfrm>
            <a:off x="5047008" y="2401018"/>
            <a:ext cx="20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 masaje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280F246-7DAF-42B2-AA26-3DB8334C3D5F}"/>
              </a:ext>
            </a:extLst>
          </p:cNvPr>
          <p:cNvSpPr txBox="1"/>
          <p:nvPr/>
        </p:nvSpPr>
        <p:spPr>
          <a:xfrm>
            <a:off x="5047008" y="3995318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Una cena especial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2272041-BD56-43CF-B2C2-6E68A070029C}"/>
              </a:ext>
            </a:extLst>
          </p:cNvPr>
          <p:cNvSpPr txBox="1"/>
          <p:nvPr/>
        </p:nvSpPr>
        <p:spPr>
          <a:xfrm>
            <a:off x="4965768" y="5686484"/>
            <a:ext cx="204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F National Stitches" pitchFamily="2" charset="0"/>
              </a:rPr>
              <a:t>Un abrazo enorme</a:t>
            </a:r>
          </a:p>
        </p:txBody>
      </p:sp>
    </p:spTree>
    <p:extLst>
      <p:ext uri="{BB962C8B-B14F-4D97-AF65-F5344CB8AC3E}">
        <p14:creationId xmlns:p14="http://schemas.microsoft.com/office/powerpoint/2010/main" val="2209639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2C0D4-FF4C-47ED-B658-C45B8EB4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BD4955-D990-4378-BFD8-C9D3C3E21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666A947-9214-4171-8870-97EC7B2D6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48250" cy="67246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F3C315-55FF-4A9C-B02D-3BDD7A584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018" y="242887"/>
            <a:ext cx="4829175" cy="637222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E33D174-9161-4895-906C-F17D36E09F6C}"/>
              </a:ext>
            </a:extLst>
          </p:cNvPr>
          <p:cNvSpPr/>
          <p:nvPr/>
        </p:nvSpPr>
        <p:spPr>
          <a:xfrm>
            <a:off x="10469217" y="1027906"/>
            <a:ext cx="884583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</a:rPr>
              <a:t>V</a:t>
            </a:r>
            <a:endParaRPr lang="es-ES" sz="72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kaDylan Collage" panose="040B0A00000000020004" pitchFamily="82" charset="0"/>
              <a:ea typeface="HelloAntsOnFire" panose="02000603000000000000" pitchFamily="2" charset="0"/>
            </a:endParaRPr>
          </a:p>
          <a:p>
            <a:pPr algn="ctr"/>
            <a:r>
              <a:rPr lang="es-ES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A</a:t>
            </a:r>
          </a:p>
          <a:p>
            <a:pPr algn="ctr"/>
            <a:r>
              <a:rPr lang="es-ES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L</a:t>
            </a:r>
          </a:p>
          <a:p>
            <a:pPr algn="ctr"/>
            <a:r>
              <a:rPr lang="es-ES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E</a:t>
            </a:r>
          </a:p>
          <a:p>
            <a:pPr algn="ctr"/>
            <a:r>
              <a:rPr lang="es-ES" sz="72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S</a:t>
            </a:r>
            <a:endParaRPr lang="es-ES" sz="7200" b="1" cap="none" spc="50" dirty="0">
              <a:ln w="2222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kaDylan Collage" panose="040B0A00000000020004" pitchFamily="82" charset="0"/>
              <a:ea typeface="HelloAntsOnFire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052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4F851-A066-4027-AB0B-A2736738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562614-5025-457D-B28A-1DDE7A184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F597473-08C3-41BE-AA2E-D148DA10E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29" y="0"/>
            <a:ext cx="5216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C8265B57-873A-4367-A2E5-6C858CF86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75" y="0"/>
            <a:ext cx="5216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FC819A1-B028-4231-851F-99686DC1AA91}"/>
              </a:ext>
            </a:extLst>
          </p:cNvPr>
          <p:cNvSpPr txBox="1"/>
          <p:nvPr/>
        </p:nvSpPr>
        <p:spPr>
          <a:xfrm>
            <a:off x="-2209800" y="1144588"/>
            <a:ext cx="6096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</a:rPr>
              <a:t>V</a:t>
            </a:r>
            <a:endParaRPr lang="es-ES" sz="6000" b="1" dirty="0">
              <a:ln w="22225">
                <a:solidFill>
                  <a:srgbClr val="002060"/>
                </a:solidFill>
                <a:prstDash val="solid"/>
              </a:ln>
              <a:solidFill>
                <a:srgbClr val="FF3399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kaDylan Collage" panose="040B0A00000000020004" pitchFamily="82" charset="0"/>
              <a:ea typeface="HelloAntsOnFire" panose="02000603000000000000" pitchFamily="2" charset="0"/>
            </a:endParaRP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A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L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E</a:t>
            </a:r>
          </a:p>
          <a:p>
            <a:pPr algn="ctr"/>
            <a:r>
              <a:rPr lang="es-ES" sz="60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3399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kaDylan Collage" panose="040B0A00000000020004" pitchFamily="82" charset="0"/>
                <a:ea typeface="HelloAntsOnFire" panose="02000603000000000000" pitchFamily="2" charset="0"/>
              </a:rPr>
              <a:t>S</a:t>
            </a:r>
            <a:endParaRPr lang="es-MX" sz="6000" dirty="0">
              <a:ln>
                <a:solidFill>
                  <a:srgbClr val="002060"/>
                </a:solidFill>
              </a:ln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0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39C06BA-4171-4FEF-A398-4C2B98A91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4" y="92765"/>
            <a:ext cx="5724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BCDC3156-C634-4665-B5F6-DA71DE38C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8912"/>
            <a:ext cx="5320558" cy="379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Flower | Moldes, Moldes de dibujos, Páginas para colorear para niños">
            <a:extLst>
              <a:ext uri="{FF2B5EF4-FFF2-40B4-BE49-F238E27FC236}">
                <a16:creationId xmlns:a16="http://schemas.microsoft.com/office/drawing/2014/main" id="{184782CB-1909-40C8-9972-B5C414F8E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127" y="93664"/>
            <a:ext cx="1198137" cy="159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Pin de KRISTEN MORGAN en Dibujos para bordar | Patrones de bordado, Diseños  de bordados, Plantilla de flor de papel">
            <a:extLst>
              <a:ext uri="{FF2B5EF4-FFF2-40B4-BE49-F238E27FC236}">
                <a16:creationId xmlns:a16="http://schemas.microsoft.com/office/drawing/2014/main" id="{5AAD7FE1-8D68-457B-AFA4-BC6153207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5595602" y="-156026"/>
            <a:ext cx="1557391" cy="185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in de KRISTEN MORGAN en Dibujos para bordar | Patrones de bordado, Diseños  de bordados, Plantilla de flor de papel">
            <a:extLst>
              <a:ext uri="{FF2B5EF4-FFF2-40B4-BE49-F238E27FC236}">
                <a16:creationId xmlns:a16="http://schemas.microsoft.com/office/drawing/2014/main" id="{5E12DCC9-04E3-4B9B-9F53-2C0769D13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7530421" y="164963"/>
            <a:ext cx="762034" cy="90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n de KRISTEN MORGAN en Dibujos para bordar | Patrones de bordado, Diseños  de bordados, Plantilla de flor de papel">
            <a:extLst>
              <a:ext uri="{FF2B5EF4-FFF2-40B4-BE49-F238E27FC236}">
                <a16:creationId xmlns:a16="http://schemas.microsoft.com/office/drawing/2014/main" id="{901B954F-3C41-4E1A-A923-D3A5DC2BAB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7149404" y="1077705"/>
            <a:ext cx="762034" cy="90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Pin de KRISTEN MORGAN en Dibujos para bordar | Patrones de bordado, Diseños  de bordados, Plantilla de flor de papel">
            <a:extLst>
              <a:ext uri="{FF2B5EF4-FFF2-40B4-BE49-F238E27FC236}">
                <a16:creationId xmlns:a16="http://schemas.microsoft.com/office/drawing/2014/main" id="{A76870C8-F0B3-43FC-A6D8-911FDD193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8103676" y="1236456"/>
            <a:ext cx="762034" cy="90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Flower | Moldes, Moldes de dibujos, Páginas para colorear para niños">
            <a:extLst>
              <a:ext uri="{FF2B5EF4-FFF2-40B4-BE49-F238E27FC236}">
                <a16:creationId xmlns:a16="http://schemas.microsoft.com/office/drawing/2014/main" id="{808B35B6-2107-48FD-BD06-C456C36E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342" y="274914"/>
            <a:ext cx="1198137" cy="159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Pin de KRISTEN MORGAN en Dibujos para bordar | Patrones de bordado, Diseños  de bordados, Plantilla de flor de papel">
            <a:extLst>
              <a:ext uri="{FF2B5EF4-FFF2-40B4-BE49-F238E27FC236}">
                <a16:creationId xmlns:a16="http://schemas.microsoft.com/office/drawing/2014/main" id="{DCCEC9A9-470D-4D29-AD1C-E1096603FE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3"/>
          <a:stretch/>
        </p:blipFill>
        <p:spPr bwMode="auto">
          <a:xfrm>
            <a:off x="8934677" y="1476961"/>
            <a:ext cx="762034" cy="90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Dibujo De Hoja Para Colorear - Ultra Coloring Pages">
            <a:extLst>
              <a:ext uri="{FF2B5EF4-FFF2-40B4-BE49-F238E27FC236}">
                <a16:creationId xmlns:a16="http://schemas.microsoft.com/office/drawing/2014/main" id="{B2A630F5-1D7E-4B82-91BE-74FA138BF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6"/>
          <a:stretch/>
        </p:blipFill>
        <p:spPr bwMode="auto">
          <a:xfrm>
            <a:off x="5897728" y="2385424"/>
            <a:ext cx="1171651" cy="111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Dibujo De Hoja Para Colorear - Ultra Coloring Pages">
            <a:extLst>
              <a:ext uri="{FF2B5EF4-FFF2-40B4-BE49-F238E27FC236}">
                <a16:creationId xmlns:a16="http://schemas.microsoft.com/office/drawing/2014/main" id="{7A5DA9C1-34F0-4230-AA2E-2DCDD497D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6"/>
          <a:stretch/>
        </p:blipFill>
        <p:spPr bwMode="auto">
          <a:xfrm>
            <a:off x="5420593" y="1657555"/>
            <a:ext cx="1171651" cy="111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Dibujo De Hoja Para Colorear - Ultra Coloring Pages">
            <a:extLst>
              <a:ext uri="{FF2B5EF4-FFF2-40B4-BE49-F238E27FC236}">
                <a16:creationId xmlns:a16="http://schemas.microsoft.com/office/drawing/2014/main" id="{9B77E760-C4A9-4061-AED0-D6C5944491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6"/>
          <a:stretch/>
        </p:blipFill>
        <p:spPr bwMode="auto">
          <a:xfrm>
            <a:off x="10142107" y="1605481"/>
            <a:ext cx="1171651" cy="111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Dibujo De Hoja Para Colorear - Ultra Coloring Pages">
            <a:extLst>
              <a:ext uri="{FF2B5EF4-FFF2-40B4-BE49-F238E27FC236}">
                <a16:creationId xmlns:a16="http://schemas.microsoft.com/office/drawing/2014/main" id="{25ABA0D6-4277-409D-9151-9EDF40841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6"/>
          <a:stretch/>
        </p:blipFill>
        <p:spPr bwMode="auto">
          <a:xfrm>
            <a:off x="11004631" y="1618061"/>
            <a:ext cx="1171651" cy="111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731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1918C-F588-4DDE-89CD-774351A6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41127F4-F646-4CA3-BDC3-78D1BB681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17" y="365125"/>
            <a:ext cx="9538091" cy="6127750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032EA71-FEFE-4C18-A277-BA5837A534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E0E0E"/>
              </a:clrFrom>
              <a:clrTo>
                <a:srgbClr val="0E0E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74284" y="-300644"/>
            <a:ext cx="2011839" cy="28184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422EFE-8EFB-432B-9B74-A93E22AE2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94" y="4020205"/>
            <a:ext cx="1525657" cy="188890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DE61957-93AA-4C43-931E-6ECA65BAB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286" y="2190133"/>
            <a:ext cx="1632197" cy="140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13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6F7E4-B23B-4272-B64D-8F47791B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1B323B-FD99-4C3D-BE70-FA61A1E35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293784-7AF0-4FCB-95B2-652B1E428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4" y="225252"/>
            <a:ext cx="8070844" cy="56838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46E2E1-D87F-4E66-B9A5-9D36DF6201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E0E0E"/>
              </a:clrFrom>
              <a:clrTo>
                <a:srgbClr val="0E0E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74284" y="-300644"/>
            <a:ext cx="2011839" cy="28184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995563-91AB-4A4E-A65C-FB434A8A4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94" y="4020205"/>
            <a:ext cx="1525657" cy="18889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6A9E25-E2AA-40BF-A122-F6DF4EC5B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286" y="2190133"/>
            <a:ext cx="1632197" cy="140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67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0CF21-C786-4256-BC36-C33F21CE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395115-B7C6-4E7F-BF3B-D954248BB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ED22871-6A92-47F4-8070-D96670E1F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72115" y="-730182"/>
            <a:ext cx="6512752" cy="827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58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lank door hanger template for your design, print and cutout">
            <a:extLst>
              <a:ext uri="{FF2B5EF4-FFF2-40B4-BE49-F238E27FC236}">
                <a16:creationId xmlns:a16="http://schemas.microsoft.com/office/drawing/2014/main" id="{A4FB8378-39F8-4AFC-88FE-03BF626A2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983" y="-159026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Blank door hanger template outline for your design and colors">
            <a:extLst>
              <a:ext uri="{FF2B5EF4-FFF2-40B4-BE49-F238E27FC236}">
                <a16:creationId xmlns:a16="http://schemas.microsoft.com/office/drawing/2014/main" id="{8CED8914-198E-440D-B11D-8259C7AAA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87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CCA92CB-534B-4B2C-80F0-4D67BD657981}"/>
              </a:ext>
            </a:extLst>
          </p:cNvPr>
          <p:cNvSpPr/>
          <p:nvPr/>
        </p:nvSpPr>
        <p:spPr>
          <a:xfrm>
            <a:off x="528502" y="2080025"/>
            <a:ext cx="29650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Eres la mejor mamá del mundo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9EA9DFC-9BE0-4E1F-A9C9-25C11163BD65}"/>
              </a:ext>
            </a:extLst>
          </p:cNvPr>
          <p:cNvSpPr/>
          <p:nvPr/>
        </p:nvSpPr>
        <p:spPr>
          <a:xfrm>
            <a:off x="308258" y="5216459"/>
            <a:ext cx="29650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Te amo</a:t>
            </a:r>
          </a:p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mamá</a:t>
            </a:r>
          </a:p>
        </p:txBody>
      </p:sp>
      <p:pic>
        <p:nvPicPr>
          <p:cNvPr id="13318" name="Picture 6" descr="Dibujos de Dia de la madre para Colorear | ParaCOLOREAR.net">
            <a:extLst>
              <a:ext uri="{FF2B5EF4-FFF2-40B4-BE49-F238E27FC236}">
                <a16:creationId xmlns:a16="http://schemas.microsoft.com/office/drawing/2014/main" id="{5B014FCB-53A7-4FF8-BAC7-0A71D26FA0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2386" r="4449" b="1829"/>
          <a:stretch/>
        </p:blipFill>
        <p:spPr bwMode="auto">
          <a:xfrm>
            <a:off x="1086678" y="3575289"/>
            <a:ext cx="1610140" cy="171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4D563EC-76C3-4F35-A0D9-E446DDDA8071}"/>
              </a:ext>
            </a:extLst>
          </p:cNvPr>
          <p:cNvSpPr/>
          <p:nvPr/>
        </p:nvSpPr>
        <p:spPr>
          <a:xfrm>
            <a:off x="3612801" y="1903389"/>
            <a:ext cx="296503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u="sng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F National Stitches" pitchFamily="2" charset="0"/>
              </a:rPr>
              <a:t>Judith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0E2F7D7-3CA6-4616-8975-72936358C3F9}"/>
              </a:ext>
            </a:extLst>
          </p:cNvPr>
          <p:cNvSpPr/>
          <p:nvPr/>
        </p:nvSpPr>
        <p:spPr>
          <a:xfrm>
            <a:off x="3592922" y="2878656"/>
            <a:ext cx="29650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Mamá eres</a:t>
            </a:r>
          </a:p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la mejor. </a:t>
            </a:r>
          </a:p>
          <a:p>
            <a:pPr algn="ctr"/>
            <a:endParaRPr lang="es-ES" sz="3200" b="1" dirty="0">
              <a:ln w="317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DB42C52-A7DB-4034-AF08-9B5E35859E5D}"/>
              </a:ext>
            </a:extLst>
          </p:cNvPr>
          <p:cNvSpPr/>
          <p:nvPr/>
        </p:nvSpPr>
        <p:spPr>
          <a:xfrm>
            <a:off x="3722132" y="5290855"/>
            <a:ext cx="29650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akaDylan Collage" panose="040B0A00000000020004" pitchFamily="82" charset="0"/>
              </a:rPr>
              <a:t>Te amo</a:t>
            </a:r>
          </a:p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akaDylan Collage" panose="040B0A00000000020004" pitchFamily="82" charset="0"/>
              </a:rPr>
              <a:t>mamá</a:t>
            </a:r>
          </a:p>
        </p:txBody>
      </p:sp>
      <p:pic>
        <p:nvPicPr>
          <p:cNvPr id="13320" name="Picture 8" descr="Dibujo de Corazones para colorear | Dibujos para colorear imprimir gratis">
            <a:extLst>
              <a:ext uri="{FF2B5EF4-FFF2-40B4-BE49-F238E27FC236}">
                <a16:creationId xmlns:a16="http://schemas.microsoft.com/office/drawing/2014/main" id="{1405C77D-645E-4DDC-A48D-B139ABEF3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275" y="3777139"/>
            <a:ext cx="1313598" cy="17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Blank door hanger template outline for your design and colors">
            <a:extLst>
              <a:ext uri="{FF2B5EF4-FFF2-40B4-BE49-F238E27FC236}">
                <a16:creationId xmlns:a16="http://schemas.microsoft.com/office/drawing/2014/main" id="{7E22EF80-0EF1-4BE3-94D6-D25B6A7D6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4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29EFA0A8-0798-4F5A-8BD8-9E5542641923}"/>
              </a:ext>
            </a:extLst>
          </p:cNvPr>
          <p:cNvSpPr/>
          <p:nvPr/>
        </p:nvSpPr>
        <p:spPr>
          <a:xfrm>
            <a:off x="6499854" y="1903389"/>
            <a:ext cx="296503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u="sng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F National Stitches" pitchFamily="2" charset="0"/>
              </a:rPr>
              <a:t>Judith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85F2655-4B08-4970-9BEE-DB3EAD4EAA6F}"/>
              </a:ext>
            </a:extLst>
          </p:cNvPr>
          <p:cNvSpPr/>
          <p:nvPr/>
        </p:nvSpPr>
        <p:spPr>
          <a:xfrm>
            <a:off x="6479975" y="2878656"/>
            <a:ext cx="29650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Mamá eres</a:t>
            </a:r>
          </a:p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la mejor. </a:t>
            </a:r>
          </a:p>
          <a:p>
            <a:pPr algn="ctr"/>
            <a:endParaRPr lang="es-ES" sz="3200" b="1" dirty="0">
              <a:ln w="317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317806E-248C-486F-B237-652C312F0DB0}"/>
              </a:ext>
            </a:extLst>
          </p:cNvPr>
          <p:cNvSpPr/>
          <p:nvPr/>
        </p:nvSpPr>
        <p:spPr>
          <a:xfrm>
            <a:off x="6609185" y="5290855"/>
            <a:ext cx="29650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akaDylan Collage" panose="040B0A00000000020004" pitchFamily="82" charset="0"/>
              </a:rPr>
              <a:t>Te amo</a:t>
            </a:r>
          </a:p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akaDylan Collage" panose="040B0A00000000020004" pitchFamily="82" charset="0"/>
              </a:rPr>
              <a:t>mamá</a:t>
            </a:r>
          </a:p>
        </p:txBody>
      </p:sp>
      <p:pic>
        <p:nvPicPr>
          <p:cNvPr id="21" name="Picture 8" descr="Dibujo de Corazones para colorear | Dibujos para colorear imprimir gratis">
            <a:extLst>
              <a:ext uri="{FF2B5EF4-FFF2-40B4-BE49-F238E27FC236}">
                <a16:creationId xmlns:a16="http://schemas.microsoft.com/office/drawing/2014/main" id="{3E336476-36DD-4039-994A-CB144241F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328" y="3777139"/>
            <a:ext cx="1313598" cy="17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Blank door hanger template for your design, print and cutout">
            <a:extLst>
              <a:ext uri="{FF2B5EF4-FFF2-40B4-BE49-F238E27FC236}">
                <a16:creationId xmlns:a16="http://schemas.microsoft.com/office/drawing/2014/main" id="{ED3AABB0-323D-4F6F-A274-E881C64A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26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117F8152-2E4E-44CC-8CBD-7AA3E0D1239F}"/>
              </a:ext>
            </a:extLst>
          </p:cNvPr>
          <p:cNvSpPr/>
          <p:nvPr/>
        </p:nvSpPr>
        <p:spPr>
          <a:xfrm>
            <a:off x="9251411" y="2239051"/>
            <a:ext cx="29650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Eres la mejor mamá del mundo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EBE59CC-288E-42B2-BB7B-AB52438403C7}"/>
              </a:ext>
            </a:extLst>
          </p:cNvPr>
          <p:cNvSpPr/>
          <p:nvPr/>
        </p:nvSpPr>
        <p:spPr>
          <a:xfrm>
            <a:off x="9031167" y="5375485"/>
            <a:ext cx="29650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Te amo</a:t>
            </a:r>
          </a:p>
          <a:p>
            <a:pPr algn="ctr"/>
            <a:r>
              <a:rPr lang="es-ES" sz="3600" b="1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mamá</a:t>
            </a:r>
          </a:p>
        </p:txBody>
      </p:sp>
      <p:pic>
        <p:nvPicPr>
          <p:cNvPr id="25" name="Picture 6" descr="Dibujos de Dia de la madre para Colorear | ParaCOLOREAR.net">
            <a:extLst>
              <a:ext uri="{FF2B5EF4-FFF2-40B4-BE49-F238E27FC236}">
                <a16:creationId xmlns:a16="http://schemas.microsoft.com/office/drawing/2014/main" id="{47897774-0D68-4D2A-B0A6-8F8A21AE4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2386" r="4449" b="1829"/>
          <a:stretch/>
        </p:blipFill>
        <p:spPr bwMode="auto">
          <a:xfrm>
            <a:off x="9809587" y="3734315"/>
            <a:ext cx="1610140" cy="171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960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5BFF9-8B39-4A61-8F54-5663D7DC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D2970C-4D6F-41EB-8D08-6CFAA2713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6014A4D6-A610-4831-A8B0-597FA57E3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218371"/>
            <a:ext cx="5353878" cy="294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ED1B1A21-DB2B-4ADA-99E3-2874D9BA6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235" y="265997"/>
            <a:ext cx="3808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9BDB4C9A-10B8-4F42-90FA-90D06B3E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3114549"/>
            <a:ext cx="5353878" cy="374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010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6156" y="0"/>
            <a:ext cx="6400799" cy="674535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4F3FA145-36F8-4E6B-BA25-A327B5BE5C1F}"/>
              </a:ext>
            </a:extLst>
          </p:cNvPr>
          <p:cNvGrpSpPr/>
          <p:nvPr/>
        </p:nvGrpSpPr>
        <p:grpSpPr>
          <a:xfrm>
            <a:off x="130451" y="2492928"/>
            <a:ext cx="5395705" cy="4252429"/>
            <a:chOff x="130451" y="2492928"/>
            <a:chExt cx="5395705" cy="425242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052E8482-F647-4B6C-AA7D-88044EE7D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451" y="2492928"/>
              <a:ext cx="5395705" cy="4252429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613B5EC-4419-4AD8-BBB5-B5C06B3D5E5C}"/>
                </a:ext>
              </a:extLst>
            </p:cNvPr>
            <p:cNvSpPr txBox="1"/>
            <p:nvPr/>
          </p:nvSpPr>
          <p:spPr>
            <a:xfrm>
              <a:off x="3617844" y="5088835"/>
              <a:ext cx="14047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HelloAntsOnFire" panose="02000603000000000000" pitchFamily="2" charset="0"/>
                  <a:ea typeface="HelloAntsOnFire" panose="02000603000000000000" pitchFamily="2" charset="0"/>
                </a:rPr>
                <a:t>¡Feliz día de las madres</a:t>
              </a:r>
              <a:r>
                <a:rPr lang="es-MX" dirty="0"/>
                <a:t>!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25C85F4-AC99-4A05-8D98-A6C6966E6C16}"/>
                </a:ext>
              </a:extLst>
            </p:cNvPr>
            <p:cNvSpPr txBox="1"/>
            <p:nvPr/>
          </p:nvSpPr>
          <p:spPr>
            <a:xfrm>
              <a:off x="3829878" y="4053620"/>
              <a:ext cx="7951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>
                  <a:latin typeface="HelloAntsOnFire" panose="02000603000000000000" pitchFamily="2" charset="0"/>
                  <a:ea typeface="HelloAntsOnFire" panose="02000603000000000000" pitchFamily="2" charset="0"/>
                </a:rPr>
                <a:t>Mi mama es..</a:t>
              </a:r>
              <a:endParaRPr lang="es-MX" sz="1000" b="1" dirty="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0ACBFA16-AC4A-4EB5-B789-64D9D4C33FE5}"/>
                </a:ext>
              </a:extLst>
            </p:cNvPr>
            <p:cNvSpPr txBox="1"/>
            <p:nvPr/>
          </p:nvSpPr>
          <p:spPr>
            <a:xfrm rot="21408929">
              <a:off x="1087363" y="4474368"/>
              <a:ext cx="7951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/>
                <a:t>Una</a:t>
              </a:r>
            </a:p>
            <a:p>
              <a:pPr algn="ctr"/>
              <a:r>
                <a:rPr lang="es-MX" sz="1000" b="1" dirty="0"/>
                <a:t>estrella por que…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98BD8236-CBA8-4805-8F07-F16B3C61512B}"/>
                </a:ext>
              </a:extLst>
            </p:cNvPr>
            <p:cNvSpPr txBox="1"/>
            <p:nvPr/>
          </p:nvSpPr>
          <p:spPr>
            <a:xfrm rot="20449761">
              <a:off x="2369203" y="4587653"/>
              <a:ext cx="106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/>
                <a:t>Un muy dulce por que..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DF730F1C-4ED7-4A09-B4C3-ECD1C6B511EE}"/>
                </a:ext>
              </a:extLst>
            </p:cNvPr>
            <p:cNvSpPr txBox="1"/>
            <p:nvPr/>
          </p:nvSpPr>
          <p:spPr>
            <a:xfrm rot="20720750">
              <a:off x="1656867" y="3249567"/>
              <a:ext cx="12326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00" b="1" dirty="0"/>
                <a:t>Foto de mamá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7582" y="439806"/>
            <a:ext cx="9899374" cy="625254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8450" y="0"/>
            <a:ext cx="690189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238</Words>
  <Application>Microsoft Office PowerPoint</Application>
  <PresentationFormat>Panorámica</PresentationFormat>
  <Paragraphs>71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7" baseType="lpstr">
      <vt:lpstr>Chewy</vt:lpstr>
      <vt:lpstr>akaDylan Collage</vt:lpstr>
      <vt:lpstr>Arial</vt:lpstr>
      <vt:lpstr>Bahnschrift SemiBold</vt:lpstr>
      <vt:lpstr>Calibri</vt:lpstr>
      <vt:lpstr>Calibri Light</vt:lpstr>
      <vt:lpstr>CF National Stitches</vt:lpstr>
      <vt:lpstr>Forte</vt:lpstr>
      <vt:lpstr>Goudy Stout</vt:lpstr>
      <vt:lpstr>HelloAntsOnFire</vt:lpstr>
      <vt:lpstr>Segoe UI 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Maestra Judith</dc:creator>
  <cp:lastModifiedBy>Nancy Judith Chaparro Carrazco</cp:lastModifiedBy>
  <cp:revision>16</cp:revision>
  <dcterms:created xsi:type="dcterms:W3CDTF">2021-05-02T18:57:07Z</dcterms:created>
  <dcterms:modified xsi:type="dcterms:W3CDTF">2022-05-04T22:37:57Z</dcterms:modified>
</cp:coreProperties>
</file>